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8544A9-AEC0-4AF3-B715-9B26036B5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9A4355-7FD5-45D0-B951-DFAE1A550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2F565B-2772-4070-A39B-1668C81A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6F7DE2-47D6-45A5-A8C6-A13A7568C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ADE61E-CBD1-4312-967C-AEBC0D1F0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4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343BD-3254-4C24-8A39-68EA1B27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66C137-9710-4F8E-860C-42E8F189D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836CE1-4EE0-4B1C-8F52-6E05C644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F13DC2-9833-4064-82DC-EAC98307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1A3566-10CA-4AE5-B869-73025CDC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06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BD694E-9C9F-46A0-BC26-58092DE59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28F3AED-9752-46C1-9ACB-04BDF42D2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5235AA-13E3-4BD4-9633-5CB44028F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FC7957-4896-4FE4-8C6B-1BD6265E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86A325-9328-4BCC-A392-C513B4823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4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D40DC-0242-4DF3-9D4E-AB77D6D3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169FE9-2D9D-44F9-93D1-FCECB9DC5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7298E3-4DAD-441D-931E-93C8529BE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F425CA-982E-4AB1-8E21-66178AA7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947CDE-52BE-4E05-8825-D60EBD97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19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B5E53B-2621-4DAB-81CF-5ADEF8D9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D08ED2-F349-4161-9202-B9C27E2B9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2152BF-1542-4309-A846-F1FC7A08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69FE50-3783-49C1-9899-6B96BFE5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B245CB-7F6E-483D-A644-6F67F5B17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85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029FA8-5649-460A-8D53-43316D71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29A55E-A27F-4B83-B212-A321B5E03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0C4FC9-CF77-4C5B-A7C3-2823F8A7B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87324B-9A8A-4E56-8D8F-3C60FDA2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B50984-5173-41EA-9020-E0A989F2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CFB1C7-F39C-427C-8964-30275017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69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C6A4CC-82BB-456F-A715-E2D6AF4A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4B876E-2149-494E-8F69-903C48FB8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98DB12-B383-46AC-AB8C-5735874C8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5283A83-70E6-412A-836A-9BC4E0080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5BB7ED1-BA84-4C9F-9481-0B4346BB9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85B4AF-0BE0-4FD9-9976-7A08AB94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EB1996B-5464-4DDB-94E3-C63FB00B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F4C245-2A97-4535-9704-EF2F2167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86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C52A11-9FDA-4575-B18E-04082C9F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09E00B-D59A-4792-A3E3-306A73A4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662AB54-D62B-4635-89C5-E154CABF5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28E1A9-659C-44D0-8F72-F935F3D0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9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E4E8FD-0A3E-4F36-89E9-07C4FD27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6A2580A-0532-49C7-B6CD-8C1BCA569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EEADA2-65D2-4809-87E5-707860DC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93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6BD4F3-7D76-436F-8A30-2389BA9F6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E5A079-2D43-4787-BD3A-AFA45B742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BCC168-5BC1-4015-B6D1-901143CA2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F83592-F9B5-4199-BA83-6BBC3BF9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99BD28-9AA1-4E6B-86CC-54733567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ACCC1E-C48F-4A7A-8407-F32E9716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48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366F4-B0A8-46A9-B9C7-6FDFB134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93923E9-AA5D-471C-B2D6-345061F83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D3B5C3-233E-4DC9-B2C3-8B79C634E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B7A9DC-159C-476C-BC36-CA447175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99587E-A0BB-4B43-AA01-4367F183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E37C9D-1ED0-4634-AF8E-01ECE09C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94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C4D9581-5A3A-41E9-80F9-6DEAB9C5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CB0612-28E2-473B-AD94-A9A64392E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E5FAB3-2582-4E66-A371-E424D35EC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7195E-6F70-4CDB-8628-8204974371BE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6DD0B0-D09A-4AA7-AF62-CDC2B9873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E3A347-B6BB-4544-BC78-CE33A86CE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39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4225AC-06F0-4E71-80C7-E26D262AC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A178E0D-BAEB-440E-A428-E087106879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2102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Alexia Verpoort</dc:creator>
  <cp:lastModifiedBy>Alexia Verpoort</cp:lastModifiedBy>
  <cp:revision>1</cp:revision>
  <dcterms:created xsi:type="dcterms:W3CDTF">2019-01-07T13:21:08Z</dcterms:created>
  <dcterms:modified xsi:type="dcterms:W3CDTF">2019-01-07T13:21:28Z</dcterms:modified>
</cp:coreProperties>
</file>