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32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1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4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195E-6F70-4CDB-8628-8204974371B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7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4225AC-06F0-4E71-80C7-E26D262A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b="1" i="1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Découverte du C#</a:t>
            </a:r>
          </a:p>
        </p:txBody>
      </p:sp>
    </p:spTree>
    <p:extLst>
      <p:ext uri="{BB962C8B-B14F-4D97-AF65-F5344CB8AC3E}">
        <p14:creationId xmlns:p14="http://schemas.microsoft.com/office/powerpoint/2010/main" val="2058210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57ECF4-3C8D-4725-AC7D-D2BBC0F01D88}"/>
              </a:ext>
            </a:extLst>
          </p:cNvPr>
          <p:cNvSpPr txBox="1"/>
          <p:nvPr/>
        </p:nvSpPr>
        <p:spPr>
          <a:xfrm>
            <a:off x="5500381" y="2921168"/>
            <a:ext cx="119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dirty="0">
                <a:ln>
                  <a:solidFill>
                    <a:schemeClr val="bg2"/>
                  </a:solidFill>
                </a:ln>
                <a:solidFill>
                  <a:schemeClr val="tx2"/>
                </a:solidFill>
              </a:rPr>
              <a:t>C#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8752B-84EF-4594-934A-3C72E618B6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95999" y="1535185"/>
            <a:ext cx="1" cy="138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B50524F-FC80-4C43-BCA7-B1E33A9DBCEB}"/>
              </a:ext>
            </a:extLst>
          </p:cNvPr>
          <p:cNvSpPr txBox="1"/>
          <p:nvPr/>
        </p:nvSpPr>
        <p:spPr>
          <a:xfrm>
            <a:off x="4896373" y="1165853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2002, créé par Microsoft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80F1D2-AC6A-4A1E-AF7D-21230B5A3D6E}"/>
              </a:ext>
            </a:extLst>
          </p:cNvPr>
          <p:cNvSpPr txBox="1"/>
          <p:nvPr/>
        </p:nvSpPr>
        <p:spPr>
          <a:xfrm>
            <a:off x="4812483" y="4503705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 le Frameworks.net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9794BC-7D5C-42BD-A554-357EBBFF7308}"/>
              </a:ext>
            </a:extLst>
          </p:cNvPr>
          <p:cNvCxnSpPr>
            <a:cxnSpLocks/>
          </p:cNvCxnSpPr>
          <p:nvPr/>
        </p:nvCxnSpPr>
        <p:spPr>
          <a:xfrm>
            <a:off x="6095999" y="3857374"/>
            <a:ext cx="0" cy="675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D4CB19F-CCBB-4FBA-ACF1-0E60A4FCE2F8}"/>
              </a:ext>
            </a:extLst>
          </p:cNvPr>
          <p:cNvCxnSpPr>
            <a:cxnSpLocks/>
          </p:cNvCxnSpPr>
          <p:nvPr/>
        </p:nvCxnSpPr>
        <p:spPr>
          <a:xfrm flipH="1" flipV="1">
            <a:off x="3712129" y="2620457"/>
            <a:ext cx="1763786" cy="62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552C679-CFB7-4A7E-AF00-353095DAB97A}"/>
              </a:ext>
            </a:extLst>
          </p:cNvPr>
          <p:cNvSpPr txBox="1"/>
          <p:nvPr/>
        </p:nvSpPr>
        <p:spPr>
          <a:xfrm>
            <a:off x="1476463" y="2412842"/>
            <a:ext cx="258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 orienté objet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92B733A-BB9D-4F16-B37C-75F6B154DCAF}"/>
              </a:ext>
            </a:extLst>
          </p:cNvPr>
          <p:cNvCxnSpPr>
            <a:cxnSpLocks/>
          </p:cNvCxnSpPr>
          <p:nvPr/>
        </p:nvCxnSpPr>
        <p:spPr>
          <a:xfrm flipV="1">
            <a:off x="6675541" y="2553494"/>
            <a:ext cx="1713450" cy="72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DFF2F87-72C5-45E4-8A81-BE4569EDBCDD}"/>
              </a:ext>
            </a:extLst>
          </p:cNvPr>
          <p:cNvSpPr txBox="1"/>
          <p:nvPr/>
        </p:nvSpPr>
        <p:spPr>
          <a:xfrm>
            <a:off x="8537195" y="1997838"/>
            <a:ext cx="258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Meilleure compatibilité :</a:t>
            </a:r>
          </a:p>
          <a:p>
            <a:r>
              <a:rPr lang="fr-FR" dirty="0"/>
              <a:t>Utilisation du langage MSIL ou CIL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29762F-8241-4391-8396-082DF15F0E3C}"/>
              </a:ext>
            </a:extLst>
          </p:cNvPr>
          <p:cNvSpPr txBox="1"/>
          <p:nvPr/>
        </p:nvSpPr>
        <p:spPr>
          <a:xfrm>
            <a:off x="3650607" y="5058691"/>
            <a:ext cx="50585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Sous-ensemble de Microsoft.NET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Prend en charge la création et l’exécution d’applications et de services WEB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Basé sur langage CLI et ne dépend pas du langage de programmation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Langages compatibles ont accès aux bibliothèques installables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70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5625522" y="37427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/>
              <a:t>Types en C#</a:t>
            </a:r>
          </a:p>
          <a:p>
            <a:endParaRPr lang="fr-FR" b="1" i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D48A7-F9D3-402A-84DF-9D51BA90D5E1}"/>
              </a:ext>
            </a:extLst>
          </p:cNvPr>
          <p:cNvSpPr txBox="1"/>
          <p:nvPr/>
        </p:nvSpPr>
        <p:spPr>
          <a:xfrm>
            <a:off x="2526482" y="4955180"/>
            <a:ext cx="752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Type-Casting pour assigner une variable à une variable d’un autre type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A8D353-87C0-4A3A-8D34-C02E14360982}"/>
              </a:ext>
            </a:extLst>
          </p:cNvPr>
          <p:cNvSpPr txBox="1"/>
          <p:nvPr/>
        </p:nvSpPr>
        <p:spPr>
          <a:xfrm>
            <a:off x="2526482" y="5779907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Type-Safe pour vérifier la bonne utilisation des opérations sur les variable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155FAF6-4128-4D2E-B950-12151D632E3F}"/>
              </a:ext>
            </a:extLst>
          </p:cNvPr>
          <p:cNvCxnSpPr>
            <a:cxnSpLocks/>
          </p:cNvCxnSpPr>
          <p:nvPr/>
        </p:nvCxnSpPr>
        <p:spPr>
          <a:xfrm>
            <a:off x="6736360" y="872455"/>
            <a:ext cx="0" cy="37587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62BE963-E95C-40D4-91B3-6EF3FACFCDD2}"/>
              </a:ext>
            </a:extLst>
          </p:cNvPr>
          <p:cNvSpPr txBox="1"/>
          <p:nvPr/>
        </p:nvSpPr>
        <p:spPr>
          <a:xfrm>
            <a:off x="3808616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Valeurs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6A4E7-62C5-4C47-A7B9-B7D0885884C8}"/>
              </a:ext>
            </a:extLst>
          </p:cNvPr>
          <p:cNvSpPr txBox="1"/>
          <p:nvPr/>
        </p:nvSpPr>
        <p:spPr>
          <a:xfrm>
            <a:off x="8491065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Types Références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5F1857-25AF-40CA-832D-13B3B72F8CF5}"/>
              </a:ext>
            </a:extLst>
          </p:cNvPr>
          <p:cNvSpPr txBox="1"/>
          <p:nvPr/>
        </p:nvSpPr>
        <p:spPr>
          <a:xfrm>
            <a:off x="2592196" y="135901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directement la donnée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90FB99-6BCB-4774-8476-AD9EA1EB7DA2}"/>
              </a:ext>
            </a:extLst>
          </p:cNvPr>
          <p:cNvSpPr txBox="1"/>
          <p:nvPr/>
        </p:nvSpPr>
        <p:spPr>
          <a:xfrm>
            <a:off x="7022982" y="1359017"/>
            <a:ext cx="42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Contient la référence à la donnée : objet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A65B2B-CC63-4A3D-BD96-6185B6507002}"/>
              </a:ext>
            </a:extLst>
          </p:cNvPr>
          <p:cNvSpPr txBox="1"/>
          <p:nvPr/>
        </p:nvSpPr>
        <p:spPr>
          <a:xfrm>
            <a:off x="2592193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 prend pas en charge l’héritage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2A857F-08F8-456D-9601-5A81B374804C}"/>
              </a:ext>
            </a:extLst>
          </p:cNvPr>
          <p:cNvSpPr txBox="1"/>
          <p:nvPr/>
        </p:nvSpPr>
        <p:spPr>
          <a:xfrm>
            <a:off x="7022981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Prend en charge l’héritage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0E22FE-AC21-4B16-ACE7-D8BAA070BC02}"/>
              </a:ext>
            </a:extLst>
          </p:cNvPr>
          <p:cNvSpPr txBox="1"/>
          <p:nvPr/>
        </p:nvSpPr>
        <p:spPr>
          <a:xfrm>
            <a:off x="2592194" y="1820465"/>
            <a:ext cx="36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ne modifie pas d’autres variable de même type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3D79ED-0DE2-40B9-B090-32EE04FE597E}"/>
              </a:ext>
            </a:extLst>
          </p:cNvPr>
          <p:cNvSpPr txBox="1"/>
          <p:nvPr/>
        </p:nvSpPr>
        <p:spPr>
          <a:xfrm>
            <a:off x="7048147" y="1820465"/>
            <a:ext cx="363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 sur une variable peut modifier une variable de même type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A67081-6AED-45F6-8A87-3D82B668D066}"/>
              </a:ext>
            </a:extLst>
          </p:cNvPr>
          <p:cNvSpPr txBox="1"/>
          <p:nvPr/>
        </p:nvSpPr>
        <p:spPr>
          <a:xfrm>
            <a:off x="7048146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Classe, interface, délégué, tableaux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49211D-498A-481A-AB4C-6D193B74E6C0}"/>
              </a:ext>
            </a:extLst>
          </p:cNvPr>
          <p:cNvSpPr txBox="1"/>
          <p:nvPr/>
        </p:nvSpPr>
        <p:spPr>
          <a:xfrm>
            <a:off x="2592193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Structures, énumérations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F0E2DD-3BBE-4FA7-9509-D98911A996E4}"/>
              </a:ext>
            </a:extLst>
          </p:cNvPr>
          <p:cNvSpPr txBox="1"/>
          <p:nvPr/>
        </p:nvSpPr>
        <p:spPr>
          <a:xfrm>
            <a:off x="7048146" y="3984852"/>
            <a:ext cx="415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 à </a:t>
            </a:r>
            <a:r>
              <a:rPr lang="fr-FR" dirty="0" err="1"/>
              <a:t>null</a:t>
            </a:r>
            <a:r>
              <a:rPr lang="fr-FR" dirty="0"/>
              <a:t> et nécessite le mot clé new à la création</a:t>
            </a:r>
          </a:p>
        </p:txBody>
      </p:sp>
    </p:spTree>
    <p:extLst>
      <p:ext uri="{BB962C8B-B14F-4D97-AF65-F5344CB8AC3E}">
        <p14:creationId xmlns:p14="http://schemas.microsoft.com/office/powerpoint/2010/main" val="112648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7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01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16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814E00-E638-4290-A5C4-C890A899C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52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</TotalTime>
  <Words>161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Tw Cen MT</vt:lpstr>
      <vt:lpstr>Wingdings</vt:lpstr>
      <vt:lpstr>Circuit</vt:lpstr>
      <vt:lpstr>Découverte du C#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du C#</dc:title>
  <dc:creator>Alexia Verpoort</dc:creator>
  <cp:lastModifiedBy>Alexia Verpoort</cp:lastModifiedBy>
  <cp:revision>14</cp:revision>
  <dcterms:created xsi:type="dcterms:W3CDTF">2019-02-04T09:55:21Z</dcterms:created>
  <dcterms:modified xsi:type="dcterms:W3CDTF">2019-02-04T10:56:26Z</dcterms:modified>
</cp:coreProperties>
</file>