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32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1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4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195E-6F70-4CDB-8628-8204974371BE}" type="datetimeFigureOut">
              <a:rPr lang="fr-FR" smtClean="0"/>
              <a:t>04/03/2019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7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4225AC-06F0-4E71-80C7-E26D262A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b="1" i="1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Découverte du C#</a:t>
            </a:r>
          </a:p>
        </p:txBody>
      </p:sp>
    </p:spTree>
    <p:extLst>
      <p:ext uri="{BB962C8B-B14F-4D97-AF65-F5344CB8AC3E}">
        <p14:creationId xmlns:p14="http://schemas.microsoft.com/office/powerpoint/2010/main" val="2058210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57ECF4-3C8D-4725-AC7D-D2BBC0F01D88}"/>
              </a:ext>
            </a:extLst>
          </p:cNvPr>
          <p:cNvSpPr txBox="1"/>
          <p:nvPr/>
        </p:nvSpPr>
        <p:spPr>
          <a:xfrm>
            <a:off x="5500381" y="2585608"/>
            <a:ext cx="119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dirty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C#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8752B-84EF-4594-934A-3C72E618B6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95999" y="1199625"/>
            <a:ext cx="1" cy="138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B50524F-FC80-4C43-BCA7-B1E33A9DBCEB}"/>
              </a:ext>
            </a:extLst>
          </p:cNvPr>
          <p:cNvSpPr txBox="1"/>
          <p:nvPr/>
        </p:nvSpPr>
        <p:spPr>
          <a:xfrm>
            <a:off x="4896373" y="830293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2002, créé par Microsoft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80F1D2-AC6A-4A1E-AF7D-21230B5A3D6E}"/>
              </a:ext>
            </a:extLst>
          </p:cNvPr>
          <p:cNvSpPr txBox="1"/>
          <p:nvPr/>
        </p:nvSpPr>
        <p:spPr>
          <a:xfrm>
            <a:off x="4812483" y="4168145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 le Frameworks.net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9794BC-7D5C-42BD-A554-357EBBFF7308}"/>
              </a:ext>
            </a:extLst>
          </p:cNvPr>
          <p:cNvCxnSpPr>
            <a:cxnSpLocks/>
          </p:cNvCxnSpPr>
          <p:nvPr/>
        </p:nvCxnSpPr>
        <p:spPr>
          <a:xfrm>
            <a:off x="6095999" y="3521814"/>
            <a:ext cx="0" cy="675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D4CB19F-CCBB-4FBA-ACF1-0E60A4FCE2F8}"/>
              </a:ext>
            </a:extLst>
          </p:cNvPr>
          <p:cNvCxnSpPr>
            <a:cxnSpLocks/>
          </p:cNvCxnSpPr>
          <p:nvPr/>
        </p:nvCxnSpPr>
        <p:spPr>
          <a:xfrm flipH="1" flipV="1">
            <a:off x="3712129" y="2284897"/>
            <a:ext cx="1763786" cy="62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552C679-CFB7-4A7E-AF00-353095DAB97A}"/>
              </a:ext>
            </a:extLst>
          </p:cNvPr>
          <p:cNvSpPr txBox="1"/>
          <p:nvPr/>
        </p:nvSpPr>
        <p:spPr>
          <a:xfrm>
            <a:off x="1476463" y="2077282"/>
            <a:ext cx="258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 orienté objet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92B733A-BB9D-4F16-B37C-75F6B154DCAF}"/>
              </a:ext>
            </a:extLst>
          </p:cNvPr>
          <p:cNvCxnSpPr>
            <a:cxnSpLocks/>
          </p:cNvCxnSpPr>
          <p:nvPr/>
        </p:nvCxnSpPr>
        <p:spPr>
          <a:xfrm flipV="1">
            <a:off x="6675541" y="2217934"/>
            <a:ext cx="1713450" cy="72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DFF2F87-72C5-45E4-8A81-BE4569EDBCDD}"/>
              </a:ext>
            </a:extLst>
          </p:cNvPr>
          <p:cNvSpPr txBox="1"/>
          <p:nvPr/>
        </p:nvSpPr>
        <p:spPr>
          <a:xfrm>
            <a:off x="8537195" y="1662278"/>
            <a:ext cx="258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Meilleure compatibilité :</a:t>
            </a:r>
          </a:p>
          <a:p>
            <a:r>
              <a:rPr lang="fr-FR" dirty="0"/>
              <a:t>Utilisation du langage MSIL ou CIL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29762F-8241-4391-8396-082DF15F0E3C}"/>
              </a:ext>
            </a:extLst>
          </p:cNvPr>
          <p:cNvSpPr txBox="1"/>
          <p:nvPr/>
        </p:nvSpPr>
        <p:spPr>
          <a:xfrm>
            <a:off x="3650607" y="4723131"/>
            <a:ext cx="50585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Sous-ensemble de Microsoft.NET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Prend en charge la création et l’exécution d’applications et de services WEB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Basé sur langage CLI et ne dépend pas du langage de programmation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Langages compatibles ont accès aux bibliothèques installables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70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5625522" y="37427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en C#</a:t>
            </a:r>
          </a:p>
          <a:p>
            <a:endParaRPr lang="fr-FR" b="1" i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D48A7-F9D3-402A-84DF-9D51BA90D5E1}"/>
              </a:ext>
            </a:extLst>
          </p:cNvPr>
          <p:cNvSpPr txBox="1"/>
          <p:nvPr/>
        </p:nvSpPr>
        <p:spPr>
          <a:xfrm>
            <a:off x="2526482" y="4955180"/>
            <a:ext cx="752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Type-Casting pour assigner une variable à une variable d’un autre type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A8D353-87C0-4A3A-8D34-C02E14360982}"/>
              </a:ext>
            </a:extLst>
          </p:cNvPr>
          <p:cNvSpPr txBox="1"/>
          <p:nvPr/>
        </p:nvSpPr>
        <p:spPr>
          <a:xfrm>
            <a:off x="2526482" y="5779907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Type-Safe pour vérifier la bonne utilisation des opérations sur les variable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155FAF6-4128-4D2E-B950-12151D632E3F}"/>
              </a:ext>
            </a:extLst>
          </p:cNvPr>
          <p:cNvCxnSpPr>
            <a:cxnSpLocks/>
          </p:cNvCxnSpPr>
          <p:nvPr/>
        </p:nvCxnSpPr>
        <p:spPr>
          <a:xfrm>
            <a:off x="6736360" y="872455"/>
            <a:ext cx="0" cy="37587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62BE963-E95C-40D4-91B3-6EF3FACFCDD2}"/>
              </a:ext>
            </a:extLst>
          </p:cNvPr>
          <p:cNvSpPr txBox="1"/>
          <p:nvPr/>
        </p:nvSpPr>
        <p:spPr>
          <a:xfrm>
            <a:off x="3808616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Valeurs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6A4E7-62C5-4C47-A7B9-B7D0885884C8}"/>
              </a:ext>
            </a:extLst>
          </p:cNvPr>
          <p:cNvSpPr txBox="1"/>
          <p:nvPr/>
        </p:nvSpPr>
        <p:spPr>
          <a:xfrm>
            <a:off x="8491065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Références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5F1857-25AF-40CA-832D-13B3B72F8CF5}"/>
              </a:ext>
            </a:extLst>
          </p:cNvPr>
          <p:cNvSpPr txBox="1"/>
          <p:nvPr/>
        </p:nvSpPr>
        <p:spPr>
          <a:xfrm>
            <a:off x="2592196" y="135901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directement la donnée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90FB99-6BCB-4774-8476-AD9EA1EB7DA2}"/>
              </a:ext>
            </a:extLst>
          </p:cNvPr>
          <p:cNvSpPr txBox="1"/>
          <p:nvPr/>
        </p:nvSpPr>
        <p:spPr>
          <a:xfrm>
            <a:off x="7022982" y="1359017"/>
            <a:ext cx="42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la référence à la donnée : objet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A65B2B-CC63-4A3D-BD96-6185B6507002}"/>
              </a:ext>
            </a:extLst>
          </p:cNvPr>
          <p:cNvSpPr txBox="1"/>
          <p:nvPr/>
        </p:nvSpPr>
        <p:spPr>
          <a:xfrm>
            <a:off x="2592193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 prend pas en charge l’héritage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2A857F-08F8-456D-9601-5A81B374804C}"/>
              </a:ext>
            </a:extLst>
          </p:cNvPr>
          <p:cNvSpPr txBox="1"/>
          <p:nvPr/>
        </p:nvSpPr>
        <p:spPr>
          <a:xfrm>
            <a:off x="7022981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Prend en charge l’héritage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0E22FE-AC21-4B16-ACE7-D8BAA070BC02}"/>
              </a:ext>
            </a:extLst>
          </p:cNvPr>
          <p:cNvSpPr txBox="1"/>
          <p:nvPr/>
        </p:nvSpPr>
        <p:spPr>
          <a:xfrm>
            <a:off x="2592194" y="1820465"/>
            <a:ext cx="36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ne modifie pas d’autres variable de même type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3D79ED-0DE2-40B9-B090-32EE04FE597E}"/>
              </a:ext>
            </a:extLst>
          </p:cNvPr>
          <p:cNvSpPr txBox="1"/>
          <p:nvPr/>
        </p:nvSpPr>
        <p:spPr>
          <a:xfrm>
            <a:off x="7048147" y="1820465"/>
            <a:ext cx="363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peut modifier une variable de même type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A67081-6AED-45F6-8A87-3D82B668D066}"/>
              </a:ext>
            </a:extLst>
          </p:cNvPr>
          <p:cNvSpPr txBox="1"/>
          <p:nvPr/>
        </p:nvSpPr>
        <p:spPr>
          <a:xfrm>
            <a:off x="7048146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Classe, interface, délégué, tableaux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49211D-498A-481A-AB4C-6D193B74E6C0}"/>
              </a:ext>
            </a:extLst>
          </p:cNvPr>
          <p:cNvSpPr txBox="1"/>
          <p:nvPr/>
        </p:nvSpPr>
        <p:spPr>
          <a:xfrm>
            <a:off x="2592193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Structures, énumérations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F0E2DD-3BBE-4FA7-9509-D98911A996E4}"/>
              </a:ext>
            </a:extLst>
          </p:cNvPr>
          <p:cNvSpPr txBox="1"/>
          <p:nvPr/>
        </p:nvSpPr>
        <p:spPr>
          <a:xfrm>
            <a:off x="7048146" y="3984852"/>
            <a:ext cx="415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 à </a:t>
            </a:r>
            <a:r>
              <a:rPr lang="fr-FR" dirty="0" err="1"/>
              <a:t>null</a:t>
            </a:r>
            <a:r>
              <a:rPr lang="fr-FR" dirty="0"/>
              <a:t> et nécessite le mot clé new à la création</a:t>
            </a:r>
          </a:p>
        </p:txBody>
      </p:sp>
    </p:spTree>
    <p:extLst>
      <p:ext uri="{BB962C8B-B14F-4D97-AF65-F5344CB8AC3E}">
        <p14:creationId xmlns:p14="http://schemas.microsoft.com/office/powerpoint/2010/main" val="112648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4EB7FCF-EC6F-4C66-94A9-9911196B5E6D}"/>
              </a:ext>
            </a:extLst>
          </p:cNvPr>
          <p:cNvSpPr txBox="1"/>
          <p:nvPr/>
        </p:nvSpPr>
        <p:spPr>
          <a:xfrm>
            <a:off x="4862124" y="129706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valeurs</a:t>
            </a:r>
          </a:p>
          <a:p>
            <a:endParaRPr lang="fr-FR" b="1" i="1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9819E4-BCD4-437E-B609-B6A4FC526C62}"/>
              </a:ext>
            </a:extLst>
          </p:cNvPr>
          <p:cNvSpPr txBox="1"/>
          <p:nvPr/>
        </p:nvSpPr>
        <p:spPr>
          <a:xfrm>
            <a:off x="2802627" y="99148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1E0453-118D-424E-AA55-48AD455B841D}"/>
              </a:ext>
            </a:extLst>
          </p:cNvPr>
          <p:cNvSpPr/>
          <p:nvPr/>
        </p:nvSpPr>
        <p:spPr>
          <a:xfrm flipH="1" flipV="1">
            <a:off x="2718031" y="1157681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0A1A1-6494-412C-9C3C-104E75559C73}"/>
              </a:ext>
            </a:extLst>
          </p:cNvPr>
          <p:cNvSpPr txBox="1"/>
          <p:nvPr/>
        </p:nvSpPr>
        <p:spPr>
          <a:xfrm>
            <a:off x="2836877" y="1451241"/>
            <a:ext cx="651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Contiennent des données et des fonctions membres. </a:t>
            </a:r>
          </a:p>
          <a:p>
            <a:r>
              <a:rPr lang="fr-FR" dirty="0"/>
              <a:t>         conteneur de variables liées.</a:t>
            </a:r>
          </a:p>
          <a:p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B5F8467-F333-41E1-AB2D-BC45F776A26B}"/>
              </a:ext>
            </a:extLst>
          </p:cNvPr>
          <p:cNvSpPr/>
          <p:nvPr/>
        </p:nvSpPr>
        <p:spPr>
          <a:xfrm>
            <a:off x="3152863" y="1828962"/>
            <a:ext cx="251669" cy="218114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4BC49D-18B1-49BC-9624-5FC1A4134DCA}"/>
              </a:ext>
            </a:extLst>
          </p:cNvPr>
          <p:cNvSpPr txBox="1"/>
          <p:nvPr/>
        </p:nvSpPr>
        <p:spPr>
          <a:xfrm>
            <a:off x="2836877" y="3330951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Enumérations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8D0919-E70A-4404-97D6-D080BDBC43B0}"/>
              </a:ext>
            </a:extLst>
          </p:cNvPr>
          <p:cNvSpPr/>
          <p:nvPr/>
        </p:nvSpPr>
        <p:spPr>
          <a:xfrm flipH="1" flipV="1">
            <a:off x="2718380" y="3471785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55390B-4783-42F1-B1D1-50A3D4302A17}"/>
              </a:ext>
            </a:extLst>
          </p:cNvPr>
          <p:cNvSpPr txBox="1"/>
          <p:nvPr/>
        </p:nvSpPr>
        <p:spPr>
          <a:xfrm>
            <a:off x="2836877" y="3841098"/>
            <a:ext cx="65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Ensemble de constantes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EB4586-D4EA-46EF-8FFB-BA2EE8828D14}"/>
              </a:ext>
            </a:extLst>
          </p:cNvPr>
          <p:cNvSpPr txBox="1"/>
          <p:nvPr/>
        </p:nvSpPr>
        <p:spPr>
          <a:xfrm>
            <a:off x="8365925" y="560593"/>
            <a:ext cx="306198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maStructure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var1</a:t>
            </a:r>
          </a:p>
          <a:p>
            <a:r>
              <a:rPr lang="fr-FR" dirty="0"/>
              <a:t>        var 2</a:t>
            </a:r>
          </a:p>
          <a:p>
            <a:r>
              <a:rPr lang="fr-FR" dirty="0"/>
              <a:t>        </a:t>
            </a:r>
            <a:r>
              <a:rPr lang="fr-FR" dirty="0" err="1"/>
              <a:t>maStructure</a:t>
            </a:r>
            <a:r>
              <a:rPr lang="fr-FR" dirty="0"/>
              <a:t>(var1,var2)</a:t>
            </a:r>
          </a:p>
          <a:p>
            <a:r>
              <a:rPr lang="fr-FR" dirty="0"/>
              <a:t>        {</a:t>
            </a:r>
          </a:p>
          <a:p>
            <a:r>
              <a:rPr lang="fr-FR" dirty="0"/>
              <a:t>           this.var1=var1;</a:t>
            </a:r>
          </a:p>
          <a:p>
            <a:r>
              <a:rPr lang="fr-FR" dirty="0"/>
              <a:t>           this.var2=var2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32E302-7787-425A-91B9-7B4444BCE553}"/>
              </a:ext>
            </a:extLst>
          </p:cNvPr>
          <p:cNvSpPr txBox="1"/>
          <p:nvPr/>
        </p:nvSpPr>
        <p:spPr>
          <a:xfrm>
            <a:off x="4771937" y="4567688"/>
            <a:ext cx="185396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enum</a:t>
            </a:r>
            <a:r>
              <a:rPr lang="fr-FR" dirty="0"/>
              <a:t> </a:t>
            </a:r>
            <a:r>
              <a:rPr lang="fr-FR" dirty="0" err="1"/>
              <a:t>monEnum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Constante1,</a:t>
            </a:r>
          </a:p>
          <a:p>
            <a:r>
              <a:rPr lang="fr-FR" dirty="0"/>
              <a:t>        Constante 2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EAB48-7064-4468-BAC3-BDBFCE8D8C1B}"/>
              </a:ext>
            </a:extLst>
          </p:cNvPr>
          <p:cNvSpPr/>
          <p:nvPr/>
        </p:nvSpPr>
        <p:spPr>
          <a:xfrm flipV="1">
            <a:off x="612396" y="2973476"/>
            <a:ext cx="6979641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E33B-662E-4D72-878F-1AB0F16FF2A1}"/>
              </a:ext>
            </a:extLst>
          </p:cNvPr>
          <p:cNvSpPr/>
          <p:nvPr/>
        </p:nvSpPr>
        <p:spPr>
          <a:xfrm flipH="1">
            <a:off x="7592035" y="2973693"/>
            <a:ext cx="45719" cy="1273645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9BA88F-F3AD-43B1-95E1-59A1DF8320A6}"/>
              </a:ext>
            </a:extLst>
          </p:cNvPr>
          <p:cNvSpPr/>
          <p:nvPr/>
        </p:nvSpPr>
        <p:spPr>
          <a:xfrm>
            <a:off x="7637755" y="4201619"/>
            <a:ext cx="4554245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03396F-25A9-4C9B-8DBF-BF0C6E6EA889}"/>
              </a:ext>
            </a:extLst>
          </p:cNvPr>
          <p:cNvSpPr txBox="1"/>
          <p:nvPr/>
        </p:nvSpPr>
        <p:spPr>
          <a:xfrm>
            <a:off x="4534953" y="230374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références</a:t>
            </a:r>
          </a:p>
          <a:p>
            <a:endParaRPr lang="fr-FR" b="1" i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5BF317-89D7-4001-8013-146934CA1057}"/>
              </a:ext>
            </a:extLst>
          </p:cNvPr>
          <p:cNvSpPr txBox="1"/>
          <p:nvPr/>
        </p:nvSpPr>
        <p:spPr>
          <a:xfrm>
            <a:off x="2534180" y="1092148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115FFF-83CB-44DA-970C-722533C448EC}"/>
              </a:ext>
            </a:extLst>
          </p:cNvPr>
          <p:cNvSpPr/>
          <p:nvPr/>
        </p:nvSpPr>
        <p:spPr>
          <a:xfrm flipH="1" flipV="1">
            <a:off x="2449584" y="1258349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3E5DA4-A1A4-4CEF-B323-93B9B6945721}"/>
              </a:ext>
            </a:extLst>
          </p:cNvPr>
          <p:cNvSpPr txBox="1"/>
          <p:nvPr/>
        </p:nvSpPr>
        <p:spPr>
          <a:xfrm>
            <a:off x="2534179" y="1512214"/>
            <a:ext cx="65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 de données améliorées</a:t>
            </a:r>
          </a:p>
          <a:p>
            <a:r>
              <a:rPr lang="fr-FR" dirty="0"/>
              <a:t>Contient également des méthodes liées</a:t>
            </a:r>
          </a:p>
          <a:p>
            <a:r>
              <a:rPr lang="fr-FR" dirty="0"/>
              <a:t>Une classe ne peut hériter que d’une classe</a:t>
            </a:r>
          </a:p>
          <a:p>
            <a:r>
              <a:rPr lang="fr-FR" dirty="0"/>
              <a:t>mère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025B13-0766-4B00-A139-654F1FC542F1}"/>
              </a:ext>
            </a:extLst>
          </p:cNvPr>
          <p:cNvSpPr txBox="1"/>
          <p:nvPr/>
        </p:nvSpPr>
        <p:spPr>
          <a:xfrm>
            <a:off x="7587990" y="476561"/>
            <a:ext cx="383096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maClasse</a:t>
            </a:r>
            <a:r>
              <a:rPr lang="fr-FR" dirty="0"/>
              <a:t> : </a:t>
            </a:r>
            <a:r>
              <a:rPr lang="fr-FR" dirty="0" err="1"/>
              <a:t>classeMere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var1</a:t>
            </a:r>
          </a:p>
          <a:p>
            <a:r>
              <a:rPr lang="fr-FR" dirty="0"/>
              <a:t>        public </a:t>
            </a:r>
            <a:r>
              <a:rPr lang="fr-FR" dirty="0" err="1"/>
              <a:t>maClasse</a:t>
            </a:r>
            <a:r>
              <a:rPr lang="fr-FR" dirty="0"/>
              <a:t>(var1)</a:t>
            </a:r>
          </a:p>
          <a:p>
            <a:r>
              <a:rPr lang="fr-FR" dirty="0"/>
              <a:t>        </a:t>
            </a:r>
            <a:r>
              <a:rPr lang="en-GB" dirty="0"/>
              <a:t>{</a:t>
            </a:r>
            <a:endParaRPr lang="fr-FR" dirty="0"/>
          </a:p>
          <a:p>
            <a:r>
              <a:rPr lang="en-GB" dirty="0"/>
              <a:t>            this.var1=var1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    public </a:t>
            </a:r>
            <a:r>
              <a:rPr lang="fr-FR" dirty="0" err="1"/>
              <a:t>void</a:t>
            </a:r>
            <a:r>
              <a:rPr lang="fr-FR" dirty="0"/>
              <a:t> methode1{</a:t>
            </a:r>
          </a:p>
          <a:p>
            <a:r>
              <a:rPr lang="fr-FR" dirty="0"/>
              <a:t>        </a:t>
            </a:r>
            <a:r>
              <a:rPr lang="fr-FR" dirty="0" err="1"/>
              <a:t>Console.WriteLine</a:t>
            </a:r>
            <a:r>
              <a:rPr lang="fr-FR" dirty="0"/>
              <a:t>(var1);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6884B-2B93-4673-93B9-AC4EDF759E3F}"/>
              </a:ext>
            </a:extLst>
          </p:cNvPr>
          <p:cNvSpPr/>
          <p:nvPr/>
        </p:nvSpPr>
        <p:spPr>
          <a:xfrm>
            <a:off x="603303" y="2789891"/>
            <a:ext cx="5708990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5EC57-1FE5-4D1D-8E4F-ACE07CF3131B}"/>
              </a:ext>
            </a:extLst>
          </p:cNvPr>
          <p:cNvSpPr/>
          <p:nvPr/>
        </p:nvSpPr>
        <p:spPr>
          <a:xfrm flipH="1">
            <a:off x="6266572" y="2812750"/>
            <a:ext cx="45720" cy="1313752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DE244-D35E-458F-9375-9A433F052815}"/>
              </a:ext>
            </a:extLst>
          </p:cNvPr>
          <p:cNvSpPr/>
          <p:nvPr/>
        </p:nvSpPr>
        <p:spPr>
          <a:xfrm>
            <a:off x="6266572" y="4063355"/>
            <a:ext cx="5925427" cy="63147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3B5C5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DD583C-94BF-4012-B522-2DF3D7AF9698}"/>
              </a:ext>
            </a:extLst>
          </p:cNvPr>
          <p:cNvSpPr txBox="1"/>
          <p:nvPr/>
        </p:nvSpPr>
        <p:spPr>
          <a:xfrm>
            <a:off x="1552667" y="298453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7E57765-2E9B-4A35-B76B-7C777C775835}"/>
              </a:ext>
            </a:extLst>
          </p:cNvPr>
          <p:cNvSpPr/>
          <p:nvPr/>
        </p:nvSpPr>
        <p:spPr>
          <a:xfrm flipH="1" flipV="1">
            <a:off x="1399212" y="3135952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07F930-E49A-4245-A6E5-5032B96909AC}"/>
              </a:ext>
            </a:extLst>
          </p:cNvPr>
          <p:cNvSpPr txBox="1"/>
          <p:nvPr/>
        </p:nvSpPr>
        <p:spPr>
          <a:xfrm>
            <a:off x="1275830" y="3472526"/>
            <a:ext cx="651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entièrement abstraite</a:t>
            </a:r>
          </a:p>
          <a:p>
            <a:r>
              <a:rPr lang="fr-FR" dirty="0"/>
              <a:t>Code des méthodes non implémentés</a:t>
            </a:r>
          </a:p>
          <a:p>
            <a:r>
              <a:rPr lang="fr-FR" dirty="0"/>
              <a:t>Interface peut être implémentée par plusieurs classes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4F9030-DA4A-4033-8718-283B2980E677}"/>
              </a:ext>
            </a:extLst>
          </p:cNvPr>
          <p:cNvSpPr txBox="1"/>
          <p:nvPr/>
        </p:nvSpPr>
        <p:spPr>
          <a:xfrm>
            <a:off x="1993371" y="4607122"/>
            <a:ext cx="397638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public interface </a:t>
            </a:r>
            <a:r>
              <a:rPr lang="fr-FR" dirty="0" err="1"/>
              <a:t>monInterface</a:t>
            </a:r>
            <a:endParaRPr lang="fr-FR" dirty="0"/>
          </a:p>
          <a:p>
            <a:r>
              <a:rPr lang="fr-FR" dirty="0"/>
              <a:t>    {</a:t>
            </a:r>
          </a:p>
          <a:p>
            <a:r>
              <a:rPr lang="fr-FR" dirty="0"/>
              <a:t>        public </a:t>
            </a:r>
            <a:r>
              <a:rPr lang="fr-FR" dirty="0" err="1"/>
              <a:t>void</a:t>
            </a:r>
            <a:r>
              <a:rPr lang="fr-FR" dirty="0"/>
              <a:t> méthode1();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88F94-58BD-4475-8A32-3FA7D3C1D25E}"/>
              </a:ext>
            </a:extLst>
          </p:cNvPr>
          <p:cNvSpPr/>
          <p:nvPr/>
        </p:nvSpPr>
        <p:spPr>
          <a:xfrm flipH="1">
            <a:off x="6518944" y="4126502"/>
            <a:ext cx="45719" cy="2731498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A3632A-A1C4-40D4-8AD3-9A31321A1E74}"/>
              </a:ext>
            </a:extLst>
          </p:cNvPr>
          <p:cNvSpPr txBox="1"/>
          <p:nvPr/>
        </p:nvSpPr>
        <p:spPr>
          <a:xfrm>
            <a:off x="7093873" y="4154795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D1FEB9-1745-4F49-81AC-C58C068E675E}"/>
              </a:ext>
            </a:extLst>
          </p:cNvPr>
          <p:cNvSpPr/>
          <p:nvPr/>
        </p:nvSpPr>
        <p:spPr>
          <a:xfrm flipH="1" flipV="1">
            <a:off x="7009278" y="4312958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4612995-EEA1-4875-97AA-5837D70E85F2}"/>
              </a:ext>
            </a:extLst>
          </p:cNvPr>
          <p:cNvSpPr txBox="1"/>
          <p:nvPr/>
        </p:nvSpPr>
        <p:spPr>
          <a:xfrm>
            <a:off x="6687294" y="4493265"/>
            <a:ext cx="65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Eléments allant de 0 à n-1 pour une taille de n</a:t>
            </a:r>
          </a:p>
          <a:p>
            <a:r>
              <a:rPr lang="fr-FR" dirty="0"/>
              <a:t>Unidimensionnel, Multidimensionnel, en escalier</a:t>
            </a:r>
          </a:p>
          <a:p>
            <a:r>
              <a:rPr lang="fr-FR" dirty="0"/>
              <a:t>En escalier : les éléments du tableau n’ont pas la même </a:t>
            </a:r>
          </a:p>
          <a:p>
            <a:r>
              <a:rPr lang="fr-FR" dirty="0"/>
              <a:t>dimension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A32F1D-113F-4150-91F3-CDBA1E07E1BC}"/>
              </a:ext>
            </a:extLst>
          </p:cNvPr>
          <p:cNvSpPr txBox="1"/>
          <p:nvPr/>
        </p:nvSpPr>
        <p:spPr>
          <a:xfrm>
            <a:off x="8237021" y="5463071"/>
            <a:ext cx="341879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tab[][] a = new tab[2][];</a:t>
            </a:r>
          </a:p>
          <a:p>
            <a:r>
              <a:rPr lang="fr-FR" dirty="0"/>
              <a:t>       a[0] = new tab[3];</a:t>
            </a:r>
          </a:p>
          <a:p>
            <a:r>
              <a:rPr lang="fr-FR" dirty="0"/>
              <a:t>       a[1] = new tab[5];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01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4B8125-0788-48C9-AF64-71EA7B1A4A90}"/>
              </a:ext>
            </a:extLst>
          </p:cNvPr>
          <p:cNvSpPr txBox="1"/>
          <p:nvPr/>
        </p:nvSpPr>
        <p:spPr>
          <a:xfrm>
            <a:off x="2585938" y="160495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Délégués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608EEDF-2B54-4748-96F9-FD846C2B1E6F}"/>
              </a:ext>
            </a:extLst>
          </p:cNvPr>
          <p:cNvSpPr/>
          <p:nvPr/>
        </p:nvSpPr>
        <p:spPr>
          <a:xfrm flipH="1" flipV="1">
            <a:off x="2501342" y="326696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8AEC5E-CD8C-4430-9768-FF5AB7E1812C}"/>
              </a:ext>
            </a:extLst>
          </p:cNvPr>
          <p:cNvSpPr txBox="1"/>
          <p:nvPr/>
        </p:nvSpPr>
        <p:spPr>
          <a:xfrm>
            <a:off x="2424023" y="785004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qui pointent vers des méthodes contenant la même signature.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5FE96-029E-4BF7-AAEC-D1024C54BE73}"/>
              </a:ext>
            </a:extLst>
          </p:cNvPr>
          <p:cNvSpPr txBox="1"/>
          <p:nvPr/>
        </p:nvSpPr>
        <p:spPr>
          <a:xfrm>
            <a:off x="4520242" y="1249207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delegate string </a:t>
            </a:r>
            <a:r>
              <a:rPr lang="en-US" dirty="0" err="1"/>
              <a:t>ActionOnString</a:t>
            </a:r>
            <a:r>
              <a:rPr lang="en-US" dirty="0"/>
              <a:t>(string text);</a:t>
            </a: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BD56767-FB4A-495C-851A-4B413C82892A}"/>
              </a:ext>
            </a:extLst>
          </p:cNvPr>
          <p:cNvSpPr/>
          <p:nvPr/>
        </p:nvSpPr>
        <p:spPr>
          <a:xfrm>
            <a:off x="3243532" y="1975449"/>
            <a:ext cx="163902" cy="15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58903A-C8B0-41FB-AE68-40C3CCEC7FC2}"/>
              </a:ext>
            </a:extLst>
          </p:cNvPr>
          <p:cNvSpPr txBox="1"/>
          <p:nvPr/>
        </p:nvSpPr>
        <p:spPr>
          <a:xfrm>
            <a:off x="3476445" y="1863306"/>
            <a:ext cx="64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Délégué qui prend en compte un string et renvoie un string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9D9309-0FA9-4BA7-84F1-7AEEF9414DC9}"/>
              </a:ext>
            </a:extLst>
          </p:cNvPr>
          <p:cNvSpPr txBox="1"/>
          <p:nvPr/>
        </p:nvSpPr>
        <p:spPr>
          <a:xfrm>
            <a:off x="3476445" y="3063815"/>
            <a:ext cx="843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qui pointent vers des méthodes contenant la même signature.</a:t>
            </a:r>
          </a:p>
          <a:p>
            <a:r>
              <a:rPr lang="fr-FR" dirty="0"/>
              <a:t>Affichage Classique doit être une méthode qui prend en argument un String et renvoie également </a:t>
            </a:r>
            <a:r>
              <a:rPr lang="fr-FR"/>
              <a:t>un string.</a:t>
            </a:r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A75ECE9-4607-49B0-B895-C4F5C116473F}"/>
              </a:ext>
            </a:extLst>
          </p:cNvPr>
          <p:cNvSpPr/>
          <p:nvPr/>
        </p:nvSpPr>
        <p:spPr>
          <a:xfrm>
            <a:off x="3243532" y="3170843"/>
            <a:ext cx="163902" cy="15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E2407-3731-4E1E-8F01-5EC1E31F7FFC}"/>
              </a:ext>
            </a:extLst>
          </p:cNvPr>
          <p:cNvSpPr txBox="1"/>
          <p:nvPr/>
        </p:nvSpPr>
        <p:spPr>
          <a:xfrm>
            <a:off x="4520241" y="2449716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ActionOnString</a:t>
            </a:r>
            <a:r>
              <a:rPr lang="fr-FR" dirty="0"/>
              <a:t> test1 = </a:t>
            </a:r>
            <a:r>
              <a:rPr lang="fr-FR" dirty="0" err="1"/>
              <a:t>affichageClassique</a:t>
            </a:r>
            <a:r>
              <a:rPr lang="fr-FR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59616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52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204</TotalTime>
  <Words>443</Words>
  <Application>Microsoft Office PowerPoint</Application>
  <PresentationFormat>Grand écran</PresentationFormat>
  <Paragraphs>86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Tw Cen MT</vt:lpstr>
      <vt:lpstr>Wingdings</vt:lpstr>
      <vt:lpstr>Circuit</vt:lpstr>
      <vt:lpstr>Découverte du C#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du C#</dc:title>
  <dc:creator>Alexia Verpoort</dc:creator>
  <cp:lastModifiedBy>Alexia Verpoort</cp:lastModifiedBy>
  <cp:revision>26</cp:revision>
  <dcterms:created xsi:type="dcterms:W3CDTF">2019-02-04T09:55:21Z</dcterms:created>
  <dcterms:modified xsi:type="dcterms:W3CDTF">2019-03-04T13:30:50Z</dcterms:modified>
</cp:coreProperties>
</file>