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4DD-8307-A810-4929-EE3B3F134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F3386-2E61-720C-8B03-D0B811701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F04E-8738-30FD-2A0D-DD4E6AF6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07D-BE8C-4518-88E0-950105CBF01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8634-614E-E1C8-1268-339D6222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8F532-77CC-845A-9C46-640DDEE7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EAC-00AB-4688-8653-6837FD403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90CF-90E9-D85E-7802-DA4950C4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D6CBD-D1EC-CC73-EC5B-F926A2A0B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02A0-677D-8773-A5DA-3DEBDD4C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07D-BE8C-4518-88E0-950105CBF01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6254-566D-4A0E-ED6F-5327B1D9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1016-4955-7972-6552-5103A074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EAC-00AB-4688-8653-6837FD403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40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D8617-F4A1-7270-F6EE-4A119CD2D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B7D5-F198-B262-4B97-8B9E2015A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39AF-9A70-B512-3C96-92C4F24A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07D-BE8C-4518-88E0-950105CBF01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A6176-04BA-D3F2-5DED-9C4F00D5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F241-7D2F-0849-023F-9BFE4034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EAC-00AB-4688-8653-6837FD403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24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F5A6-5361-43A6-331A-28A143FD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3CC2-48D0-D783-82C6-4301E03F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7340-E781-9AF8-53A0-1E13FDBF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07D-BE8C-4518-88E0-950105CBF01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4AC3-7075-8EF9-8213-F759162C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E3C45-E13E-8BE3-8CC9-DD5D3C06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EAC-00AB-4688-8653-6837FD403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FA23-FA54-BC72-66F3-526DFB30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EEDB7-B8BA-B68E-7CBC-A9D0F2895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9A0E-700E-57CD-BD3C-3E09595D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07D-BE8C-4518-88E0-950105CBF01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143B-7EB1-8BFC-12EE-AED3E9CD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416A-EF40-2EF9-9AAE-71AC90F8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EAC-00AB-4688-8653-6837FD403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9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B22B-9210-89A8-ADD6-6A97C4D4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8BD0-3EBD-2838-FFDF-ECB78AEB9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8B5D6-CB01-B6F3-299F-D80FAB29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9EDB5-260D-3B8F-F797-1F4690CE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07D-BE8C-4518-88E0-950105CBF01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0DAD-CCEE-6AD3-D70A-FF4118F1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1E74-3671-E34E-C093-FCF0EC1C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EAC-00AB-4688-8653-6837FD403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1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1A25-2990-1C4A-1524-99AE6716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F87D5-2998-CF83-BF80-A796A4B7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E1D3-5E9C-28F9-E951-D412677B0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36D62-1FD7-800E-AD41-CF419035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2E133-9C4E-AE24-92B5-86670F962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8A2FC-B495-CA3A-9A01-C166AEEE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07D-BE8C-4518-88E0-950105CBF01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E44DF-511F-547E-8187-320ECF37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84B7B-331A-1581-D3FF-6BDE275B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EAC-00AB-4688-8653-6837FD403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73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C554-8E32-C77D-C002-FF40B695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2075-9B7D-C63E-2306-FD758730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07D-BE8C-4518-88E0-950105CBF01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2485B-BBE6-C03B-1B0F-51ACAEBF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3D3EE-250C-3E71-1324-5F8AB6FF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EAC-00AB-4688-8653-6837FD403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35D53-39C1-0EF9-0632-4D27FA24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07D-BE8C-4518-88E0-950105CBF01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63489-8172-8E73-0D8C-53661562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6EB91-BA22-06C0-22A7-F9373A07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EAC-00AB-4688-8653-6837FD403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36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DDCD-36E7-8F6D-F648-F64FB111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C3B4B-D3C2-6C0D-7F5F-3FC7186B2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7E954-19D7-BE84-70C9-2FE3F0C4B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E6650-62D2-3FD5-F936-EDAB1C35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07D-BE8C-4518-88E0-950105CBF01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7BBB2-4998-5609-FEDB-E59A8973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DC556-4E1E-DB86-A817-DF507BD1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EAC-00AB-4688-8653-6837FD403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4471-DB9B-6024-1216-CF6104A7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ADDF1-B2FB-6334-A1F1-C1E8A537F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D7EBE-2C37-DA61-A6B9-D696357FE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99870-AC70-D0EB-8568-798C9AFB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07D-BE8C-4518-88E0-950105CBF01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1FC3-5764-B18B-DF35-E43A7E65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A7274-8D52-8A3F-1E1B-C453220C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EAC-00AB-4688-8653-6837FD403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12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BACA0-F1E0-EDFF-3152-8ED9E72C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A9C2-69BC-D9C3-D01A-885A1B7B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DC360-6ACD-0F25-7F60-83809DF3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6F07D-BE8C-4518-88E0-950105CBF01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F2E5-8080-F4B8-638A-45F934149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43F7-DE52-C729-D890-B3EEFCDEE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A7EAC-00AB-4688-8653-6837FD403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6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4EF28-9A06-AD03-B79F-91D464D2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599680"/>
            <a:ext cx="6677957" cy="5658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5A0BED-4D22-668B-CE62-0DB3A1713B53}"/>
              </a:ext>
            </a:extLst>
          </p:cNvPr>
          <p:cNvCxnSpPr/>
          <p:nvPr/>
        </p:nvCxnSpPr>
        <p:spPr>
          <a:xfrm flipV="1">
            <a:off x="5638800" y="1204913"/>
            <a:ext cx="1333500" cy="2300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BCCBCD-9044-AAE8-5EA4-9D84BC7D7BE8}"/>
              </a:ext>
            </a:extLst>
          </p:cNvPr>
          <p:cNvCxnSpPr/>
          <p:nvPr/>
        </p:nvCxnSpPr>
        <p:spPr>
          <a:xfrm flipH="1" flipV="1">
            <a:off x="4495800" y="1714500"/>
            <a:ext cx="1005840" cy="180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8A7C1-B360-48E5-FE6F-57BE950C7D20}"/>
              </a:ext>
            </a:extLst>
          </p:cNvPr>
          <p:cNvCxnSpPr/>
          <p:nvPr/>
        </p:nvCxnSpPr>
        <p:spPr>
          <a:xfrm flipH="1">
            <a:off x="3672840" y="3642360"/>
            <a:ext cx="1752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34FD9-C450-0D98-B9AC-A89713934D5D}"/>
              </a:ext>
            </a:extLst>
          </p:cNvPr>
          <p:cNvCxnSpPr>
            <a:cxnSpLocks/>
          </p:cNvCxnSpPr>
          <p:nvPr/>
        </p:nvCxnSpPr>
        <p:spPr>
          <a:xfrm flipH="1">
            <a:off x="5059680" y="3764280"/>
            <a:ext cx="441960" cy="754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EDABA4-1501-4E11-F104-E5B95DB61419}"/>
              </a:ext>
            </a:extLst>
          </p:cNvPr>
          <p:cNvCxnSpPr>
            <a:cxnSpLocks/>
          </p:cNvCxnSpPr>
          <p:nvPr/>
        </p:nvCxnSpPr>
        <p:spPr>
          <a:xfrm>
            <a:off x="5638800" y="3756660"/>
            <a:ext cx="601980" cy="1013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AC2703-8867-B8C3-F051-8AD1A5266ED5}"/>
              </a:ext>
            </a:extLst>
          </p:cNvPr>
          <p:cNvCxnSpPr>
            <a:cxnSpLocks/>
          </p:cNvCxnSpPr>
          <p:nvPr/>
        </p:nvCxnSpPr>
        <p:spPr>
          <a:xfrm>
            <a:off x="5715000" y="3642360"/>
            <a:ext cx="2651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252791-B85D-4993-BABD-A9729433D100}"/>
              </a:ext>
            </a:extLst>
          </p:cNvPr>
          <p:cNvCxnSpPr/>
          <p:nvPr/>
        </p:nvCxnSpPr>
        <p:spPr>
          <a:xfrm>
            <a:off x="5204460" y="5052060"/>
            <a:ext cx="297180" cy="480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B3D843-7ABF-558F-A512-BDFC17CF691A}"/>
              </a:ext>
            </a:extLst>
          </p:cNvPr>
          <p:cNvCxnSpPr/>
          <p:nvPr/>
        </p:nvCxnSpPr>
        <p:spPr>
          <a:xfrm flipH="1">
            <a:off x="4785360" y="5013960"/>
            <a:ext cx="274320" cy="495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446653-6C41-F808-50E8-21C1FC834A5B}"/>
              </a:ext>
            </a:extLst>
          </p:cNvPr>
          <p:cNvCxnSpPr/>
          <p:nvPr/>
        </p:nvCxnSpPr>
        <p:spPr>
          <a:xfrm flipV="1">
            <a:off x="5204460" y="4023360"/>
            <a:ext cx="434340" cy="74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C36AD3-FE86-2CCC-FAB7-117848F19908}"/>
              </a:ext>
            </a:extLst>
          </p:cNvPr>
          <p:cNvCxnSpPr>
            <a:cxnSpLocks/>
          </p:cNvCxnSpPr>
          <p:nvPr/>
        </p:nvCxnSpPr>
        <p:spPr>
          <a:xfrm flipV="1">
            <a:off x="5273040" y="4907280"/>
            <a:ext cx="1767840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C3C11C-2360-60A2-A0ED-10087EA5384E}"/>
              </a:ext>
            </a:extLst>
          </p:cNvPr>
          <p:cNvCxnSpPr/>
          <p:nvPr/>
        </p:nvCxnSpPr>
        <p:spPr>
          <a:xfrm flipH="1">
            <a:off x="4411980" y="4907280"/>
            <a:ext cx="571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04AB35-5BF6-535B-2461-A92BCC67C91F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3764280"/>
            <a:ext cx="563880" cy="1005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3843B2-14CD-6C0C-D4AA-FDBA2BED0431}"/>
              </a:ext>
            </a:extLst>
          </p:cNvPr>
          <p:cNvCxnSpPr/>
          <p:nvPr/>
        </p:nvCxnSpPr>
        <p:spPr>
          <a:xfrm flipH="1" flipV="1">
            <a:off x="4198620" y="3764280"/>
            <a:ext cx="29718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87DC0A-D93C-6D87-D5D8-9BDDDD0756A4}"/>
              </a:ext>
            </a:extLst>
          </p:cNvPr>
          <p:cNvCxnSpPr/>
          <p:nvPr/>
        </p:nvCxnSpPr>
        <p:spPr>
          <a:xfrm>
            <a:off x="4625340" y="4518660"/>
            <a:ext cx="16002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279909-6319-A65A-1BF4-8E54834CE756}"/>
              </a:ext>
            </a:extLst>
          </p:cNvPr>
          <p:cNvCxnSpPr/>
          <p:nvPr/>
        </p:nvCxnSpPr>
        <p:spPr>
          <a:xfrm flipH="1">
            <a:off x="4137660" y="4411980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60BEC4-E317-BCB3-9EE4-2B08964607CF}"/>
              </a:ext>
            </a:extLst>
          </p:cNvPr>
          <p:cNvCxnSpPr/>
          <p:nvPr/>
        </p:nvCxnSpPr>
        <p:spPr>
          <a:xfrm>
            <a:off x="4686300" y="3375660"/>
            <a:ext cx="586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399E4E-9E93-2631-BD5E-513EA72F10C3}"/>
              </a:ext>
            </a:extLst>
          </p:cNvPr>
          <p:cNvCxnSpPr/>
          <p:nvPr/>
        </p:nvCxnSpPr>
        <p:spPr>
          <a:xfrm flipV="1">
            <a:off x="4625340" y="2781300"/>
            <a:ext cx="274320" cy="449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9BF366-AC70-390D-4654-C141C594FB53}"/>
              </a:ext>
            </a:extLst>
          </p:cNvPr>
          <p:cNvCxnSpPr/>
          <p:nvPr/>
        </p:nvCxnSpPr>
        <p:spPr>
          <a:xfrm flipH="1">
            <a:off x="3848100" y="3375660"/>
            <a:ext cx="563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5913D7-60F9-D72C-67EF-1D03FD791EBA}"/>
              </a:ext>
            </a:extLst>
          </p:cNvPr>
          <p:cNvCxnSpPr/>
          <p:nvPr/>
        </p:nvCxnSpPr>
        <p:spPr>
          <a:xfrm flipH="1">
            <a:off x="7307580" y="4274820"/>
            <a:ext cx="815340" cy="149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C572F8-9F85-3F8E-9EDD-C7E9E75663CA}"/>
              </a:ext>
            </a:extLst>
          </p:cNvPr>
          <p:cNvCxnSpPr/>
          <p:nvPr/>
        </p:nvCxnSpPr>
        <p:spPr>
          <a:xfrm flipH="1">
            <a:off x="6606540" y="4137660"/>
            <a:ext cx="1516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2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4EF28-9A06-AD03-B79F-91D464D2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599680"/>
            <a:ext cx="6677957" cy="5658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5A0BED-4D22-668B-CE62-0DB3A1713B53}"/>
              </a:ext>
            </a:extLst>
          </p:cNvPr>
          <p:cNvCxnSpPr/>
          <p:nvPr/>
        </p:nvCxnSpPr>
        <p:spPr>
          <a:xfrm flipV="1">
            <a:off x="5638800" y="1204913"/>
            <a:ext cx="1333500" cy="2300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BCCBCD-9044-AAE8-5EA4-9D84BC7D7BE8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1714500"/>
            <a:ext cx="1005840" cy="180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8A7C1-B360-48E5-FE6F-57BE950C7D20}"/>
              </a:ext>
            </a:extLst>
          </p:cNvPr>
          <p:cNvCxnSpPr>
            <a:cxnSpLocks/>
          </p:cNvCxnSpPr>
          <p:nvPr/>
        </p:nvCxnSpPr>
        <p:spPr>
          <a:xfrm flipH="1">
            <a:off x="3672840" y="3642360"/>
            <a:ext cx="1752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34FD9-C450-0D98-B9AC-A89713934D5D}"/>
              </a:ext>
            </a:extLst>
          </p:cNvPr>
          <p:cNvCxnSpPr>
            <a:cxnSpLocks/>
          </p:cNvCxnSpPr>
          <p:nvPr/>
        </p:nvCxnSpPr>
        <p:spPr>
          <a:xfrm flipH="1">
            <a:off x="5059680" y="3764280"/>
            <a:ext cx="441960" cy="754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EDABA4-1501-4E11-F104-E5B95DB61419}"/>
              </a:ext>
            </a:extLst>
          </p:cNvPr>
          <p:cNvCxnSpPr>
            <a:cxnSpLocks/>
          </p:cNvCxnSpPr>
          <p:nvPr/>
        </p:nvCxnSpPr>
        <p:spPr>
          <a:xfrm>
            <a:off x="5638800" y="3756660"/>
            <a:ext cx="601980" cy="1013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AC2703-8867-B8C3-F051-8AD1A5266ED5}"/>
              </a:ext>
            </a:extLst>
          </p:cNvPr>
          <p:cNvCxnSpPr>
            <a:cxnSpLocks/>
          </p:cNvCxnSpPr>
          <p:nvPr/>
        </p:nvCxnSpPr>
        <p:spPr>
          <a:xfrm>
            <a:off x="5715000" y="3642360"/>
            <a:ext cx="23545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252791-B85D-4993-BABD-A9729433D100}"/>
              </a:ext>
            </a:extLst>
          </p:cNvPr>
          <p:cNvCxnSpPr/>
          <p:nvPr/>
        </p:nvCxnSpPr>
        <p:spPr>
          <a:xfrm>
            <a:off x="5204460" y="5036820"/>
            <a:ext cx="297180" cy="480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B3D843-7ABF-558F-A512-BDFC17CF691A}"/>
              </a:ext>
            </a:extLst>
          </p:cNvPr>
          <p:cNvCxnSpPr/>
          <p:nvPr/>
        </p:nvCxnSpPr>
        <p:spPr>
          <a:xfrm flipH="1">
            <a:off x="4777740" y="5029200"/>
            <a:ext cx="274320" cy="495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446653-6C41-F808-50E8-21C1FC834A5B}"/>
              </a:ext>
            </a:extLst>
          </p:cNvPr>
          <p:cNvCxnSpPr/>
          <p:nvPr/>
        </p:nvCxnSpPr>
        <p:spPr>
          <a:xfrm flipV="1">
            <a:off x="5204460" y="4023360"/>
            <a:ext cx="434340" cy="74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C36AD3-FE86-2CCC-FAB7-117848F19908}"/>
              </a:ext>
            </a:extLst>
          </p:cNvPr>
          <p:cNvCxnSpPr>
            <a:cxnSpLocks/>
          </p:cNvCxnSpPr>
          <p:nvPr/>
        </p:nvCxnSpPr>
        <p:spPr>
          <a:xfrm flipV="1">
            <a:off x="5273040" y="4907280"/>
            <a:ext cx="1767840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C3C11C-2360-60A2-A0ED-10087EA5384E}"/>
              </a:ext>
            </a:extLst>
          </p:cNvPr>
          <p:cNvCxnSpPr/>
          <p:nvPr/>
        </p:nvCxnSpPr>
        <p:spPr>
          <a:xfrm flipH="1">
            <a:off x="4411980" y="4907280"/>
            <a:ext cx="571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04AB35-5BF6-535B-2461-A92BCC67C91F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3764280"/>
            <a:ext cx="563880" cy="1005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3843B2-14CD-6C0C-D4AA-FDBA2BED0431}"/>
              </a:ext>
            </a:extLst>
          </p:cNvPr>
          <p:cNvCxnSpPr/>
          <p:nvPr/>
        </p:nvCxnSpPr>
        <p:spPr>
          <a:xfrm flipH="1" flipV="1">
            <a:off x="4183380" y="3749040"/>
            <a:ext cx="297180" cy="533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87DC0A-D93C-6D87-D5D8-9BDDDD0756A4}"/>
              </a:ext>
            </a:extLst>
          </p:cNvPr>
          <p:cNvCxnSpPr/>
          <p:nvPr/>
        </p:nvCxnSpPr>
        <p:spPr>
          <a:xfrm>
            <a:off x="4625340" y="4518660"/>
            <a:ext cx="16002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279909-6319-A65A-1BF4-8E54834CE756}"/>
              </a:ext>
            </a:extLst>
          </p:cNvPr>
          <p:cNvCxnSpPr>
            <a:cxnSpLocks/>
          </p:cNvCxnSpPr>
          <p:nvPr/>
        </p:nvCxnSpPr>
        <p:spPr>
          <a:xfrm flipH="1">
            <a:off x="4114800" y="4404360"/>
            <a:ext cx="29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60BEC4-E317-BCB3-9EE4-2B08964607CF}"/>
              </a:ext>
            </a:extLst>
          </p:cNvPr>
          <p:cNvCxnSpPr/>
          <p:nvPr/>
        </p:nvCxnSpPr>
        <p:spPr>
          <a:xfrm>
            <a:off x="4686300" y="3375660"/>
            <a:ext cx="586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399E4E-9E93-2631-BD5E-513EA72F10C3}"/>
              </a:ext>
            </a:extLst>
          </p:cNvPr>
          <p:cNvCxnSpPr/>
          <p:nvPr/>
        </p:nvCxnSpPr>
        <p:spPr>
          <a:xfrm flipV="1">
            <a:off x="4617720" y="2788920"/>
            <a:ext cx="274320" cy="449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9BF366-AC70-390D-4654-C141C594FB53}"/>
              </a:ext>
            </a:extLst>
          </p:cNvPr>
          <p:cNvCxnSpPr/>
          <p:nvPr/>
        </p:nvCxnSpPr>
        <p:spPr>
          <a:xfrm flipH="1">
            <a:off x="3848100" y="3375660"/>
            <a:ext cx="563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5913D7-60F9-D72C-67EF-1D03FD791EBA}"/>
              </a:ext>
            </a:extLst>
          </p:cNvPr>
          <p:cNvCxnSpPr/>
          <p:nvPr/>
        </p:nvCxnSpPr>
        <p:spPr>
          <a:xfrm flipH="1">
            <a:off x="7307580" y="4274820"/>
            <a:ext cx="815340" cy="149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C572F8-9F85-3F8E-9EDD-C7E9E75663CA}"/>
              </a:ext>
            </a:extLst>
          </p:cNvPr>
          <p:cNvCxnSpPr>
            <a:cxnSpLocks/>
          </p:cNvCxnSpPr>
          <p:nvPr/>
        </p:nvCxnSpPr>
        <p:spPr>
          <a:xfrm flipH="1">
            <a:off x="6903720" y="4137660"/>
            <a:ext cx="12039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EC9A54-9DB4-4222-9169-03B5C6052B85}"/>
              </a:ext>
            </a:extLst>
          </p:cNvPr>
          <p:cNvCxnSpPr/>
          <p:nvPr/>
        </p:nvCxnSpPr>
        <p:spPr>
          <a:xfrm flipV="1">
            <a:off x="8282940" y="3764280"/>
            <a:ext cx="16764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60FC2F-6AE4-7BA0-126A-DCA326CF5338}"/>
              </a:ext>
            </a:extLst>
          </p:cNvPr>
          <p:cNvCxnSpPr/>
          <p:nvPr/>
        </p:nvCxnSpPr>
        <p:spPr>
          <a:xfrm flipH="1">
            <a:off x="5875020" y="3893820"/>
            <a:ext cx="281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52752-0FE3-DB65-1315-502A83FC0A8F}"/>
              </a:ext>
            </a:extLst>
          </p:cNvPr>
          <p:cNvCxnSpPr/>
          <p:nvPr/>
        </p:nvCxnSpPr>
        <p:spPr>
          <a:xfrm flipH="1">
            <a:off x="6096000" y="402336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860B2-257B-3823-5F29-A0D132D2A0B8}"/>
              </a:ext>
            </a:extLst>
          </p:cNvPr>
          <p:cNvCxnSpPr/>
          <p:nvPr/>
        </p:nvCxnSpPr>
        <p:spPr>
          <a:xfrm>
            <a:off x="6385560" y="4015740"/>
            <a:ext cx="419100" cy="678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6B1DAC-61E1-240E-72E2-D40C20664CC9}"/>
              </a:ext>
            </a:extLst>
          </p:cNvPr>
          <p:cNvCxnSpPr/>
          <p:nvPr/>
        </p:nvCxnSpPr>
        <p:spPr>
          <a:xfrm>
            <a:off x="6446520" y="389382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7D013A-2300-A223-FCF7-FEC366F6160B}"/>
              </a:ext>
            </a:extLst>
          </p:cNvPr>
          <p:cNvCxnSpPr/>
          <p:nvPr/>
        </p:nvCxnSpPr>
        <p:spPr>
          <a:xfrm flipH="1">
            <a:off x="5585460" y="540258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530F51-FD20-947A-1CBE-3C426D26209C}"/>
              </a:ext>
            </a:extLst>
          </p:cNvPr>
          <p:cNvCxnSpPr/>
          <p:nvPr/>
        </p:nvCxnSpPr>
        <p:spPr>
          <a:xfrm flipH="1" flipV="1">
            <a:off x="5791200" y="503682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AFAC45-EBE3-96AD-674C-63322827040B}"/>
              </a:ext>
            </a:extLst>
          </p:cNvPr>
          <p:cNvCxnSpPr/>
          <p:nvPr/>
        </p:nvCxnSpPr>
        <p:spPr>
          <a:xfrm flipV="1">
            <a:off x="6096000" y="5036820"/>
            <a:ext cx="14478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CB65DF-9349-4DF7-21F5-F2F13C3F34C0}"/>
              </a:ext>
            </a:extLst>
          </p:cNvPr>
          <p:cNvCxnSpPr/>
          <p:nvPr/>
        </p:nvCxnSpPr>
        <p:spPr>
          <a:xfrm>
            <a:off x="6156960" y="5402580"/>
            <a:ext cx="883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E7515A-9CDA-8035-7015-6723CEED0262}"/>
              </a:ext>
            </a:extLst>
          </p:cNvPr>
          <p:cNvCxnSpPr/>
          <p:nvPr/>
        </p:nvCxnSpPr>
        <p:spPr>
          <a:xfrm flipH="1">
            <a:off x="4320540" y="4518660"/>
            <a:ext cx="15240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65C7B1-11BA-F06B-4CB7-FA7EEF2DC2E3}"/>
              </a:ext>
            </a:extLst>
          </p:cNvPr>
          <p:cNvCxnSpPr/>
          <p:nvPr/>
        </p:nvCxnSpPr>
        <p:spPr>
          <a:xfrm flipH="1">
            <a:off x="5501640" y="1455421"/>
            <a:ext cx="426720" cy="7619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A8B1B0-0E8E-1043-4EF9-0326EA0E6974}"/>
              </a:ext>
            </a:extLst>
          </p:cNvPr>
          <p:cNvCxnSpPr/>
          <p:nvPr/>
        </p:nvCxnSpPr>
        <p:spPr>
          <a:xfrm flipH="1">
            <a:off x="5501640" y="3009900"/>
            <a:ext cx="13716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724049-8EFF-8BDD-05EF-65A512EFCAF2}"/>
              </a:ext>
            </a:extLst>
          </p:cNvPr>
          <p:cNvCxnSpPr/>
          <p:nvPr/>
        </p:nvCxnSpPr>
        <p:spPr>
          <a:xfrm flipH="1">
            <a:off x="5273040" y="2872740"/>
            <a:ext cx="29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3DDC3-F0EA-B92E-8643-0F197E5E970A}"/>
              </a:ext>
            </a:extLst>
          </p:cNvPr>
          <p:cNvCxnSpPr/>
          <p:nvPr/>
        </p:nvCxnSpPr>
        <p:spPr>
          <a:xfrm flipV="1">
            <a:off x="5791200" y="1981200"/>
            <a:ext cx="449580" cy="76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0686EC-5F2E-E739-4DC6-361CE15A6CE6}"/>
              </a:ext>
            </a:extLst>
          </p:cNvPr>
          <p:cNvCxnSpPr/>
          <p:nvPr/>
        </p:nvCxnSpPr>
        <p:spPr>
          <a:xfrm flipH="1" flipV="1">
            <a:off x="5204460" y="1996440"/>
            <a:ext cx="434340" cy="754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06BF08-88FB-33CB-F1B2-F3108F42EB7F}"/>
              </a:ext>
            </a:extLst>
          </p:cNvPr>
          <p:cNvCxnSpPr/>
          <p:nvPr/>
        </p:nvCxnSpPr>
        <p:spPr>
          <a:xfrm>
            <a:off x="6096000" y="1455421"/>
            <a:ext cx="289560" cy="487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C1BD09-2F07-C781-3B84-5B1794A4EEAA}"/>
              </a:ext>
            </a:extLst>
          </p:cNvPr>
          <p:cNvCxnSpPr/>
          <p:nvPr/>
        </p:nvCxnSpPr>
        <p:spPr>
          <a:xfrm>
            <a:off x="6156960" y="1348741"/>
            <a:ext cx="579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7FC53B-FB54-2B23-D4C9-6A0B44326A09}"/>
              </a:ext>
            </a:extLst>
          </p:cNvPr>
          <p:cNvCxnSpPr/>
          <p:nvPr/>
        </p:nvCxnSpPr>
        <p:spPr>
          <a:xfrm flipH="1" flipV="1">
            <a:off x="6240780" y="2750820"/>
            <a:ext cx="14478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AD62BA-D695-7C5F-9F9C-FC80C8298A45}"/>
              </a:ext>
            </a:extLst>
          </p:cNvPr>
          <p:cNvCxnSpPr/>
          <p:nvPr/>
        </p:nvCxnSpPr>
        <p:spPr>
          <a:xfrm flipH="1">
            <a:off x="6019800" y="3124200"/>
            <a:ext cx="281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CF4760-D274-D873-E5BD-BF359913599A}"/>
              </a:ext>
            </a:extLst>
          </p:cNvPr>
          <p:cNvCxnSpPr/>
          <p:nvPr/>
        </p:nvCxnSpPr>
        <p:spPr>
          <a:xfrm flipH="1">
            <a:off x="6240780" y="3238500"/>
            <a:ext cx="14478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D6F110-2981-EE54-BE02-6F30A067C710}"/>
              </a:ext>
            </a:extLst>
          </p:cNvPr>
          <p:cNvCxnSpPr>
            <a:cxnSpLocks/>
          </p:cNvCxnSpPr>
          <p:nvPr/>
        </p:nvCxnSpPr>
        <p:spPr>
          <a:xfrm>
            <a:off x="6530340" y="3238500"/>
            <a:ext cx="15240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64D045-8F37-CA6E-0001-90D1632602A7}"/>
              </a:ext>
            </a:extLst>
          </p:cNvPr>
          <p:cNvCxnSpPr/>
          <p:nvPr/>
        </p:nvCxnSpPr>
        <p:spPr>
          <a:xfrm flipH="1">
            <a:off x="6758940" y="3375660"/>
            <a:ext cx="571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5F30C7-3E11-62D9-4348-8ED2022669C3}"/>
              </a:ext>
            </a:extLst>
          </p:cNvPr>
          <p:cNvCxnSpPr/>
          <p:nvPr/>
        </p:nvCxnSpPr>
        <p:spPr>
          <a:xfrm flipH="1" flipV="1">
            <a:off x="7277100" y="3002281"/>
            <a:ext cx="152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B3D3C22-0954-EECC-8252-26500E28B896}"/>
              </a:ext>
            </a:extLst>
          </p:cNvPr>
          <p:cNvCxnSpPr>
            <a:cxnSpLocks/>
          </p:cNvCxnSpPr>
          <p:nvPr/>
        </p:nvCxnSpPr>
        <p:spPr>
          <a:xfrm flipH="1">
            <a:off x="6987540" y="2480312"/>
            <a:ext cx="441960" cy="73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33EA6B-EA69-2FC4-FF58-9553283E535C}"/>
              </a:ext>
            </a:extLst>
          </p:cNvPr>
          <p:cNvCxnSpPr/>
          <p:nvPr/>
        </p:nvCxnSpPr>
        <p:spPr>
          <a:xfrm flipH="1">
            <a:off x="6743700" y="2348867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B07711-855F-F665-4314-0E7223E18ABD}"/>
              </a:ext>
            </a:extLst>
          </p:cNvPr>
          <p:cNvCxnSpPr/>
          <p:nvPr/>
        </p:nvCxnSpPr>
        <p:spPr>
          <a:xfrm flipH="1" flipV="1">
            <a:off x="7277100" y="1988820"/>
            <a:ext cx="152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A4B49F-6BEA-B341-3802-7506EC48AB4D}"/>
              </a:ext>
            </a:extLst>
          </p:cNvPr>
          <p:cNvCxnSpPr/>
          <p:nvPr/>
        </p:nvCxnSpPr>
        <p:spPr>
          <a:xfrm flipH="1">
            <a:off x="6393180" y="1958343"/>
            <a:ext cx="411480" cy="746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61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4EF28-9A06-AD03-B79F-91D464D2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599680"/>
            <a:ext cx="6677957" cy="5658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5A0BED-4D22-668B-CE62-0DB3A1713B53}"/>
              </a:ext>
            </a:extLst>
          </p:cNvPr>
          <p:cNvCxnSpPr/>
          <p:nvPr/>
        </p:nvCxnSpPr>
        <p:spPr>
          <a:xfrm flipV="1">
            <a:off x="5638800" y="1204913"/>
            <a:ext cx="1333500" cy="2300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BCCBCD-9044-AAE8-5EA4-9D84BC7D7BE8}"/>
              </a:ext>
            </a:extLst>
          </p:cNvPr>
          <p:cNvCxnSpPr/>
          <p:nvPr/>
        </p:nvCxnSpPr>
        <p:spPr>
          <a:xfrm flipH="1" flipV="1">
            <a:off x="4495800" y="1714500"/>
            <a:ext cx="1005840" cy="180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8A7C1-B360-48E5-FE6F-57BE950C7D20}"/>
              </a:ext>
            </a:extLst>
          </p:cNvPr>
          <p:cNvCxnSpPr>
            <a:cxnSpLocks/>
          </p:cNvCxnSpPr>
          <p:nvPr/>
        </p:nvCxnSpPr>
        <p:spPr>
          <a:xfrm flipH="1">
            <a:off x="4556760" y="3642360"/>
            <a:ext cx="868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34FD9-C450-0D98-B9AC-A89713934D5D}"/>
              </a:ext>
            </a:extLst>
          </p:cNvPr>
          <p:cNvCxnSpPr>
            <a:cxnSpLocks/>
          </p:cNvCxnSpPr>
          <p:nvPr/>
        </p:nvCxnSpPr>
        <p:spPr>
          <a:xfrm flipH="1">
            <a:off x="5059680" y="3764280"/>
            <a:ext cx="441960" cy="754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EDABA4-1501-4E11-F104-E5B95DB61419}"/>
              </a:ext>
            </a:extLst>
          </p:cNvPr>
          <p:cNvCxnSpPr>
            <a:cxnSpLocks/>
          </p:cNvCxnSpPr>
          <p:nvPr/>
        </p:nvCxnSpPr>
        <p:spPr>
          <a:xfrm>
            <a:off x="5638800" y="3756660"/>
            <a:ext cx="1051562" cy="1775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AC2703-8867-B8C3-F051-8AD1A5266ED5}"/>
              </a:ext>
            </a:extLst>
          </p:cNvPr>
          <p:cNvCxnSpPr>
            <a:cxnSpLocks/>
          </p:cNvCxnSpPr>
          <p:nvPr/>
        </p:nvCxnSpPr>
        <p:spPr>
          <a:xfrm>
            <a:off x="5715000" y="3642360"/>
            <a:ext cx="23545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252791-B85D-4993-BABD-A9729433D100}"/>
              </a:ext>
            </a:extLst>
          </p:cNvPr>
          <p:cNvCxnSpPr/>
          <p:nvPr/>
        </p:nvCxnSpPr>
        <p:spPr>
          <a:xfrm>
            <a:off x="5204460" y="5036820"/>
            <a:ext cx="297180" cy="480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B3D843-7ABF-558F-A512-BDFC17CF691A}"/>
              </a:ext>
            </a:extLst>
          </p:cNvPr>
          <p:cNvCxnSpPr/>
          <p:nvPr/>
        </p:nvCxnSpPr>
        <p:spPr>
          <a:xfrm flipH="1">
            <a:off x="4777740" y="5029200"/>
            <a:ext cx="274320" cy="495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446653-6C41-F808-50E8-21C1FC834A5B}"/>
              </a:ext>
            </a:extLst>
          </p:cNvPr>
          <p:cNvCxnSpPr/>
          <p:nvPr/>
        </p:nvCxnSpPr>
        <p:spPr>
          <a:xfrm flipV="1">
            <a:off x="5204460" y="4023360"/>
            <a:ext cx="434340" cy="74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C36AD3-FE86-2CCC-FAB7-117848F19908}"/>
              </a:ext>
            </a:extLst>
          </p:cNvPr>
          <p:cNvCxnSpPr>
            <a:cxnSpLocks/>
          </p:cNvCxnSpPr>
          <p:nvPr/>
        </p:nvCxnSpPr>
        <p:spPr>
          <a:xfrm>
            <a:off x="5273040" y="4914900"/>
            <a:ext cx="883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C3C11C-2360-60A2-A0ED-10087EA5384E}"/>
              </a:ext>
            </a:extLst>
          </p:cNvPr>
          <p:cNvCxnSpPr/>
          <p:nvPr/>
        </p:nvCxnSpPr>
        <p:spPr>
          <a:xfrm flipH="1">
            <a:off x="4411980" y="4907280"/>
            <a:ext cx="571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04AB35-5BF6-535B-2461-A92BCC67C91F}"/>
              </a:ext>
            </a:extLst>
          </p:cNvPr>
          <p:cNvCxnSpPr>
            <a:cxnSpLocks/>
          </p:cNvCxnSpPr>
          <p:nvPr/>
        </p:nvCxnSpPr>
        <p:spPr>
          <a:xfrm flipH="1" flipV="1">
            <a:off x="4046220" y="3009900"/>
            <a:ext cx="1013460" cy="17602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3843B2-14CD-6C0C-D4AA-FDBA2BED0431}"/>
              </a:ext>
            </a:extLst>
          </p:cNvPr>
          <p:cNvCxnSpPr>
            <a:cxnSpLocks/>
          </p:cNvCxnSpPr>
          <p:nvPr/>
        </p:nvCxnSpPr>
        <p:spPr>
          <a:xfrm flipH="1" flipV="1">
            <a:off x="4022651" y="3512820"/>
            <a:ext cx="457909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87DC0A-D93C-6D87-D5D8-9BDDDD0756A4}"/>
              </a:ext>
            </a:extLst>
          </p:cNvPr>
          <p:cNvCxnSpPr/>
          <p:nvPr/>
        </p:nvCxnSpPr>
        <p:spPr>
          <a:xfrm>
            <a:off x="4625340" y="4518660"/>
            <a:ext cx="16002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279909-6319-A65A-1BF4-8E54834CE756}"/>
              </a:ext>
            </a:extLst>
          </p:cNvPr>
          <p:cNvCxnSpPr/>
          <p:nvPr/>
        </p:nvCxnSpPr>
        <p:spPr>
          <a:xfrm flipH="1">
            <a:off x="4137660" y="4411980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60BEC4-E317-BCB3-9EE4-2B08964607CF}"/>
              </a:ext>
            </a:extLst>
          </p:cNvPr>
          <p:cNvCxnSpPr/>
          <p:nvPr/>
        </p:nvCxnSpPr>
        <p:spPr>
          <a:xfrm>
            <a:off x="4686300" y="3375660"/>
            <a:ext cx="586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399E4E-9E93-2631-BD5E-513EA72F10C3}"/>
              </a:ext>
            </a:extLst>
          </p:cNvPr>
          <p:cNvCxnSpPr/>
          <p:nvPr/>
        </p:nvCxnSpPr>
        <p:spPr>
          <a:xfrm flipV="1">
            <a:off x="4610100" y="2796541"/>
            <a:ext cx="274320" cy="449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5913D7-60F9-D72C-67EF-1D03FD791EBA}"/>
              </a:ext>
            </a:extLst>
          </p:cNvPr>
          <p:cNvCxnSpPr/>
          <p:nvPr/>
        </p:nvCxnSpPr>
        <p:spPr>
          <a:xfrm flipH="1">
            <a:off x="7307580" y="4274820"/>
            <a:ext cx="815340" cy="149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C572F8-9F85-3F8E-9EDD-C7E9E75663CA}"/>
              </a:ext>
            </a:extLst>
          </p:cNvPr>
          <p:cNvCxnSpPr>
            <a:cxnSpLocks/>
          </p:cNvCxnSpPr>
          <p:nvPr/>
        </p:nvCxnSpPr>
        <p:spPr>
          <a:xfrm flipH="1">
            <a:off x="6903720" y="4137660"/>
            <a:ext cx="12039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EC9A54-9DB4-4222-9169-03B5C6052B85}"/>
              </a:ext>
            </a:extLst>
          </p:cNvPr>
          <p:cNvCxnSpPr/>
          <p:nvPr/>
        </p:nvCxnSpPr>
        <p:spPr>
          <a:xfrm flipV="1">
            <a:off x="8282940" y="3764280"/>
            <a:ext cx="16764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60FC2F-6AE4-7BA0-126A-DCA326CF5338}"/>
              </a:ext>
            </a:extLst>
          </p:cNvPr>
          <p:cNvCxnSpPr/>
          <p:nvPr/>
        </p:nvCxnSpPr>
        <p:spPr>
          <a:xfrm flipH="1">
            <a:off x="5875020" y="3893820"/>
            <a:ext cx="281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52752-0FE3-DB65-1315-502A83FC0A8F}"/>
              </a:ext>
            </a:extLst>
          </p:cNvPr>
          <p:cNvCxnSpPr/>
          <p:nvPr/>
        </p:nvCxnSpPr>
        <p:spPr>
          <a:xfrm flipH="1">
            <a:off x="6096000" y="402336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860B2-257B-3823-5F29-A0D132D2A0B8}"/>
              </a:ext>
            </a:extLst>
          </p:cNvPr>
          <p:cNvCxnSpPr>
            <a:cxnSpLocks/>
          </p:cNvCxnSpPr>
          <p:nvPr/>
        </p:nvCxnSpPr>
        <p:spPr>
          <a:xfrm>
            <a:off x="6385560" y="4015740"/>
            <a:ext cx="419100" cy="678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6B1DAC-61E1-240E-72E2-D40C20664CC9}"/>
              </a:ext>
            </a:extLst>
          </p:cNvPr>
          <p:cNvCxnSpPr/>
          <p:nvPr/>
        </p:nvCxnSpPr>
        <p:spPr>
          <a:xfrm>
            <a:off x="6446520" y="389382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BEA527-67A7-E881-6C5B-B797B0273EA6}"/>
              </a:ext>
            </a:extLst>
          </p:cNvPr>
          <p:cNvCxnSpPr/>
          <p:nvPr/>
        </p:nvCxnSpPr>
        <p:spPr>
          <a:xfrm flipH="1" flipV="1">
            <a:off x="4198620" y="2750820"/>
            <a:ext cx="297180" cy="487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6155E2-94D3-E814-FECD-368AE9E8E61A}"/>
              </a:ext>
            </a:extLst>
          </p:cNvPr>
          <p:cNvCxnSpPr/>
          <p:nvPr/>
        </p:nvCxnSpPr>
        <p:spPr>
          <a:xfrm flipH="1">
            <a:off x="4267200" y="4518660"/>
            <a:ext cx="21336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E06EF0-2CD7-5954-8ED4-FBBE295E6A3E}"/>
              </a:ext>
            </a:extLst>
          </p:cNvPr>
          <p:cNvCxnSpPr/>
          <p:nvPr/>
        </p:nvCxnSpPr>
        <p:spPr>
          <a:xfrm flipH="1" flipV="1">
            <a:off x="5791200" y="5052060"/>
            <a:ext cx="13716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026212-DF8F-BB77-6CF3-390065EAD047}"/>
              </a:ext>
            </a:extLst>
          </p:cNvPr>
          <p:cNvCxnSpPr/>
          <p:nvPr/>
        </p:nvCxnSpPr>
        <p:spPr>
          <a:xfrm flipV="1">
            <a:off x="6096000" y="505206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1C1C0C-80B8-D86B-659A-2E9F106C6FC7}"/>
              </a:ext>
            </a:extLst>
          </p:cNvPr>
          <p:cNvCxnSpPr/>
          <p:nvPr/>
        </p:nvCxnSpPr>
        <p:spPr>
          <a:xfrm>
            <a:off x="6156960" y="5417820"/>
            <a:ext cx="2895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C28F36-224D-A7E8-0006-C7B7F8EBFF00}"/>
              </a:ext>
            </a:extLst>
          </p:cNvPr>
          <p:cNvCxnSpPr/>
          <p:nvPr/>
        </p:nvCxnSpPr>
        <p:spPr>
          <a:xfrm flipH="1">
            <a:off x="5570220" y="544068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04A375-5B8D-9555-0D8B-4F438C46A522}"/>
              </a:ext>
            </a:extLst>
          </p:cNvPr>
          <p:cNvCxnSpPr/>
          <p:nvPr/>
        </p:nvCxnSpPr>
        <p:spPr>
          <a:xfrm flipH="1">
            <a:off x="5501640" y="3009900"/>
            <a:ext cx="13716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C64BED-E840-1585-EF80-E49B36F3700A}"/>
              </a:ext>
            </a:extLst>
          </p:cNvPr>
          <p:cNvCxnSpPr/>
          <p:nvPr/>
        </p:nvCxnSpPr>
        <p:spPr>
          <a:xfrm flipH="1">
            <a:off x="5273040" y="2872740"/>
            <a:ext cx="29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EAADD9-71E2-5658-5243-6786FCA27338}"/>
              </a:ext>
            </a:extLst>
          </p:cNvPr>
          <p:cNvCxnSpPr/>
          <p:nvPr/>
        </p:nvCxnSpPr>
        <p:spPr>
          <a:xfrm flipV="1">
            <a:off x="5791200" y="1981200"/>
            <a:ext cx="449580" cy="76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A7DDA18-A76C-E30B-C083-A1F7B0718D7E}"/>
              </a:ext>
            </a:extLst>
          </p:cNvPr>
          <p:cNvCxnSpPr/>
          <p:nvPr/>
        </p:nvCxnSpPr>
        <p:spPr>
          <a:xfrm flipH="1" flipV="1">
            <a:off x="5204460" y="1996440"/>
            <a:ext cx="434340" cy="754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6F71CF-CBF3-F241-44E8-20654D5E8630}"/>
              </a:ext>
            </a:extLst>
          </p:cNvPr>
          <p:cNvCxnSpPr/>
          <p:nvPr/>
        </p:nvCxnSpPr>
        <p:spPr>
          <a:xfrm>
            <a:off x="6096000" y="1455421"/>
            <a:ext cx="289560" cy="487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5702CB-DF7B-11C8-1DD3-796A1DEC5697}"/>
              </a:ext>
            </a:extLst>
          </p:cNvPr>
          <p:cNvCxnSpPr/>
          <p:nvPr/>
        </p:nvCxnSpPr>
        <p:spPr>
          <a:xfrm flipH="1">
            <a:off x="5501640" y="1455421"/>
            <a:ext cx="426720" cy="7619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F19BA3-9218-C88D-F3E3-B61289A73AE0}"/>
              </a:ext>
            </a:extLst>
          </p:cNvPr>
          <p:cNvCxnSpPr/>
          <p:nvPr/>
        </p:nvCxnSpPr>
        <p:spPr>
          <a:xfrm>
            <a:off x="6156960" y="1348741"/>
            <a:ext cx="579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1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4EF28-9A06-AD03-B79F-91D464D2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599680"/>
            <a:ext cx="6677957" cy="5658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5A0BED-4D22-668B-CE62-0DB3A1713B53}"/>
              </a:ext>
            </a:extLst>
          </p:cNvPr>
          <p:cNvCxnSpPr>
            <a:cxnSpLocks/>
          </p:cNvCxnSpPr>
          <p:nvPr/>
        </p:nvCxnSpPr>
        <p:spPr>
          <a:xfrm flipV="1">
            <a:off x="5638800" y="1455419"/>
            <a:ext cx="1165860" cy="2049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BCCBCD-9044-AAE8-5EA4-9D84BC7D7BE8}"/>
              </a:ext>
            </a:extLst>
          </p:cNvPr>
          <p:cNvCxnSpPr>
            <a:cxnSpLocks/>
          </p:cNvCxnSpPr>
          <p:nvPr/>
        </p:nvCxnSpPr>
        <p:spPr>
          <a:xfrm flipH="1" flipV="1">
            <a:off x="4655820" y="1988820"/>
            <a:ext cx="845820" cy="1531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8A7C1-B360-48E5-FE6F-57BE950C7D20}"/>
              </a:ext>
            </a:extLst>
          </p:cNvPr>
          <p:cNvCxnSpPr>
            <a:cxnSpLocks/>
          </p:cNvCxnSpPr>
          <p:nvPr/>
        </p:nvCxnSpPr>
        <p:spPr>
          <a:xfrm flipH="1">
            <a:off x="3390900" y="3642360"/>
            <a:ext cx="2034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34FD9-C450-0D98-B9AC-A89713934D5D}"/>
              </a:ext>
            </a:extLst>
          </p:cNvPr>
          <p:cNvCxnSpPr>
            <a:cxnSpLocks/>
          </p:cNvCxnSpPr>
          <p:nvPr/>
        </p:nvCxnSpPr>
        <p:spPr>
          <a:xfrm flipH="1">
            <a:off x="5059680" y="3764280"/>
            <a:ext cx="441960" cy="754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EDABA4-1501-4E11-F104-E5B95DB61419}"/>
              </a:ext>
            </a:extLst>
          </p:cNvPr>
          <p:cNvCxnSpPr>
            <a:cxnSpLocks/>
          </p:cNvCxnSpPr>
          <p:nvPr/>
        </p:nvCxnSpPr>
        <p:spPr>
          <a:xfrm>
            <a:off x="5638800" y="3756660"/>
            <a:ext cx="1165860" cy="2011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AC2703-8867-B8C3-F051-8AD1A5266ED5}"/>
              </a:ext>
            </a:extLst>
          </p:cNvPr>
          <p:cNvCxnSpPr>
            <a:cxnSpLocks/>
          </p:cNvCxnSpPr>
          <p:nvPr/>
        </p:nvCxnSpPr>
        <p:spPr>
          <a:xfrm>
            <a:off x="5715000" y="3642360"/>
            <a:ext cx="17602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252791-B85D-4993-BABD-A9729433D100}"/>
              </a:ext>
            </a:extLst>
          </p:cNvPr>
          <p:cNvCxnSpPr>
            <a:cxnSpLocks/>
          </p:cNvCxnSpPr>
          <p:nvPr/>
        </p:nvCxnSpPr>
        <p:spPr>
          <a:xfrm>
            <a:off x="5204460" y="5036820"/>
            <a:ext cx="434340" cy="731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B3D843-7ABF-558F-A512-BDFC17CF691A}"/>
              </a:ext>
            </a:extLst>
          </p:cNvPr>
          <p:cNvCxnSpPr>
            <a:cxnSpLocks/>
          </p:cNvCxnSpPr>
          <p:nvPr/>
        </p:nvCxnSpPr>
        <p:spPr>
          <a:xfrm flipH="1">
            <a:off x="4625340" y="5029200"/>
            <a:ext cx="426720" cy="739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446653-6C41-F808-50E8-21C1FC834A5B}"/>
              </a:ext>
            </a:extLst>
          </p:cNvPr>
          <p:cNvCxnSpPr/>
          <p:nvPr/>
        </p:nvCxnSpPr>
        <p:spPr>
          <a:xfrm flipV="1">
            <a:off x="5204460" y="4023360"/>
            <a:ext cx="434340" cy="74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C36AD3-FE86-2CCC-FAB7-117848F19908}"/>
              </a:ext>
            </a:extLst>
          </p:cNvPr>
          <p:cNvCxnSpPr>
            <a:cxnSpLocks/>
          </p:cNvCxnSpPr>
          <p:nvPr/>
        </p:nvCxnSpPr>
        <p:spPr>
          <a:xfrm flipV="1">
            <a:off x="5273040" y="4907280"/>
            <a:ext cx="883920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C3C11C-2360-60A2-A0ED-10087EA5384E}"/>
              </a:ext>
            </a:extLst>
          </p:cNvPr>
          <p:cNvCxnSpPr>
            <a:cxnSpLocks/>
          </p:cNvCxnSpPr>
          <p:nvPr/>
        </p:nvCxnSpPr>
        <p:spPr>
          <a:xfrm flipH="1">
            <a:off x="4114800" y="4907280"/>
            <a:ext cx="868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04AB35-5BF6-535B-2461-A92BCC67C91F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3764280"/>
            <a:ext cx="563880" cy="1005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87DC0A-D93C-6D87-D5D8-9BDDDD0756A4}"/>
              </a:ext>
            </a:extLst>
          </p:cNvPr>
          <p:cNvCxnSpPr/>
          <p:nvPr/>
        </p:nvCxnSpPr>
        <p:spPr>
          <a:xfrm>
            <a:off x="4625340" y="4518660"/>
            <a:ext cx="16002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279909-6319-A65A-1BF4-8E54834CE756}"/>
              </a:ext>
            </a:extLst>
          </p:cNvPr>
          <p:cNvCxnSpPr>
            <a:cxnSpLocks/>
          </p:cNvCxnSpPr>
          <p:nvPr/>
        </p:nvCxnSpPr>
        <p:spPr>
          <a:xfrm flipH="1">
            <a:off x="3848100" y="4404360"/>
            <a:ext cx="563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60BEC4-E317-BCB3-9EE4-2B08964607CF}"/>
              </a:ext>
            </a:extLst>
          </p:cNvPr>
          <p:cNvCxnSpPr/>
          <p:nvPr/>
        </p:nvCxnSpPr>
        <p:spPr>
          <a:xfrm>
            <a:off x="4686300" y="3375660"/>
            <a:ext cx="586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399E4E-9E93-2631-BD5E-513EA72F10C3}"/>
              </a:ext>
            </a:extLst>
          </p:cNvPr>
          <p:cNvCxnSpPr/>
          <p:nvPr/>
        </p:nvCxnSpPr>
        <p:spPr>
          <a:xfrm flipV="1">
            <a:off x="4617720" y="2788920"/>
            <a:ext cx="274320" cy="449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5913D7-60F9-D72C-67EF-1D03FD791EBA}"/>
              </a:ext>
            </a:extLst>
          </p:cNvPr>
          <p:cNvCxnSpPr/>
          <p:nvPr/>
        </p:nvCxnSpPr>
        <p:spPr>
          <a:xfrm flipH="1">
            <a:off x="7307580" y="4274820"/>
            <a:ext cx="815340" cy="149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C572F8-9F85-3F8E-9EDD-C7E9E75663CA}"/>
              </a:ext>
            </a:extLst>
          </p:cNvPr>
          <p:cNvCxnSpPr>
            <a:cxnSpLocks/>
          </p:cNvCxnSpPr>
          <p:nvPr/>
        </p:nvCxnSpPr>
        <p:spPr>
          <a:xfrm flipH="1">
            <a:off x="7780020" y="4137660"/>
            <a:ext cx="29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EC9A54-9DB4-4222-9169-03B5C6052B85}"/>
              </a:ext>
            </a:extLst>
          </p:cNvPr>
          <p:cNvCxnSpPr>
            <a:cxnSpLocks/>
          </p:cNvCxnSpPr>
          <p:nvPr/>
        </p:nvCxnSpPr>
        <p:spPr>
          <a:xfrm flipV="1">
            <a:off x="8282940" y="3238500"/>
            <a:ext cx="44958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60FC2F-6AE4-7BA0-126A-DCA326CF5338}"/>
              </a:ext>
            </a:extLst>
          </p:cNvPr>
          <p:cNvCxnSpPr/>
          <p:nvPr/>
        </p:nvCxnSpPr>
        <p:spPr>
          <a:xfrm flipH="1">
            <a:off x="5875020" y="3893820"/>
            <a:ext cx="281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52752-0FE3-DB65-1315-502A83FC0A8F}"/>
              </a:ext>
            </a:extLst>
          </p:cNvPr>
          <p:cNvCxnSpPr/>
          <p:nvPr/>
        </p:nvCxnSpPr>
        <p:spPr>
          <a:xfrm flipH="1">
            <a:off x="6096000" y="402336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860B2-257B-3823-5F29-A0D132D2A0B8}"/>
              </a:ext>
            </a:extLst>
          </p:cNvPr>
          <p:cNvCxnSpPr/>
          <p:nvPr/>
        </p:nvCxnSpPr>
        <p:spPr>
          <a:xfrm>
            <a:off x="6385560" y="4015740"/>
            <a:ext cx="419100" cy="678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6B1DAC-61E1-240E-72E2-D40C20664CC9}"/>
              </a:ext>
            </a:extLst>
          </p:cNvPr>
          <p:cNvCxnSpPr/>
          <p:nvPr/>
        </p:nvCxnSpPr>
        <p:spPr>
          <a:xfrm>
            <a:off x="6446520" y="389382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7D013A-2300-A223-FCF7-FEC366F6160B}"/>
              </a:ext>
            </a:extLst>
          </p:cNvPr>
          <p:cNvCxnSpPr/>
          <p:nvPr/>
        </p:nvCxnSpPr>
        <p:spPr>
          <a:xfrm flipH="1">
            <a:off x="5585460" y="540258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530F51-FD20-947A-1CBE-3C426D26209C}"/>
              </a:ext>
            </a:extLst>
          </p:cNvPr>
          <p:cNvCxnSpPr/>
          <p:nvPr/>
        </p:nvCxnSpPr>
        <p:spPr>
          <a:xfrm flipH="1" flipV="1">
            <a:off x="5791200" y="503682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AFAC45-EBE3-96AD-674C-63322827040B}"/>
              </a:ext>
            </a:extLst>
          </p:cNvPr>
          <p:cNvCxnSpPr/>
          <p:nvPr/>
        </p:nvCxnSpPr>
        <p:spPr>
          <a:xfrm flipV="1">
            <a:off x="6096000" y="5036820"/>
            <a:ext cx="14478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CB65DF-9349-4DF7-21F5-F2F13C3F34C0}"/>
              </a:ext>
            </a:extLst>
          </p:cNvPr>
          <p:cNvCxnSpPr>
            <a:cxnSpLocks/>
          </p:cNvCxnSpPr>
          <p:nvPr/>
        </p:nvCxnSpPr>
        <p:spPr>
          <a:xfrm>
            <a:off x="6156960" y="540258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E7515A-9CDA-8035-7015-6723CEED0262}"/>
              </a:ext>
            </a:extLst>
          </p:cNvPr>
          <p:cNvCxnSpPr/>
          <p:nvPr/>
        </p:nvCxnSpPr>
        <p:spPr>
          <a:xfrm flipH="1">
            <a:off x="4320540" y="4518660"/>
            <a:ext cx="15240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65C7B1-11BA-F06B-4CB7-FA7EEF2DC2E3}"/>
              </a:ext>
            </a:extLst>
          </p:cNvPr>
          <p:cNvCxnSpPr>
            <a:cxnSpLocks/>
          </p:cNvCxnSpPr>
          <p:nvPr/>
        </p:nvCxnSpPr>
        <p:spPr>
          <a:xfrm flipH="1" flipV="1">
            <a:off x="5783580" y="960119"/>
            <a:ext cx="152400" cy="232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A8B1B0-0E8E-1043-4EF9-0326EA0E6974}"/>
              </a:ext>
            </a:extLst>
          </p:cNvPr>
          <p:cNvCxnSpPr/>
          <p:nvPr/>
        </p:nvCxnSpPr>
        <p:spPr>
          <a:xfrm flipH="1">
            <a:off x="5501640" y="3009900"/>
            <a:ext cx="13716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724049-8EFF-8BDD-05EF-65A512EFCAF2}"/>
              </a:ext>
            </a:extLst>
          </p:cNvPr>
          <p:cNvCxnSpPr/>
          <p:nvPr/>
        </p:nvCxnSpPr>
        <p:spPr>
          <a:xfrm flipH="1">
            <a:off x="5273040" y="2872740"/>
            <a:ext cx="29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3DDC3-F0EA-B92E-8643-0F197E5E970A}"/>
              </a:ext>
            </a:extLst>
          </p:cNvPr>
          <p:cNvCxnSpPr/>
          <p:nvPr/>
        </p:nvCxnSpPr>
        <p:spPr>
          <a:xfrm flipV="1">
            <a:off x="5791200" y="1981200"/>
            <a:ext cx="449580" cy="76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0686EC-5F2E-E739-4DC6-361CE15A6CE6}"/>
              </a:ext>
            </a:extLst>
          </p:cNvPr>
          <p:cNvCxnSpPr/>
          <p:nvPr/>
        </p:nvCxnSpPr>
        <p:spPr>
          <a:xfrm flipH="1" flipV="1">
            <a:off x="5204460" y="1996440"/>
            <a:ext cx="434340" cy="754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06BF08-88FB-33CB-F1B2-F3108F42EB7F}"/>
              </a:ext>
            </a:extLst>
          </p:cNvPr>
          <p:cNvCxnSpPr>
            <a:cxnSpLocks/>
          </p:cNvCxnSpPr>
          <p:nvPr/>
        </p:nvCxnSpPr>
        <p:spPr>
          <a:xfrm>
            <a:off x="4472940" y="1348741"/>
            <a:ext cx="1402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7FC53B-FB54-2B23-D4C9-6A0B44326A09}"/>
              </a:ext>
            </a:extLst>
          </p:cNvPr>
          <p:cNvCxnSpPr/>
          <p:nvPr/>
        </p:nvCxnSpPr>
        <p:spPr>
          <a:xfrm flipH="1" flipV="1">
            <a:off x="6240780" y="2750820"/>
            <a:ext cx="14478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AD62BA-D695-7C5F-9F9C-FC80C8298A45}"/>
              </a:ext>
            </a:extLst>
          </p:cNvPr>
          <p:cNvCxnSpPr/>
          <p:nvPr/>
        </p:nvCxnSpPr>
        <p:spPr>
          <a:xfrm flipH="1">
            <a:off x="6019800" y="3124200"/>
            <a:ext cx="281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CF4760-D274-D873-E5BD-BF359913599A}"/>
              </a:ext>
            </a:extLst>
          </p:cNvPr>
          <p:cNvCxnSpPr/>
          <p:nvPr/>
        </p:nvCxnSpPr>
        <p:spPr>
          <a:xfrm flipH="1">
            <a:off x="6240780" y="3238500"/>
            <a:ext cx="14478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D6F110-2981-EE54-BE02-6F30A067C710}"/>
              </a:ext>
            </a:extLst>
          </p:cNvPr>
          <p:cNvCxnSpPr>
            <a:cxnSpLocks/>
          </p:cNvCxnSpPr>
          <p:nvPr/>
        </p:nvCxnSpPr>
        <p:spPr>
          <a:xfrm>
            <a:off x="6530340" y="3238500"/>
            <a:ext cx="15240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64D045-8F37-CA6E-0001-90D1632602A7}"/>
              </a:ext>
            </a:extLst>
          </p:cNvPr>
          <p:cNvCxnSpPr/>
          <p:nvPr/>
        </p:nvCxnSpPr>
        <p:spPr>
          <a:xfrm flipH="1">
            <a:off x="6758940" y="3375660"/>
            <a:ext cx="571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5F30C7-3E11-62D9-4348-8ED2022669C3}"/>
              </a:ext>
            </a:extLst>
          </p:cNvPr>
          <p:cNvCxnSpPr/>
          <p:nvPr/>
        </p:nvCxnSpPr>
        <p:spPr>
          <a:xfrm flipH="1" flipV="1">
            <a:off x="7277100" y="3002281"/>
            <a:ext cx="152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B3D3C22-0954-EECC-8252-26500E28B896}"/>
              </a:ext>
            </a:extLst>
          </p:cNvPr>
          <p:cNvCxnSpPr>
            <a:cxnSpLocks/>
          </p:cNvCxnSpPr>
          <p:nvPr/>
        </p:nvCxnSpPr>
        <p:spPr>
          <a:xfrm flipH="1">
            <a:off x="6987540" y="2480312"/>
            <a:ext cx="441960" cy="73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33EA6B-EA69-2FC4-FF58-9553283E535C}"/>
              </a:ext>
            </a:extLst>
          </p:cNvPr>
          <p:cNvCxnSpPr/>
          <p:nvPr/>
        </p:nvCxnSpPr>
        <p:spPr>
          <a:xfrm flipH="1">
            <a:off x="6743700" y="2348867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B07711-855F-F665-4314-0E7223E18ABD}"/>
              </a:ext>
            </a:extLst>
          </p:cNvPr>
          <p:cNvCxnSpPr/>
          <p:nvPr/>
        </p:nvCxnSpPr>
        <p:spPr>
          <a:xfrm flipH="1" flipV="1">
            <a:off x="7277100" y="1988820"/>
            <a:ext cx="152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A4B49F-6BEA-B341-3802-7506EC48AB4D}"/>
              </a:ext>
            </a:extLst>
          </p:cNvPr>
          <p:cNvCxnSpPr/>
          <p:nvPr/>
        </p:nvCxnSpPr>
        <p:spPr>
          <a:xfrm flipH="1">
            <a:off x="6393180" y="1958343"/>
            <a:ext cx="411480" cy="746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7CC121-E61B-FD43-8F39-C70D233FC4CE}"/>
              </a:ext>
            </a:extLst>
          </p:cNvPr>
          <p:cNvCxnSpPr/>
          <p:nvPr/>
        </p:nvCxnSpPr>
        <p:spPr>
          <a:xfrm flipH="1" flipV="1">
            <a:off x="4198620" y="3764280"/>
            <a:ext cx="274320" cy="51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6CEF75-6557-2692-F385-1E1282DDCECE}"/>
              </a:ext>
            </a:extLst>
          </p:cNvPr>
          <p:cNvCxnSpPr/>
          <p:nvPr/>
        </p:nvCxnSpPr>
        <p:spPr>
          <a:xfrm flipH="1">
            <a:off x="5791200" y="5562600"/>
            <a:ext cx="144780" cy="205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FA62D8-5C67-C945-01E1-594277F6E0AD}"/>
              </a:ext>
            </a:extLst>
          </p:cNvPr>
          <p:cNvCxnSpPr/>
          <p:nvPr/>
        </p:nvCxnSpPr>
        <p:spPr>
          <a:xfrm>
            <a:off x="6096000" y="5554980"/>
            <a:ext cx="14478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616E57-A553-BF2B-D020-C2986D23E9F7}"/>
              </a:ext>
            </a:extLst>
          </p:cNvPr>
          <p:cNvCxnSpPr/>
          <p:nvPr/>
        </p:nvCxnSpPr>
        <p:spPr>
          <a:xfrm flipH="1" flipV="1">
            <a:off x="8016240" y="3764280"/>
            <a:ext cx="16002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8B28C05-AC96-0FF4-8CD4-3D4524A6582E}"/>
              </a:ext>
            </a:extLst>
          </p:cNvPr>
          <p:cNvCxnSpPr>
            <a:cxnSpLocks/>
          </p:cNvCxnSpPr>
          <p:nvPr/>
        </p:nvCxnSpPr>
        <p:spPr>
          <a:xfrm>
            <a:off x="3493770" y="3135631"/>
            <a:ext cx="194310" cy="2362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15ECF1A-F28A-2429-22B2-C99F7068F144}"/>
              </a:ext>
            </a:extLst>
          </p:cNvPr>
          <p:cNvCxnSpPr>
            <a:cxnSpLocks/>
          </p:cNvCxnSpPr>
          <p:nvPr/>
        </p:nvCxnSpPr>
        <p:spPr>
          <a:xfrm flipH="1" flipV="1">
            <a:off x="4335780" y="3002281"/>
            <a:ext cx="152400" cy="243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13AAD52-2FC7-43A7-F501-037098537B17}"/>
              </a:ext>
            </a:extLst>
          </p:cNvPr>
          <p:cNvCxnSpPr>
            <a:cxnSpLocks/>
          </p:cNvCxnSpPr>
          <p:nvPr/>
        </p:nvCxnSpPr>
        <p:spPr>
          <a:xfrm>
            <a:off x="3696896" y="3362325"/>
            <a:ext cx="28694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A28B6D8-2B94-8CE0-C90A-5FCA30E44224}"/>
              </a:ext>
            </a:extLst>
          </p:cNvPr>
          <p:cNvCxnSpPr>
            <a:cxnSpLocks/>
          </p:cNvCxnSpPr>
          <p:nvPr/>
        </p:nvCxnSpPr>
        <p:spPr>
          <a:xfrm flipV="1">
            <a:off x="3971327" y="3116581"/>
            <a:ext cx="158713" cy="2457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0B2E0C3-F40D-28EE-8174-310B0F40644A}"/>
              </a:ext>
            </a:extLst>
          </p:cNvPr>
          <p:cNvCxnSpPr>
            <a:cxnSpLocks/>
          </p:cNvCxnSpPr>
          <p:nvPr/>
        </p:nvCxnSpPr>
        <p:spPr>
          <a:xfrm flipH="1" flipV="1">
            <a:off x="4107180" y="3368041"/>
            <a:ext cx="316230" cy="7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305C275-32EC-446F-8341-D3D3BAF51973}"/>
              </a:ext>
            </a:extLst>
          </p:cNvPr>
          <p:cNvCxnSpPr>
            <a:cxnSpLocks/>
          </p:cNvCxnSpPr>
          <p:nvPr/>
        </p:nvCxnSpPr>
        <p:spPr>
          <a:xfrm flipH="1">
            <a:off x="3489960" y="2863216"/>
            <a:ext cx="146685" cy="27241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95273DC-0564-6178-12FE-5D8C127AC984}"/>
              </a:ext>
            </a:extLst>
          </p:cNvPr>
          <p:cNvCxnSpPr>
            <a:cxnSpLocks/>
          </p:cNvCxnSpPr>
          <p:nvPr/>
        </p:nvCxnSpPr>
        <p:spPr>
          <a:xfrm flipH="1" flipV="1">
            <a:off x="3641540" y="2863216"/>
            <a:ext cx="329787" cy="7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1977193-3D9B-ECFE-4E15-45AA026CF685}"/>
              </a:ext>
            </a:extLst>
          </p:cNvPr>
          <p:cNvCxnSpPr>
            <a:cxnSpLocks/>
          </p:cNvCxnSpPr>
          <p:nvPr/>
        </p:nvCxnSpPr>
        <p:spPr>
          <a:xfrm flipH="1">
            <a:off x="3952653" y="2605090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3A074B8-8F28-462D-DE5F-B2C78ABD08ED}"/>
              </a:ext>
            </a:extLst>
          </p:cNvPr>
          <p:cNvCxnSpPr>
            <a:cxnSpLocks/>
          </p:cNvCxnSpPr>
          <p:nvPr/>
        </p:nvCxnSpPr>
        <p:spPr>
          <a:xfrm flipV="1">
            <a:off x="4138967" y="2845119"/>
            <a:ext cx="115607" cy="2657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D8F7912-36C3-B2A7-15B3-65D2E997281D}"/>
              </a:ext>
            </a:extLst>
          </p:cNvPr>
          <p:cNvCxnSpPr>
            <a:cxnSpLocks/>
          </p:cNvCxnSpPr>
          <p:nvPr/>
        </p:nvCxnSpPr>
        <p:spPr>
          <a:xfrm flipV="1">
            <a:off x="3868124" y="2240282"/>
            <a:ext cx="159832" cy="261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A4A513-DD46-8B11-FA31-2C087AC5B65B}"/>
              </a:ext>
            </a:extLst>
          </p:cNvPr>
          <p:cNvCxnSpPr>
            <a:cxnSpLocks/>
          </p:cNvCxnSpPr>
          <p:nvPr/>
        </p:nvCxnSpPr>
        <p:spPr>
          <a:xfrm flipH="1">
            <a:off x="4245237" y="1589527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E73A25-181E-C04D-0D9C-921E8D2B29E8}"/>
              </a:ext>
            </a:extLst>
          </p:cNvPr>
          <p:cNvCxnSpPr>
            <a:cxnSpLocks/>
          </p:cNvCxnSpPr>
          <p:nvPr/>
        </p:nvCxnSpPr>
        <p:spPr>
          <a:xfrm flipH="1">
            <a:off x="4404360" y="1825470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359068B-D7ED-2FED-B064-CD3879F215E2}"/>
              </a:ext>
            </a:extLst>
          </p:cNvPr>
          <p:cNvCxnSpPr>
            <a:cxnSpLocks/>
          </p:cNvCxnSpPr>
          <p:nvPr/>
        </p:nvCxnSpPr>
        <p:spPr>
          <a:xfrm flipH="1">
            <a:off x="4108077" y="1835271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AD892CF-6183-7753-6B33-5316E1123EBD}"/>
              </a:ext>
            </a:extLst>
          </p:cNvPr>
          <p:cNvCxnSpPr>
            <a:cxnSpLocks/>
          </p:cNvCxnSpPr>
          <p:nvPr/>
        </p:nvCxnSpPr>
        <p:spPr>
          <a:xfrm>
            <a:off x="4121523" y="2101693"/>
            <a:ext cx="113070" cy="2586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537652F-7B07-07D4-54D2-B6D0F4AE2A7D}"/>
              </a:ext>
            </a:extLst>
          </p:cNvPr>
          <p:cNvCxnSpPr>
            <a:cxnSpLocks/>
          </p:cNvCxnSpPr>
          <p:nvPr/>
        </p:nvCxnSpPr>
        <p:spPr>
          <a:xfrm flipH="1">
            <a:off x="4100235" y="2360812"/>
            <a:ext cx="134956" cy="2452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C678C31-4462-24A6-F228-6F955EAE1E03}"/>
              </a:ext>
            </a:extLst>
          </p:cNvPr>
          <p:cNvCxnSpPr>
            <a:cxnSpLocks/>
          </p:cNvCxnSpPr>
          <p:nvPr/>
        </p:nvCxnSpPr>
        <p:spPr>
          <a:xfrm>
            <a:off x="4403075" y="2081494"/>
            <a:ext cx="160408" cy="292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67A938B-0257-3173-CBFA-931CF7F04B37}"/>
              </a:ext>
            </a:extLst>
          </p:cNvPr>
          <p:cNvCxnSpPr>
            <a:cxnSpLocks/>
          </p:cNvCxnSpPr>
          <p:nvPr/>
        </p:nvCxnSpPr>
        <p:spPr>
          <a:xfrm flipV="1">
            <a:off x="6095999" y="944878"/>
            <a:ext cx="154306" cy="281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8F19FCF-8739-81D2-0B12-717390DD5DAD}"/>
              </a:ext>
            </a:extLst>
          </p:cNvPr>
          <p:cNvCxnSpPr>
            <a:cxnSpLocks/>
          </p:cNvCxnSpPr>
          <p:nvPr/>
        </p:nvCxnSpPr>
        <p:spPr>
          <a:xfrm flipH="1">
            <a:off x="4381500" y="1595524"/>
            <a:ext cx="3238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DE4479F-80C8-0D8B-DACB-BFA28EDEFC9B}"/>
              </a:ext>
            </a:extLst>
          </p:cNvPr>
          <p:cNvCxnSpPr>
            <a:cxnSpLocks/>
          </p:cNvCxnSpPr>
          <p:nvPr/>
        </p:nvCxnSpPr>
        <p:spPr>
          <a:xfrm flipH="1">
            <a:off x="4697730" y="1597147"/>
            <a:ext cx="3238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EBAC03F-EE0F-F41D-FF4F-007824E85926}"/>
              </a:ext>
            </a:extLst>
          </p:cNvPr>
          <p:cNvCxnSpPr>
            <a:cxnSpLocks/>
          </p:cNvCxnSpPr>
          <p:nvPr/>
        </p:nvCxnSpPr>
        <p:spPr>
          <a:xfrm flipH="1">
            <a:off x="5012055" y="1597147"/>
            <a:ext cx="3238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89F5955-0BF5-B6BC-59C1-00054AB45AA8}"/>
              </a:ext>
            </a:extLst>
          </p:cNvPr>
          <p:cNvCxnSpPr>
            <a:cxnSpLocks/>
          </p:cNvCxnSpPr>
          <p:nvPr/>
        </p:nvCxnSpPr>
        <p:spPr>
          <a:xfrm flipH="1">
            <a:off x="5339715" y="1597147"/>
            <a:ext cx="3238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CC0D46-CFA2-50E1-70BF-73AE83C4D6BD}"/>
              </a:ext>
            </a:extLst>
          </p:cNvPr>
          <p:cNvCxnSpPr>
            <a:cxnSpLocks/>
          </p:cNvCxnSpPr>
          <p:nvPr/>
        </p:nvCxnSpPr>
        <p:spPr>
          <a:xfrm flipH="1">
            <a:off x="5663565" y="1597147"/>
            <a:ext cx="3238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1847A9F-17B2-41AB-49E1-2472AFFFA670}"/>
              </a:ext>
            </a:extLst>
          </p:cNvPr>
          <p:cNvCxnSpPr>
            <a:cxnSpLocks/>
          </p:cNvCxnSpPr>
          <p:nvPr/>
        </p:nvCxnSpPr>
        <p:spPr>
          <a:xfrm flipH="1">
            <a:off x="5935980" y="1597147"/>
            <a:ext cx="2324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FE0A2A2-B3B5-67E1-E41B-65EA7A00D591}"/>
              </a:ext>
            </a:extLst>
          </p:cNvPr>
          <p:cNvCxnSpPr>
            <a:cxnSpLocks/>
          </p:cNvCxnSpPr>
          <p:nvPr/>
        </p:nvCxnSpPr>
        <p:spPr>
          <a:xfrm flipH="1">
            <a:off x="6156960" y="1348741"/>
            <a:ext cx="156210" cy="2484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7CC6AE8-65A4-622A-CD3E-3FB8C94B36E8}"/>
              </a:ext>
            </a:extLst>
          </p:cNvPr>
          <p:cNvCxnSpPr>
            <a:cxnSpLocks/>
          </p:cNvCxnSpPr>
          <p:nvPr/>
        </p:nvCxnSpPr>
        <p:spPr>
          <a:xfrm flipH="1">
            <a:off x="6301740" y="1117856"/>
            <a:ext cx="156210" cy="2484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48CF21B-B9BA-5648-12D5-A7C272BB9077}"/>
              </a:ext>
            </a:extLst>
          </p:cNvPr>
          <p:cNvCxnSpPr>
            <a:cxnSpLocks/>
          </p:cNvCxnSpPr>
          <p:nvPr/>
        </p:nvCxnSpPr>
        <p:spPr>
          <a:xfrm flipH="1">
            <a:off x="6457950" y="1110240"/>
            <a:ext cx="327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C7F2796-78CD-57D8-1B30-70E40185CDE5}"/>
              </a:ext>
            </a:extLst>
          </p:cNvPr>
          <p:cNvCxnSpPr>
            <a:cxnSpLocks/>
          </p:cNvCxnSpPr>
          <p:nvPr/>
        </p:nvCxnSpPr>
        <p:spPr>
          <a:xfrm flipH="1">
            <a:off x="6785610" y="1107960"/>
            <a:ext cx="327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1A90064-06A5-0E6B-BF8A-8D980E42FFA8}"/>
              </a:ext>
            </a:extLst>
          </p:cNvPr>
          <p:cNvCxnSpPr>
            <a:cxnSpLocks/>
          </p:cNvCxnSpPr>
          <p:nvPr/>
        </p:nvCxnSpPr>
        <p:spPr>
          <a:xfrm flipH="1">
            <a:off x="7059930" y="1107960"/>
            <a:ext cx="327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BEA352D-950F-0EEF-3A93-D1574E98A0A2}"/>
              </a:ext>
            </a:extLst>
          </p:cNvPr>
          <p:cNvCxnSpPr>
            <a:cxnSpLocks/>
          </p:cNvCxnSpPr>
          <p:nvPr/>
        </p:nvCxnSpPr>
        <p:spPr>
          <a:xfrm flipH="1" flipV="1">
            <a:off x="7349490" y="1107960"/>
            <a:ext cx="125730" cy="220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6C66295-4753-7C7C-795A-FC7DA3FC3D04}"/>
              </a:ext>
            </a:extLst>
          </p:cNvPr>
          <p:cNvCxnSpPr>
            <a:cxnSpLocks/>
          </p:cNvCxnSpPr>
          <p:nvPr/>
        </p:nvCxnSpPr>
        <p:spPr>
          <a:xfrm flipH="1" flipV="1">
            <a:off x="7475220" y="1328555"/>
            <a:ext cx="158469" cy="268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D92A9DE-5713-F61E-BD9D-CB6BD1C1AB15}"/>
              </a:ext>
            </a:extLst>
          </p:cNvPr>
          <p:cNvCxnSpPr>
            <a:cxnSpLocks/>
          </p:cNvCxnSpPr>
          <p:nvPr/>
        </p:nvCxnSpPr>
        <p:spPr>
          <a:xfrm flipH="1" flipV="1">
            <a:off x="7637313" y="1580015"/>
            <a:ext cx="158469" cy="268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42F5145-F061-719C-377A-FE2F670E8B21}"/>
              </a:ext>
            </a:extLst>
          </p:cNvPr>
          <p:cNvCxnSpPr>
            <a:cxnSpLocks/>
          </p:cNvCxnSpPr>
          <p:nvPr/>
        </p:nvCxnSpPr>
        <p:spPr>
          <a:xfrm flipH="1" flipV="1">
            <a:off x="7795782" y="1855273"/>
            <a:ext cx="144258" cy="27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2FBEFF1-93A0-D720-72CF-0047903D766D}"/>
              </a:ext>
            </a:extLst>
          </p:cNvPr>
          <p:cNvCxnSpPr>
            <a:cxnSpLocks/>
          </p:cNvCxnSpPr>
          <p:nvPr/>
        </p:nvCxnSpPr>
        <p:spPr>
          <a:xfrm flipH="1" flipV="1">
            <a:off x="7940040" y="2110744"/>
            <a:ext cx="158469" cy="268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5F83763-E9DD-82EE-726D-068AEB93D4C9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362204"/>
            <a:ext cx="158469" cy="268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F4EC03F-DF62-7256-B0A1-F05AC0744770}"/>
              </a:ext>
            </a:extLst>
          </p:cNvPr>
          <p:cNvCxnSpPr>
            <a:cxnSpLocks/>
          </p:cNvCxnSpPr>
          <p:nvPr/>
        </p:nvCxnSpPr>
        <p:spPr>
          <a:xfrm flipH="1" flipV="1">
            <a:off x="8224950" y="2605090"/>
            <a:ext cx="158469" cy="268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AD329BB-9886-AF6A-9DB7-3FE6AA0D1ADA}"/>
              </a:ext>
            </a:extLst>
          </p:cNvPr>
          <p:cNvCxnSpPr>
            <a:cxnSpLocks/>
          </p:cNvCxnSpPr>
          <p:nvPr/>
        </p:nvCxnSpPr>
        <p:spPr>
          <a:xfrm flipV="1">
            <a:off x="8224950" y="2847514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1C4D94A-FD02-3981-74A9-75D8D6531257}"/>
              </a:ext>
            </a:extLst>
          </p:cNvPr>
          <p:cNvCxnSpPr>
            <a:cxnSpLocks/>
          </p:cNvCxnSpPr>
          <p:nvPr/>
        </p:nvCxnSpPr>
        <p:spPr>
          <a:xfrm flipV="1">
            <a:off x="8073260" y="3124200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FB80148-2FA8-919F-1CED-08A7FA6954A8}"/>
              </a:ext>
            </a:extLst>
          </p:cNvPr>
          <p:cNvCxnSpPr>
            <a:cxnSpLocks/>
          </p:cNvCxnSpPr>
          <p:nvPr/>
        </p:nvCxnSpPr>
        <p:spPr>
          <a:xfrm flipV="1">
            <a:off x="7633689" y="3915235"/>
            <a:ext cx="162093" cy="258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0BB7AAA-05ED-7C1F-F674-FC841BEBF4F7}"/>
              </a:ext>
            </a:extLst>
          </p:cNvPr>
          <p:cNvCxnSpPr>
            <a:cxnSpLocks/>
          </p:cNvCxnSpPr>
          <p:nvPr/>
        </p:nvCxnSpPr>
        <p:spPr>
          <a:xfrm flipV="1">
            <a:off x="7928610" y="3382558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26C455D-ACEF-F5CC-13F4-01C67EDE7B4E}"/>
              </a:ext>
            </a:extLst>
          </p:cNvPr>
          <p:cNvCxnSpPr>
            <a:cxnSpLocks/>
          </p:cNvCxnSpPr>
          <p:nvPr/>
        </p:nvCxnSpPr>
        <p:spPr>
          <a:xfrm flipV="1">
            <a:off x="7799070" y="3634018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9305E2C-56CC-B08A-DD3E-743B5F0AC800}"/>
              </a:ext>
            </a:extLst>
          </p:cNvPr>
          <p:cNvCxnSpPr>
            <a:cxnSpLocks/>
          </p:cNvCxnSpPr>
          <p:nvPr/>
        </p:nvCxnSpPr>
        <p:spPr>
          <a:xfrm flipH="1" flipV="1">
            <a:off x="7640347" y="4149090"/>
            <a:ext cx="139673" cy="275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58EDDED-6AF7-631A-32C7-30E70D898D7C}"/>
              </a:ext>
            </a:extLst>
          </p:cNvPr>
          <p:cNvCxnSpPr>
            <a:cxnSpLocks/>
          </p:cNvCxnSpPr>
          <p:nvPr/>
        </p:nvCxnSpPr>
        <p:spPr>
          <a:xfrm flipV="1">
            <a:off x="7624585" y="4428865"/>
            <a:ext cx="155181" cy="24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B1C5366-D4B4-066A-A5F7-8428412B5664}"/>
              </a:ext>
            </a:extLst>
          </p:cNvPr>
          <p:cNvCxnSpPr>
            <a:cxnSpLocks/>
          </p:cNvCxnSpPr>
          <p:nvPr/>
        </p:nvCxnSpPr>
        <p:spPr>
          <a:xfrm flipV="1">
            <a:off x="7473829" y="4670340"/>
            <a:ext cx="155181" cy="24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14424B2-3A12-4274-442F-C8D8CC1E71F5}"/>
              </a:ext>
            </a:extLst>
          </p:cNvPr>
          <p:cNvCxnSpPr>
            <a:cxnSpLocks/>
          </p:cNvCxnSpPr>
          <p:nvPr/>
        </p:nvCxnSpPr>
        <p:spPr>
          <a:xfrm flipV="1">
            <a:off x="7344318" y="4902730"/>
            <a:ext cx="155181" cy="24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327742B-431F-00AA-CC5C-860C6FAB3EBF}"/>
              </a:ext>
            </a:extLst>
          </p:cNvPr>
          <p:cNvCxnSpPr>
            <a:cxnSpLocks/>
          </p:cNvCxnSpPr>
          <p:nvPr/>
        </p:nvCxnSpPr>
        <p:spPr>
          <a:xfrm flipV="1">
            <a:off x="7170420" y="5128826"/>
            <a:ext cx="190500" cy="2699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40202A9-011C-9D1C-97FA-86F6ABAE9B09}"/>
              </a:ext>
            </a:extLst>
          </p:cNvPr>
          <p:cNvCxnSpPr>
            <a:cxnSpLocks/>
          </p:cNvCxnSpPr>
          <p:nvPr/>
        </p:nvCxnSpPr>
        <p:spPr>
          <a:xfrm>
            <a:off x="6897052" y="5398014"/>
            <a:ext cx="3095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2AD2C26-B556-9BE9-391D-5CBFFC80653C}"/>
              </a:ext>
            </a:extLst>
          </p:cNvPr>
          <p:cNvCxnSpPr>
            <a:cxnSpLocks/>
          </p:cNvCxnSpPr>
          <p:nvPr/>
        </p:nvCxnSpPr>
        <p:spPr>
          <a:xfrm>
            <a:off x="6736080" y="5162550"/>
            <a:ext cx="160972" cy="235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F245DBD-3ED8-92C9-21F4-64CB627DB11A}"/>
              </a:ext>
            </a:extLst>
          </p:cNvPr>
          <p:cNvCxnSpPr>
            <a:cxnSpLocks/>
          </p:cNvCxnSpPr>
          <p:nvPr/>
        </p:nvCxnSpPr>
        <p:spPr>
          <a:xfrm flipH="1">
            <a:off x="6743700" y="4911371"/>
            <a:ext cx="166631" cy="241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7EB268B-8D56-FD88-EF4C-6D506DAAE360}"/>
              </a:ext>
            </a:extLst>
          </p:cNvPr>
          <p:cNvCxnSpPr>
            <a:cxnSpLocks/>
          </p:cNvCxnSpPr>
          <p:nvPr/>
        </p:nvCxnSpPr>
        <p:spPr>
          <a:xfrm flipH="1">
            <a:off x="6904224" y="4649200"/>
            <a:ext cx="166127" cy="268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B7D6EC8-83BA-4425-6198-51143F69A4A2}"/>
              </a:ext>
            </a:extLst>
          </p:cNvPr>
          <p:cNvCxnSpPr>
            <a:cxnSpLocks/>
          </p:cNvCxnSpPr>
          <p:nvPr/>
        </p:nvCxnSpPr>
        <p:spPr>
          <a:xfrm flipH="1">
            <a:off x="7061952" y="4402453"/>
            <a:ext cx="139957" cy="260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0FD18C4-DA4B-90BA-630C-BCD280EFE5A1}"/>
              </a:ext>
            </a:extLst>
          </p:cNvPr>
          <p:cNvCxnSpPr>
            <a:cxnSpLocks/>
          </p:cNvCxnSpPr>
          <p:nvPr/>
        </p:nvCxnSpPr>
        <p:spPr>
          <a:xfrm flipH="1">
            <a:off x="7191881" y="4135753"/>
            <a:ext cx="179863" cy="2814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E80151C-7E82-CD40-D44E-7C291C103110}"/>
              </a:ext>
            </a:extLst>
          </p:cNvPr>
          <p:cNvCxnSpPr>
            <a:cxnSpLocks/>
          </p:cNvCxnSpPr>
          <p:nvPr/>
        </p:nvCxnSpPr>
        <p:spPr>
          <a:xfrm flipH="1">
            <a:off x="7360566" y="3909060"/>
            <a:ext cx="116684" cy="2408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F3A64C6-598D-02BB-3D17-81915F8DF132}"/>
              </a:ext>
            </a:extLst>
          </p:cNvPr>
          <p:cNvCxnSpPr>
            <a:cxnSpLocks/>
          </p:cNvCxnSpPr>
          <p:nvPr/>
        </p:nvCxnSpPr>
        <p:spPr>
          <a:xfrm flipH="1">
            <a:off x="7467345" y="3629496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34D24C4-29F4-7781-1245-0EDE89573B90}"/>
              </a:ext>
            </a:extLst>
          </p:cNvPr>
          <p:cNvCxnSpPr>
            <a:cxnSpLocks/>
          </p:cNvCxnSpPr>
          <p:nvPr/>
        </p:nvCxnSpPr>
        <p:spPr>
          <a:xfrm flipH="1">
            <a:off x="7621827" y="3377451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AFD7A60-9C50-C131-DE3F-5A3D9F662B04}"/>
              </a:ext>
            </a:extLst>
          </p:cNvPr>
          <p:cNvCxnSpPr>
            <a:cxnSpLocks/>
          </p:cNvCxnSpPr>
          <p:nvPr/>
        </p:nvCxnSpPr>
        <p:spPr>
          <a:xfrm flipH="1">
            <a:off x="7763587" y="3125345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07E23ED-E606-7769-AAFC-64E3A5FEA5DE}"/>
              </a:ext>
            </a:extLst>
          </p:cNvPr>
          <p:cNvCxnSpPr>
            <a:cxnSpLocks/>
          </p:cNvCxnSpPr>
          <p:nvPr/>
        </p:nvCxnSpPr>
        <p:spPr>
          <a:xfrm flipH="1">
            <a:off x="7908237" y="2859800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571E79C-AD4D-EB4D-3876-DE2B0062F273}"/>
              </a:ext>
            </a:extLst>
          </p:cNvPr>
          <p:cNvCxnSpPr>
            <a:cxnSpLocks/>
          </p:cNvCxnSpPr>
          <p:nvPr/>
        </p:nvCxnSpPr>
        <p:spPr>
          <a:xfrm>
            <a:off x="7907528" y="2573426"/>
            <a:ext cx="162184" cy="3002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6802F5A-114E-59FE-6F9F-A33CB1B43C60}"/>
              </a:ext>
            </a:extLst>
          </p:cNvPr>
          <p:cNvCxnSpPr>
            <a:cxnSpLocks/>
          </p:cNvCxnSpPr>
          <p:nvPr/>
        </p:nvCxnSpPr>
        <p:spPr>
          <a:xfrm>
            <a:off x="7779766" y="2356771"/>
            <a:ext cx="127762" cy="2172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A884777-5D5C-5E41-9B47-F2CA16588B01}"/>
              </a:ext>
            </a:extLst>
          </p:cNvPr>
          <p:cNvCxnSpPr>
            <a:cxnSpLocks/>
          </p:cNvCxnSpPr>
          <p:nvPr/>
        </p:nvCxnSpPr>
        <p:spPr>
          <a:xfrm>
            <a:off x="7629010" y="2105559"/>
            <a:ext cx="173870" cy="268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80476A5-7F5A-AABB-1AD1-6DBBA7281FAE}"/>
              </a:ext>
            </a:extLst>
          </p:cNvPr>
          <p:cNvCxnSpPr>
            <a:cxnSpLocks/>
          </p:cNvCxnSpPr>
          <p:nvPr/>
        </p:nvCxnSpPr>
        <p:spPr>
          <a:xfrm>
            <a:off x="7478683" y="1846589"/>
            <a:ext cx="173870" cy="268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37A0199-FF89-71B4-D1CE-27C94359E696}"/>
              </a:ext>
            </a:extLst>
          </p:cNvPr>
          <p:cNvCxnSpPr>
            <a:cxnSpLocks/>
          </p:cNvCxnSpPr>
          <p:nvPr/>
        </p:nvCxnSpPr>
        <p:spPr>
          <a:xfrm>
            <a:off x="7331973" y="1594555"/>
            <a:ext cx="173870" cy="268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7120AC7-E5AE-E830-F7AA-794E2F496618}"/>
              </a:ext>
            </a:extLst>
          </p:cNvPr>
          <p:cNvCxnSpPr>
            <a:cxnSpLocks/>
          </p:cNvCxnSpPr>
          <p:nvPr/>
        </p:nvCxnSpPr>
        <p:spPr>
          <a:xfrm>
            <a:off x="7170420" y="1335585"/>
            <a:ext cx="173870" cy="268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5EC0CBC-7849-46FF-D590-D13200ECCDAC}"/>
              </a:ext>
            </a:extLst>
          </p:cNvPr>
          <p:cNvCxnSpPr>
            <a:cxnSpLocks/>
          </p:cNvCxnSpPr>
          <p:nvPr/>
        </p:nvCxnSpPr>
        <p:spPr>
          <a:xfrm>
            <a:off x="6896318" y="1346707"/>
            <a:ext cx="2912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C30A4AA-C588-680A-D609-993D644AD12C}"/>
              </a:ext>
            </a:extLst>
          </p:cNvPr>
          <p:cNvCxnSpPr>
            <a:cxnSpLocks/>
          </p:cNvCxnSpPr>
          <p:nvPr/>
        </p:nvCxnSpPr>
        <p:spPr>
          <a:xfrm>
            <a:off x="6606540" y="1346707"/>
            <a:ext cx="2912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0B86A1C-3084-2661-A1B9-5BE24A3E1D24}"/>
              </a:ext>
            </a:extLst>
          </p:cNvPr>
          <p:cNvCxnSpPr>
            <a:cxnSpLocks/>
          </p:cNvCxnSpPr>
          <p:nvPr/>
        </p:nvCxnSpPr>
        <p:spPr>
          <a:xfrm flipV="1">
            <a:off x="6446520" y="1346707"/>
            <a:ext cx="175260" cy="2569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483E7D5-56C3-575F-2A87-4A3C1AFA2A1F}"/>
              </a:ext>
            </a:extLst>
          </p:cNvPr>
          <p:cNvCxnSpPr>
            <a:cxnSpLocks/>
          </p:cNvCxnSpPr>
          <p:nvPr/>
        </p:nvCxnSpPr>
        <p:spPr>
          <a:xfrm flipV="1">
            <a:off x="6293224" y="1605786"/>
            <a:ext cx="153405" cy="2664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1FF708E-9278-6F5F-BFB7-BE8636E399FC}"/>
              </a:ext>
            </a:extLst>
          </p:cNvPr>
          <p:cNvCxnSpPr>
            <a:cxnSpLocks/>
          </p:cNvCxnSpPr>
          <p:nvPr/>
        </p:nvCxnSpPr>
        <p:spPr>
          <a:xfrm>
            <a:off x="6003555" y="1857151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F4AF33D-493B-E084-518A-6014477D9E58}"/>
              </a:ext>
            </a:extLst>
          </p:cNvPr>
          <p:cNvCxnSpPr>
            <a:cxnSpLocks/>
          </p:cNvCxnSpPr>
          <p:nvPr/>
        </p:nvCxnSpPr>
        <p:spPr>
          <a:xfrm>
            <a:off x="5732587" y="1857406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3C09509-2EA9-CAAD-FE07-772EAEEDE819}"/>
              </a:ext>
            </a:extLst>
          </p:cNvPr>
          <p:cNvCxnSpPr>
            <a:cxnSpLocks/>
          </p:cNvCxnSpPr>
          <p:nvPr/>
        </p:nvCxnSpPr>
        <p:spPr>
          <a:xfrm>
            <a:off x="5442918" y="1856311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1BFB634-EE6F-5885-3953-D7F2E2FB90BF}"/>
              </a:ext>
            </a:extLst>
          </p:cNvPr>
          <p:cNvCxnSpPr>
            <a:cxnSpLocks/>
          </p:cNvCxnSpPr>
          <p:nvPr/>
        </p:nvCxnSpPr>
        <p:spPr>
          <a:xfrm>
            <a:off x="5144881" y="1855794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D18B0F2-E14F-0414-76F0-C83973F88B72}"/>
              </a:ext>
            </a:extLst>
          </p:cNvPr>
          <p:cNvCxnSpPr>
            <a:cxnSpLocks/>
          </p:cNvCxnSpPr>
          <p:nvPr/>
        </p:nvCxnSpPr>
        <p:spPr>
          <a:xfrm>
            <a:off x="4877454" y="1856310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63B7182-19A2-51BF-EBDE-E5D7617862A5}"/>
              </a:ext>
            </a:extLst>
          </p:cNvPr>
          <p:cNvCxnSpPr>
            <a:cxnSpLocks/>
          </p:cNvCxnSpPr>
          <p:nvPr/>
        </p:nvCxnSpPr>
        <p:spPr>
          <a:xfrm>
            <a:off x="4573011" y="1857321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1128DBD-0641-6038-A20F-7D2C8635BA5A}"/>
              </a:ext>
            </a:extLst>
          </p:cNvPr>
          <p:cNvCxnSpPr>
            <a:cxnSpLocks/>
          </p:cNvCxnSpPr>
          <p:nvPr/>
        </p:nvCxnSpPr>
        <p:spPr>
          <a:xfrm flipH="1">
            <a:off x="4384808" y="2374444"/>
            <a:ext cx="165232" cy="255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1729C17-67F4-CFAB-4354-B58BA92B2284}"/>
              </a:ext>
            </a:extLst>
          </p:cNvPr>
          <p:cNvCxnSpPr>
            <a:cxnSpLocks/>
          </p:cNvCxnSpPr>
          <p:nvPr/>
        </p:nvCxnSpPr>
        <p:spPr>
          <a:xfrm flipH="1">
            <a:off x="4246047" y="2595949"/>
            <a:ext cx="165232" cy="255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0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4EF28-9A06-AD03-B79F-91D464D2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599680"/>
            <a:ext cx="6677957" cy="5658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5A0BED-4D22-668B-CE62-0DB3A1713B53}"/>
              </a:ext>
            </a:extLst>
          </p:cNvPr>
          <p:cNvCxnSpPr>
            <a:cxnSpLocks/>
          </p:cNvCxnSpPr>
          <p:nvPr/>
        </p:nvCxnSpPr>
        <p:spPr>
          <a:xfrm flipV="1">
            <a:off x="5638800" y="1455419"/>
            <a:ext cx="1165860" cy="2049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BCCBCD-9044-AAE8-5EA4-9D84BC7D7BE8}"/>
              </a:ext>
            </a:extLst>
          </p:cNvPr>
          <p:cNvCxnSpPr>
            <a:cxnSpLocks/>
          </p:cNvCxnSpPr>
          <p:nvPr/>
        </p:nvCxnSpPr>
        <p:spPr>
          <a:xfrm flipH="1" flipV="1">
            <a:off x="4655820" y="1988820"/>
            <a:ext cx="845820" cy="1531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8A7C1-B360-48E5-FE6F-57BE950C7D20}"/>
              </a:ext>
            </a:extLst>
          </p:cNvPr>
          <p:cNvCxnSpPr>
            <a:cxnSpLocks/>
          </p:cNvCxnSpPr>
          <p:nvPr/>
        </p:nvCxnSpPr>
        <p:spPr>
          <a:xfrm flipH="1">
            <a:off x="3390900" y="3642360"/>
            <a:ext cx="2034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34FD9-C450-0D98-B9AC-A89713934D5D}"/>
              </a:ext>
            </a:extLst>
          </p:cNvPr>
          <p:cNvCxnSpPr>
            <a:cxnSpLocks/>
          </p:cNvCxnSpPr>
          <p:nvPr/>
        </p:nvCxnSpPr>
        <p:spPr>
          <a:xfrm flipH="1">
            <a:off x="5059680" y="3764280"/>
            <a:ext cx="441960" cy="754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EDABA4-1501-4E11-F104-E5B95DB61419}"/>
              </a:ext>
            </a:extLst>
          </p:cNvPr>
          <p:cNvCxnSpPr>
            <a:cxnSpLocks/>
          </p:cNvCxnSpPr>
          <p:nvPr/>
        </p:nvCxnSpPr>
        <p:spPr>
          <a:xfrm>
            <a:off x="5638800" y="3756660"/>
            <a:ext cx="1165860" cy="2011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AC2703-8867-B8C3-F051-8AD1A5266ED5}"/>
              </a:ext>
            </a:extLst>
          </p:cNvPr>
          <p:cNvCxnSpPr>
            <a:cxnSpLocks/>
          </p:cNvCxnSpPr>
          <p:nvPr/>
        </p:nvCxnSpPr>
        <p:spPr>
          <a:xfrm>
            <a:off x="5715000" y="3642360"/>
            <a:ext cx="17602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252791-B85D-4993-BABD-A9729433D100}"/>
              </a:ext>
            </a:extLst>
          </p:cNvPr>
          <p:cNvCxnSpPr>
            <a:cxnSpLocks/>
          </p:cNvCxnSpPr>
          <p:nvPr/>
        </p:nvCxnSpPr>
        <p:spPr>
          <a:xfrm>
            <a:off x="5204460" y="5036820"/>
            <a:ext cx="434340" cy="731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B3D843-7ABF-558F-A512-BDFC17CF691A}"/>
              </a:ext>
            </a:extLst>
          </p:cNvPr>
          <p:cNvCxnSpPr>
            <a:cxnSpLocks/>
          </p:cNvCxnSpPr>
          <p:nvPr/>
        </p:nvCxnSpPr>
        <p:spPr>
          <a:xfrm flipH="1">
            <a:off x="4625340" y="5029200"/>
            <a:ext cx="426720" cy="739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446653-6C41-F808-50E8-21C1FC834A5B}"/>
              </a:ext>
            </a:extLst>
          </p:cNvPr>
          <p:cNvCxnSpPr/>
          <p:nvPr/>
        </p:nvCxnSpPr>
        <p:spPr>
          <a:xfrm flipV="1">
            <a:off x="5204460" y="4023360"/>
            <a:ext cx="434340" cy="74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C36AD3-FE86-2CCC-FAB7-117848F19908}"/>
              </a:ext>
            </a:extLst>
          </p:cNvPr>
          <p:cNvCxnSpPr>
            <a:cxnSpLocks/>
          </p:cNvCxnSpPr>
          <p:nvPr/>
        </p:nvCxnSpPr>
        <p:spPr>
          <a:xfrm flipV="1">
            <a:off x="5273040" y="4907280"/>
            <a:ext cx="883920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C3C11C-2360-60A2-A0ED-10087EA5384E}"/>
              </a:ext>
            </a:extLst>
          </p:cNvPr>
          <p:cNvCxnSpPr>
            <a:cxnSpLocks/>
          </p:cNvCxnSpPr>
          <p:nvPr/>
        </p:nvCxnSpPr>
        <p:spPr>
          <a:xfrm flipH="1">
            <a:off x="4114800" y="4907280"/>
            <a:ext cx="868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04AB35-5BF6-535B-2461-A92BCC67C91F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3764280"/>
            <a:ext cx="563880" cy="1005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87DC0A-D93C-6D87-D5D8-9BDDDD0756A4}"/>
              </a:ext>
            </a:extLst>
          </p:cNvPr>
          <p:cNvCxnSpPr/>
          <p:nvPr/>
        </p:nvCxnSpPr>
        <p:spPr>
          <a:xfrm>
            <a:off x="4625340" y="4518660"/>
            <a:ext cx="16002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279909-6319-A65A-1BF4-8E54834CE756}"/>
              </a:ext>
            </a:extLst>
          </p:cNvPr>
          <p:cNvCxnSpPr>
            <a:cxnSpLocks/>
          </p:cNvCxnSpPr>
          <p:nvPr/>
        </p:nvCxnSpPr>
        <p:spPr>
          <a:xfrm flipH="1">
            <a:off x="3848100" y="4404360"/>
            <a:ext cx="563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60BEC4-E317-BCB3-9EE4-2B08964607CF}"/>
              </a:ext>
            </a:extLst>
          </p:cNvPr>
          <p:cNvCxnSpPr/>
          <p:nvPr/>
        </p:nvCxnSpPr>
        <p:spPr>
          <a:xfrm>
            <a:off x="4686300" y="3375660"/>
            <a:ext cx="586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399E4E-9E93-2631-BD5E-513EA72F10C3}"/>
              </a:ext>
            </a:extLst>
          </p:cNvPr>
          <p:cNvCxnSpPr/>
          <p:nvPr/>
        </p:nvCxnSpPr>
        <p:spPr>
          <a:xfrm flipV="1">
            <a:off x="4617720" y="2788920"/>
            <a:ext cx="274320" cy="449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5913D7-60F9-D72C-67EF-1D03FD791EBA}"/>
              </a:ext>
            </a:extLst>
          </p:cNvPr>
          <p:cNvCxnSpPr/>
          <p:nvPr/>
        </p:nvCxnSpPr>
        <p:spPr>
          <a:xfrm flipH="1">
            <a:off x="7307580" y="4274820"/>
            <a:ext cx="815340" cy="149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C572F8-9F85-3F8E-9EDD-C7E9E75663CA}"/>
              </a:ext>
            </a:extLst>
          </p:cNvPr>
          <p:cNvCxnSpPr>
            <a:cxnSpLocks/>
          </p:cNvCxnSpPr>
          <p:nvPr/>
        </p:nvCxnSpPr>
        <p:spPr>
          <a:xfrm flipH="1">
            <a:off x="7780020" y="4137660"/>
            <a:ext cx="29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EC9A54-9DB4-4222-9169-03B5C6052B85}"/>
              </a:ext>
            </a:extLst>
          </p:cNvPr>
          <p:cNvCxnSpPr>
            <a:cxnSpLocks/>
          </p:cNvCxnSpPr>
          <p:nvPr/>
        </p:nvCxnSpPr>
        <p:spPr>
          <a:xfrm flipV="1">
            <a:off x="8282940" y="3238500"/>
            <a:ext cx="44958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60FC2F-6AE4-7BA0-126A-DCA326CF5338}"/>
              </a:ext>
            </a:extLst>
          </p:cNvPr>
          <p:cNvCxnSpPr/>
          <p:nvPr/>
        </p:nvCxnSpPr>
        <p:spPr>
          <a:xfrm flipH="1">
            <a:off x="5875020" y="3893820"/>
            <a:ext cx="281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52752-0FE3-DB65-1315-502A83FC0A8F}"/>
              </a:ext>
            </a:extLst>
          </p:cNvPr>
          <p:cNvCxnSpPr/>
          <p:nvPr/>
        </p:nvCxnSpPr>
        <p:spPr>
          <a:xfrm flipH="1">
            <a:off x="6096000" y="402336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860B2-257B-3823-5F29-A0D132D2A0B8}"/>
              </a:ext>
            </a:extLst>
          </p:cNvPr>
          <p:cNvCxnSpPr>
            <a:cxnSpLocks/>
          </p:cNvCxnSpPr>
          <p:nvPr/>
        </p:nvCxnSpPr>
        <p:spPr>
          <a:xfrm>
            <a:off x="6385560" y="4015740"/>
            <a:ext cx="281940" cy="491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6B1DAC-61E1-240E-72E2-D40C20664CC9}"/>
              </a:ext>
            </a:extLst>
          </p:cNvPr>
          <p:cNvCxnSpPr>
            <a:cxnSpLocks/>
          </p:cNvCxnSpPr>
          <p:nvPr/>
        </p:nvCxnSpPr>
        <p:spPr>
          <a:xfrm>
            <a:off x="6446520" y="3893820"/>
            <a:ext cx="5981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7D013A-2300-A223-FCF7-FEC366F6160B}"/>
              </a:ext>
            </a:extLst>
          </p:cNvPr>
          <p:cNvCxnSpPr/>
          <p:nvPr/>
        </p:nvCxnSpPr>
        <p:spPr>
          <a:xfrm flipH="1">
            <a:off x="5585460" y="540258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530F51-FD20-947A-1CBE-3C426D26209C}"/>
              </a:ext>
            </a:extLst>
          </p:cNvPr>
          <p:cNvCxnSpPr/>
          <p:nvPr/>
        </p:nvCxnSpPr>
        <p:spPr>
          <a:xfrm flipH="1" flipV="1">
            <a:off x="5791200" y="503682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AFAC45-EBE3-96AD-674C-63322827040B}"/>
              </a:ext>
            </a:extLst>
          </p:cNvPr>
          <p:cNvCxnSpPr/>
          <p:nvPr/>
        </p:nvCxnSpPr>
        <p:spPr>
          <a:xfrm flipV="1">
            <a:off x="6096000" y="5036820"/>
            <a:ext cx="14478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CB65DF-9349-4DF7-21F5-F2F13C3F34C0}"/>
              </a:ext>
            </a:extLst>
          </p:cNvPr>
          <p:cNvCxnSpPr>
            <a:cxnSpLocks/>
          </p:cNvCxnSpPr>
          <p:nvPr/>
        </p:nvCxnSpPr>
        <p:spPr>
          <a:xfrm>
            <a:off x="6156960" y="540258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E7515A-9CDA-8035-7015-6723CEED0262}"/>
              </a:ext>
            </a:extLst>
          </p:cNvPr>
          <p:cNvCxnSpPr/>
          <p:nvPr/>
        </p:nvCxnSpPr>
        <p:spPr>
          <a:xfrm flipH="1">
            <a:off x="4320540" y="4518660"/>
            <a:ext cx="15240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65C7B1-11BA-F06B-4CB7-FA7EEF2DC2E3}"/>
              </a:ext>
            </a:extLst>
          </p:cNvPr>
          <p:cNvCxnSpPr>
            <a:cxnSpLocks/>
          </p:cNvCxnSpPr>
          <p:nvPr/>
        </p:nvCxnSpPr>
        <p:spPr>
          <a:xfrm flipH="1" flipV="1">
            <a:off x="5783580" y="960119"/>
            <a:ext cx="152400" cy="232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A8B1B0-0E8E-1043-4EF9-0326EA0E6974}"/>
              </a:ext>
            </a:extLst>
          </p:cNvPr>
          <p:cNvCxnSpPr/>
          <p:nvPr/>
        </p:nvCxnSpPr>
        <p:spPr>
          <a:xfrm flipH="1">
            <a:off x="5501640" y="3009900"/>
            <a:ext cx="13716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724049-8EFF-8BDD-05EF-65A512EFCAF2}"/>
              </a:ext>
            </a:extLst>
          </p:cNvPr>
          <p:cNvCxnSpPr/>
          <p:nvPr/>
        </p:nvCxnSpPr>
        <p:spPr>
          <a:xfrm flipH="1">
            <a:off x="5273040" y="2872740"/>
            <a:ext cx="29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3DDC3-F0EA-B92E-8643-0F197E5E970A}"/>
              </a:ext>
            </a:extLst>
          </p:cNvPr>
          <p:cNvCxnSpPr/>
          <p:nvPr/>
        </p:nvCxnSpPr>
        <p:spPr>
          <a:xfrm flipV="1">
            <a:off x="5791200" y="1981200"/>
            <a:ext cx="449580" cy="76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0686EC-5F2E-E739-4DC6-361CE15A6CE6}"/>
              </a:ext>
            </a:extLst>
          </p:cNvPr>
          <p:cNvCxnSpPr/>
          <p:nvPr/>
        </p:nvCxnSpPr>
        <p:spPr>
          <a:xfrm flipH="1" flipV="1">
            <a:off x="5204460" y="1996440"/>
            <a:ext cx="434340" cy="754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06BF08-88FB-33CB-F1B2-F3108F42EB7F}"/>
              </a:ext>
            </a:extLst>
          </p:cNvPr>
          <p:cNvCxnSpPr>
            <a:cxnSpLocks/>
          </p:cNvCxnSpPr>
          <p:nvPr/>
        </p:nvCxnSpPr>
        <p:spPr>
          <a:xfrm>
            <a:off x="4472940" y="1348741"/>
            <a:ext cx="1402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7FC53B-FB54-2B23-D4C9-6A0B44326A09}"/>
              </a:ext>
            </a:extLst>
          </p:cNvPr>
          <p:cNvCxnSpPr/>
          <p:nvPr/>
        </p:nvCxnSpPr>
        <p:spPr>
          <a:xfrm flipH="1" flipV="1">
            <a:off x="6240780" y="2750820"/>
            <a:ext cx="14478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AD62BA-D695-7C5F-9F9C-FC80C8298A45}"/>
              </a:ext>
            </a:extLst>
          </p:cNvPr>
          <p:cNvCxnSpPr/>
          <p:nvPr/>
        </p:nvCxnSpPr>
        <p:spPr>
          <a:xfrm flipH="1">
            <a:off x="6019800" y="3124200"/>
            <a:ext cx="281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CF4760-D274-D873-E5BD-BF359913599A}"/>
              </a:ext>
            </a:extLst>
          </p:cNvPr>
          <p:cNvCxnSpPr/>
          <p:nvPr/>
        </p:nvCxnSpPr>
        <p:spPr>
          <a:xfrm flipH="1">
            <a:off x="6240780" y="3238500"/>
            <a:ext cx="14478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D6F110-2981-EE54-BE02-6F30A067C710}"/>
              </a:ext>
            </a:extLst>
          </p:cNvPr>
          <p:cNvCxnSpPr>
            <a:cxnSpLocks/>
          </p:cNvCxnSpPr>
          <p:nvPr/>
        </p:nvCxnSpPr>
        <p:spPr>
          <a:xfrm>
            <a:off x="6530340" y="3238500"/>
            <a:ext cx="15240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64D045-8F37-CA6E-0001-90D1632602A7}"/>
              </a:ext>
            </a:extLst>
          </p:cNvPr>
          <p:cNvCxnSpPr/>
          <p:nvPr/>
        </p:nvCxnSpPr>
        <p:spPr>
          <a:xfrm flipH="1">
            <a:off x="6758940" y="3375660"/>
            <a:ext cx="571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5F30C7-3E11-62D9-4348-8ED2022669C3}"/>
              </a:ext>
            </a:extLst>
          </p:cNvPr>
          <p:cNvCxnSpPr/>
          <p:nvPr/>
        </p:nvCxnSpPr>
        <p:spPr>
          <a:xfrm flipH="1" flipV="1">
            <a:off x="7277100" y="3002281"/>
            <a:ext cx="152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B3D3C22-0954-EECC-8252-26500E28B896}"/>
              </a:ext>
            </a:extLst>
          </p:cNvPr>
          <p:cNvCxnSpPr>
            <a:cxnSpLocks/>
          </p:cNvCxnSpPr>
          <p:nvPr/>
        </p:nvCxnSpPr>
        <p:spPr>
          <a:xfrm flipH="1">
            <a:off x="6987540" y="2480312"/>
            <a:ext cx="441960" cy="73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33EA6B-EA69-2FC4-FF58-9553283E535C}"/>
              </a:ext>
            </a:extLst>
          </p:cNvPr>
          <p:cNvCxnSpPr/>
          <p:nvPr/>
        </p:nvCxnSpPr>
        <p:spPr>
          <a:xfrm flipH="1">
            <a:off x="6743700" y="2348867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B07711-855F-F665-4314-0E7223E18ABD}"/>
              </a:ext>
            </a:extLst>
          </p:cNvPr>
          <p:cNvCxnSpPr/>
          <p:nvPr/>
        </p:nvCxnSpPr>
        <p:spPr>
          <a:xfrm flipH="1" flipV="1">
            <a:off x="7277100" y="1988820"/>
            <a:ext cx="152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A4B49F-6BEA-B341-3802-7506EC48AB4D}"/>
              </a:ext>
            </a:extLst>
          </p:cNvPr>
          <p:cNvCxnSpPr/>
          <p:nvPr/>
        </p:nvCxnSpPr>
        <p:spPr>
          <a:xfrm flipH="1">
            <a:off x="6393180" y="1958343"/>
            <a:ext cx="411480" cy="746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7CC121-E61B-FD43-8F39-C70D233FC4CE}"/>
              </a:ext>
            </a:extLst>
          </p:cNvPr>
          <p:cNvCxnSpPr/>
          <p:nvPr/>
        </p:nvCxnSpPr>
        <p:spPr>
          <a:xfrm flipH="1" flipV="1">
            <a:off x="4198620" y="3764280"/>
            <a:ext cx="274320" cy="51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6CEF75-6557-2692-F385-1E1282DDCECE}"/>
              </a:ext>
            </a:extLst>
          </p:cNvPr>
          <p:cNvCxnSpPr/>
          <p:nvPr/>
        </p:nvCxnSpPr>
        <p:spPr>
          <a:xfrm flipH="1">
            <a:off x="5791200" y="5562600"/>
            <a:ext cx="144780" cy="205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FA62D8-5C67-C945-01E1-594277F6E0AD}"/>
              </a:ext>
            </a:extLst>
          </p:cNvPr>
          <p:cNvCxnSpPr/>
          <p:nvPr/>
        </p:nvCxnSpPr>
        <p:spPr>
          <a:xfrm>
            <a:off x="6096000" y="5554980"/>
            <a:ext cx="14478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616E57-A553-BF2B-D020-C2986D23E9F7}"/>
              </a:ext>
            </a:extLst>
          </p:cNvPr>
          <p:cNvCxnSpPr/>
          <p:nvPr/>
        </p:nvCxnSpPr>
        <p:spPr>
          <a:xfrm flipH="1" flipV="1">
            <a:off x="8016240" y="3764280"/>
            <a:ext cx="16002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8B28C05-AC96-0FF4-8CD4-3D4524A6582E}"/>
              </a:ext>
            </a:extLst>
          </p:cNvPr>
          <p:cNvCxnSpPr>
            <a:cxnSpLocks/>
          </p:cNvCxnSpPr>
          <p:nvPr/>
        </p:nvCxnSpPr>
        <p:spPr>
          <a:xfrm>
            <a:off x="3493770" y="3135631"/>
            <a:ext cx="194310" cy="2362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15ECF1A-F28A-2429-22B2-C99F7068F144}"/>
              </a:ext>
            </a:extLst>
          </p:cNvPr>
          <p:cNvCxnSpPr>
            <a:cxnSpLocks/>
          </p:cNvCxnSpPr>
          <p:nvPr/>
        </p:nvCxnSpPr>
        <p:spPr>
          <a:xfrm flipH="1" flipV="1">
            <a:off x="4335780" y="3002281"/>
            <a:ext cx="152400" cy="243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13AAD52-2FC7-43A7-F501-037098537B17}"/>
              </a:ext>
            </a:extLst>
          </p:cNvPr>
          <p:cNvCxnSpPr>
            <a:cxnSpLocks/>
          </p:cNvCxnSpPr>
          <p:nvPr/>
        </p:nvCxnSpPr>
        <p:spPr>
          <a:xfrm>
            <a:off x="3696896" y="3362325"/>
            <a:ext cx="28694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A28B6D8-2B94-8CE0-C90A-5FCA30E44224}"/>
              </a:ext>
            </a:extLst>
          </p:cNvPr>
          <p:cNvCxnSpPr>
            <a:cxnSpLocks/>
          </p:cNvCxnSpPr>
          <p:nvPr/>
        </p:nvCxnSpPr>
        <p:spPr>
          <a:xfrm flipV="1">
            <a:off x="3971327" y="3116581"/>
            <a:ext cx="158713" cy="2457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0B2E0C3-F40D-28EE-8174-310B0F40644A}"/>
              </a:ext>
            </a:extLst>
          </p:cNvPr>
          <p:cNvCxnSpPr>
            <a:cxnSpLocks/>
          </p:cNvCxnSpPr>
          <p:nvPr/>
        </p:nvCxnSpPr>
        <p:spPr>
          <a:xfrm flipH="1" flipV="1">
            <a:off x="4107180" y="3368041"/>
            <a:ext cx="316230" cy="7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305C275-32EC-446F-8341-D3D3BAF51973}"/>
              </a:ext>
            </a:extLst>
          </p:cNvPr>
          <p:cNvCxnSpPr>
            <a:cxnSpLocks/>
          </p:cNvCxnSpPr>
          <p:nvPr/>
        </p:nvCxnSpPr>
        <p:spPr>
          <a:xfrm flipH="1">
            <a:off x="3489960" y="2863216"/>
            <a:ext cx="146685" cy="27241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95273DC-0564-6178-12FE-5D8C127AC984}"/>
              </a:ext>
            </a:extLst>
          </p:cNvPr>
          <p:cNvCxnSpPr>
            <a:cxnSpLocks/>
          </p:cNvCxnSpPr>
          <p:nvPr/>
        </p:nvCxnSpPr>
        <p:spPr>
          <a:xfrm flipH="1" flipV="1">
            <a:off x="3641540" y="2863216"/>
            <a:ext cx="329787" cy="7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1977193-3D9B-ECFE-4E15-45AA026CF685}"/>
              </a:ext>
            </a:extLst>
          </p:cNvPr>
          <p:cNvCxnSpPr>
            <a:cxnSpLocks/>
          </p:cNvCxnSpPr>
          <p:nvPr/>
        </p:nvCxnSpPr>
        <p:spPr>
          <a:xfrm flipH="1">
            <a:off x="3952653" y="2605090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3A074B8-8F28-462D-DE5F-B2C78ABD08ED}"/>
              </a:ext>
            </a:extLst>
          </p:cNvPr>
          <p:cNvCxnSpPr>
            <a:cxnSpLocks/>
          </p:cNvCxnSpPr>
          <p:nvPr/>
        </p:nvCxnSpPr>
        <p:spPr>
          <a:xfrm flipV="1">
            <a:off x="4116357" y="2845120"/>
            <a:ext cx="156442" cy="2715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D8F7912-36C3-B2A7-15B3-65D2E997281D}"/>
              </a:ext>
            </a:extLst>
          </p:cNvPr>
          <p:cNvCxnSpPr>
            <a:cxnSpLocks/>
          </p:cNvCxnSpPr>
          <p:nvPr/>
        </p:nvCxnSpPr>
        <p:spPr>
          <a:xfrm flipV="1">
            <a:off x="3868124" y="2240282"/>
            <a:ext cx="159832" cy="261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A4A513-DD46-8B11-FA31-2C087AC5B65B}"/>
              </a:ext>
            </a:extLst>
          </p:cNvPr>
          <p:cNvCxnSpPr>
            <a:cxnSpLocks/>
          </p:cNvCxnSpPr>
          <p:nvPr/>
        </p:nvCxnSpPr>
        <p:spPr>
          <a:xfrm flipH="1">
            <a:off x="4245237" y="1589527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E73A25-181E-C04D-0D9C-921E8D2B29E8}"/>
              </a:ext>
            </a:extLst>
          </p:cNvPr>
          <p:cNvCxnSpPr>
            <a:cxnSpLocks/>
          </p:cNvCxnSpPr>
          <p:nvPr/>
        </p:nvCxnSpPr>
        <p:spPr>
          <a:xfrm flipH="1">
            <a:off x="4404360" y="1825470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359068B-D7ED-2FED-B064-CD3879F215E2}"/>
              </a:ext>
            </a:extLst>
          </p:cNvPr>
          <p:cNvCxnSpPr>
            <a:cxnSpLocks/>
          </p:cNvCxnSpPr>
          <p:nvPr/>
        </p:nvCxnSpPr>
        <p:spPr>
          <a:xfrm flipH="1">
            <a:off x="4108077" y="1835271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AD892CF-6183-7753-6B33-5316E1123EBD}"/>
              </a:ext>
            </a:extLst>
          </p:cNvPr>
          <p:cNvCxnSpPr>
            <a:cxnSpLocks/>
          </p:cNvCxnSpPr>
          <p:nvPr/>
        </p:nvCxnSpPr>
        <p:spPr>
          <a:xfrm>
            <a:off x="4121523" y="2101693"/>
            <a:ext cx="113070" cy="2586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537652F-7B07-07D4-54D2-B6D0F4AE2A7D}"/>
              </a:ext>
            </a:extLst>
          </p:cNvPr>
          <p:cNvCxnSpPr>
            <a:cxnSpLocks/>
          </p:cNvCxnSpPr>
          <p:nvPr/>
        </p:nvCxnSpPr>
        <p:spPr>
          <a:xfrm flipH="1">
            <a:off x="4100235" y="2360812"/>
            <a:ext cx="134956" cy="2452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C678C31-4462-24A6-F228-6F955EAE1E03}"/>
              </a:ext>
            </a:extLst>
          </p:cNvPr>
          <p:cNvCxnSpPr>
            <a:cxnSpLocks/>
          </p:cNvCxnSpPr>
          <p:nvPr/>
        </p:nvCxnSpPr>
        <p:spPr>
          <a:xfrm>
            <a:off x="4403075" y="2081494"/>
            <a:ext cx="160408" cy="292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67A938B-0257-3173-CBFA-931CF7F04B37}"/>
              </a:ext>
            </a:extLst>
          </p:cNvPr>
          <p:cNvCxnSpPr>
            <a:cxnSpLocks/>
          </p:cNvCxnSpPr>
          <p:nvPr/>
        </p:nvCxnSpPr>
        <p:spPr>
          <a:xfrm flipV="1">
            <a:off x="6095999" y="944878"/>
            <a:ext cx="154306" cy="281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8F19FCF-8739-81D2-0B12-717390DD5DAD}"/>
              </a:ext>
            </a:extLst>
          </p:cNvPr>
          <p:cNvCxnSpPr>
            <a:cxnSpLocks/>
          </p:cNvCxnSpPr>
          <p:nvPr/>
        </p:nvCxnSpPr>
        <p:spPr>
          <a:xfrm flipH="1">
            <a:off x="4381500" y="1595524"/>
            <a:ext cx="3238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DE4479F-80C8-0D8B-DACB-BFA28EDEFC9B}"/>
              </a:ext>
            </a:extLst>
          </p:cNvPr>
          <p:cNvCxnSpPr>
            <a:cxnSpLocks/>
          </p:cNvCxnSpPr>
          <p:nvPr/>
        </p:nvCxnSpPr>
        <p:spPr>
          <a:xfrm flipH="1">
            <a:off x="4697730" y="1597147"/>
            <a:ext cx="3238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EBAC03F-EE0F-F41D-FF4F-007824E85926}"/>
              </a:ext>
            </a:extLst>
          </p:cNvPr>
          <p:cNvCxnSpPr>
            <a:cxnSpLocks/>
          </p:cNvCxnSpPr>
          <p:nvPr/>
        </p:nvCxnSpPr>
        <p:spPr>
          <a:xfrm flipH="1">
            <a:off x="5012055" y="1597147"/>
            <a:ext cx="3238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89F5955-0BF5-B6BC-59C1-00054AB45AA8}"/>
              </a:ext>
            </a:extLst>
          </p:cNvPr>
          <p:cNvCxnSpPr>
            <a:cxnSpLocks/>
          </p:cNvCxnSpPr>
          <p:nvPr/>
        </p:nvCxnSpPr>
        <p:spPr>
          <a:xfrm flipH="1">
            <a:off x="5339715" y="1597147"/>
            <a:ext cx="3238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CC0D46-CFA2-50E1-70BF-73AE83C4D6BD}"/>
              </a:ext>
            </a:extLst>
          </p:cNvPr>
          <p:cNvCxnSpPr>
            <a:cxnSpLocks/>
          </p:cNvCxnSpPr>
          <p:nvPr/>
        </p:nvCxnSpPr>
        <p:spPr>
          <a:xfrm flipH="1">
            <a:off x="5663565" y="1597147"/>
            <a:ext cx="3238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1847A9F-17B2-41AB-49E1-2472AFFFA670}"/>
              </a:ext>
            </a:extLst>
          </p:cNvPr>
          <p:cNvCxnSpPr>
            <a:cxnSpLocks/>
          </p:cNvCxnSpPr>
          <p:nvPr/>
        </p:nvCxnSpPr>
        <p:spPr>
          <a:xfrm flipH="1">
            <a:off x="5935980" y="1597147"/>
            <a:ext cx="2324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FE0A2A2-B3B5-67E1-E41B-65EA7A00D591}"/>
              </a:ext>
            </a:extLst>
          </p:cNvPr>
          <p:cNvCxnSpPr>
            <a:cxnSpLocks/>
          </p:cNvCxnSpPr>
          <p:nvPr/>
        </p:nvCxnSpPr>
        <p:spPr>
          <a:xfrm flipH="1">
            <a:off x="6156960" y="1348741"/>
            <a:ext cx="156210" cy="2484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7CC6AE8-65A4-622A-CD3E-3FB8C94B36E8}"/>
              </a:ext>
            </a:extLst>
          </p:cNvPr>
          <p:cNvCxnSpPr>
            <a:cxnSpLocks/>
          </p:cNvCxnSpPr>
          <p:nvPr/>
        </p:nvCxnSpPr>
        <p:spPr>
          <a:xfrm flipH="1">
            <a:off x="6301740" y="1117856"/>
            <a:ext cx="156210" cy="2484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48CF21B-B9BA-5648-12D5-A7C272BB9077}"/>
              </a:ext>
            </a:extLst>
          </p:cNvPr>
          <p:cNvCxnSpPr>
            <a:cxnSpLocks/>
          </p:cNvCxnSpPr>
          <p:nvPr/>
        </p:nvCxnSpPr>
        <p:spPr>
          <a:xfrm flipH="1">
            <a:off x="6457950" y="1110240"/>
            <a:ext cx="327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C7F2796-78CD-57D8-1B30-70E40185CDE5}"/>
              </a:ext>
            </a:extLst>
          </p:cNvPr>
          <p:cNvCxnSpPr>
            <a:cxnSpLocks/>
          </p:cNvCxnSpPr>
          <p:nvPr/>
        </p:nvCxnSpPr>
        <p:spPr>
          <a:xfrm flipH="1">
            <a:off x="6785610" y="1107960"/>
            <a:ext cx="274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1A90064-06A5-0E6B-BF8A-8D980E42FFA8}"/>
              </a:ext>
            </a:extLst>
          </p:cNvPr>
          <p:cNvCxnSpPr>
            <a:cxnSpLocks/>
          </p:cNvCxnSpPr>
          <p:nvPr/>
        </p:nvCxnSpPr>
        <p:spPr>
          <a:xfrm flipH="1" flipV="1">
            <a:off x="7059930" y="1107960"/>
            <a:ext cx="217170" cy="2387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6C66295-4753-7C7C-795A-FC7DA3FC3D04}"/>
              </a:ext>
            </a:extLst>
          </p:cNvPr>
          <p:cNvCxnSpPr>
            <a:cxnSpLocks/>
          </p:cNvCxnSpPr>
          <p:nvPr/>
        </p:nvCxnSpPr>
        <p:spPr>
          <a:xfrm flipH="1" flipV="1">
            <a:off x="7284402" y="1336152"/>
            <a:ext cx="87220" cy="2438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D92A9DE-5713-F61E-BD9D-CB6BD1C1AB15}"/>
              </a:ext>
            </a:extLst>
          </p:cNvPr>
          <p:cNvCxnSpPr>
            <a:cxnSpLocks/>
          </p:cNvCxnSpPr>
          <p:nvPr/>
        </p:nvCxnSpPr>
        <p:spPr>
          <a:xfrm flipH="1" flipV="1">
            <a:off x="7621827" y="1586681"/>
            <a:ext cx="158469" cy="268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42F5145-F061-719C-377A-FE2F670E8B21}"/>
              </a:ext>
            </a:extLst>
          </p:cNvPr>
          <p:cNvCxnSpPr>
            <a:cxnSpLocks/>
          </p:cNvCxnSpPr>
          <p:nvPr/>
        </p:nvCxnSpPr>
        <p:spPr>
          <a:xfrm flipH="1" flipV="1">
            <a:off x="7795782" y="1855273"/>
            <a:ext cx="144258" cy="27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2FBEFF1-93A0-D720-72CF-0047903D766D}"/>
              </a:ext>
            </a:extLst>
          </p:cNvPr>
          <p:cNvCxnSpPr>
            <a:cxnSpLocks/>
          </p:cNvCxnSpPr>
          <p:nvPr/>
        </p:nvCxnSpPr>
        <p:spPr>
          <a:xfrm flipH="1" flipV="1">
            <a:off x="7940040" y="2110744"/>
            <a:ext cx="158469" cy="268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5F83763-E9DD-82EE-726D-068AEB93D4C9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362204"/>
            <a:ext cx="158469" cy="268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F4EC03F-DF62-7256-B0A1-F05AC0744770}"/>
              </a:ext>
            </a:extLst>
          </p:cNvPr>
          <p:cNvCxnSpPr>
            <a:cxnSpLocks/>
          </p:cNvCxnSpPr>
          <p:nvPr/>
        </p:nvCxnSpPr>
        <p:spPr>
          <a:xfrm flipH="1" flipV="1">
            <a:off x="8224950" y="2605090"/>
            <a:ext cx="158469" cy="268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AD329BB-9886-AF6A-9DB7-3FE6AA0D1ADA}"/>
              </a:ext>
            </a:extLst>
          </p:cNvPr>
          <p:cNvCxnSpPr>
            <a:cxnSpLocks/>
          </p:cNvCxnSpPr>
          <p:nvPr/>
        </p:nvCxnSpPr>
        <p:spPr>
          <a:xfrm flipV="1">
            <a:off x="8224950" y="2847514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1C4D94A-FD02-3981-74A9-75D8D6531257}"/>
              </a:ext>
            </a:extLst>
          </p:cNvPr>
          <p:cNvCxnSpPr>
            <a:cxnSpLocks/>
          </p:cNvCxnSpPr>
          <p:nvPr/>
        </p:nvCxnSpPr>
        <p:spPr>
          <a:xfrm flipV="1">
            <a:off x="8073260" y="3124200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FB80148-2FA8-919F-1CED-08A7FA6954A8}"/>
              </a:ext>
            </a:extLst>
          </p:cNvPr>
          <p:cNvCxnSpPr>
            <a:cxnSpLocks/>
          </p:cNvCxnSpPr>
          <p:nvPr/>
        </p:nvCxnSpPr>
        <p:spPr>
          <a:xfrm flipV="1">
            <a:off x="7649705" y="3907615"/>
            <a:ext cx="162093" cy="258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0BB7AAA-05ED-7C1F-F674-FC841BEBF4F7}"/>
              </a:ext>
            </a:extLst>
          </p:cNvPr>
          <p:cNvCxnSpPr>
            <a:cxnSpLocks/>
          </p:cNvCxnSpPr>
          <p:nvPr/>
        </p:nvCxnSpPr>
        <p:spPr>
          <a:xfrm flipV="1">
            <a:off x="7928610" y="3382558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26C455D-ACEF-F5CC-13F4-01C67EDE7B4E}"/>
              </a:ext>
            </a:extLst>
          </p:cNvPr>
          <p:cNvCxnSpPr>
            <a:cxnSpLocks/>
          </p:cNvCxnSpPr>
          <p:nvPr/>
        </p:nvCxnSpPr>
        <p:spPr>
          <a:xfrm flipV="1">
            <a:off x="7799070" y="3634018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58EDDED-6AF7-631A-32C7-30E70D898D7C}"/>
              </a:ext>
            </a:extLst>
          </p:cNvPr>
          <p:cNvCxnSpPr>
            <a:cxnSpLocks/>
          </p:cNvCxnSpPr>
          <p:nvPr/>
        </p:nvCxnSpPr>
        <p:spPr>
          <a:xfrm flipV="1">
            <a:off x="7190992" y="4141470"/>
            <a:ext cx="180630" cy="284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B1C5366-D4B4-066A-A5F7-8428412B5664}"/>
              </a:ext>
            </a:extLst>
          </p:cNvPr>
          <p:cNvCxnSpPr>
            <a:cxnSpLocks/>
          </p:cNvCxnSpPr>
          <p:nvPr/>
        </p:nvCxnSpPr>
        <p:spPr>
          <a:xfrm flipV="1">
            <a:off x="7045987" y="4418521"/>
            <a:ext cx="155181" cy="24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14424B2-3A12-4274-442F-C8D8CC1E71F5}"/>
              </a:ext>
            </a:extLst>
          </p:cNvPr>
          <p:cNvCxnSpPr>
            <a:cxnSpLocks/>
          </p:cNvCxnSpPr>
          <p:nvPr/>
        </p:nvCxnSpPr>
        <p:spPr>
          <a:xfrm flipH="1" flipV="1">
            <a:off x="7058232" y="4661118"/>
            <a:ext cx="142082" cy="2606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327742B-431F-00AA-CC5C-860C6FAB3EBF}"/>
              </a:ext>
            </a:extLst>
          </p:cNvPr>
          <p:cNvCxnSpPr>
            <a:cxnSpLocks/>
          </p:cNvCxnSpPr>
          <p:nvPr/>
        </p:nvCxnSpPr>
        <p:spPr>
          <a:xfrm flipV="1">
            <a:off x="7026416" y="4900226"/>
            <a:ext cx="190500" cy="2699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40202A9-011C-9D1C-97FA-86F6ABAE9B09}"/>
              </a:ext>
            </a:extLst>
          </p:cNvPr>
          <p:cNvCxnSpPr>
            <a:cxnSpLocks/>
          </p:cNvCxnSpPr>
          <p:nvPr/>
        </p:nvCxnSpPr>
        <p:spPr>
          <a:xfrm>
            <a:off x="6753048" y="5169414"/>
            <a:ext cx="3095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2AD2C26-B556-9BE9-391D-5CBFFC80653C}"/>
              </a:ext>
            </a:extLst>
          </p:cNvPr>
          <p:cNvCxnSpPr>
            <a:cxnSpLocks/>
          </p:cNvCxnSpPr>
          <p:nvPr/>
        </p:nvCxnSpPr>
        <p:spPr>
          <a:xfrm>
            <a:off x="6592076" y="4933950"/>
            <a:ext cx="160972" cy="235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F245DBD-3ED8-92C9-21F4-64CB627DB11A}"/>
              </a:ext>
            </a:extLst>
          </p:cNvPr>
          <p:cNvCxnSpPr>
            <a:cxnSpLocks/>
          </p:cNvCxnSpPr>
          <p:nvPr/>
        </p:nvCxnSpPr>
        <p:spPr>
          <a:xfrm flipH="1">
            <a:off x="6599696" y="4661118"/>
            <a:ext cx="152486" cy="2634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7EB268B-8D56-FD88-EF4C-6D506DAAE360}"/>
              </a:ext>
            </a:extLst>
          </p:cNvPr>
          <p:cNvCxnSpPr>
            <a:cxnSpLocks/>
          </p:cNvCxnSpPr>
          <p:nvPr/>
        </p:nvCxnSpPr>
        <p:spPr>
          <a:xfrm flipH="1">
            <a:off x="7364191" y="4158615"/>
            <a:ext cx="2921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B7D6EC8-83BA-4425-6198-51143F69A4A2}"/>
              </a:ext>
            </a:extLst>
          </p:cNvPr>
          <p:cNvCxnSpPr>
            <a:cxnSpLocks/>
          </p:cNvCxnSpPr>
          <p:nvPr/>
        </p:nvCxnSpPr>
        <p:spPr>
          <a:xfrm flipH="1">
            <a:off x="6752182" y="4392251"/>
            <a:ext cx="154387" cy="2846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0FD18C4-DA4B-90BA-630C-BCD280EFE5A1}"/>
              </a:ext>
            </a:extLst>
          </p:cNvPr>
          <p:cNvCxnSpPr>
            <a:cxnSpLocks/>
          </p:cNvCxnSpPr>
          <p:nvPr/>
        </p:nvCxnSpPr>
        <p:spPr>
          <a:xfrm flipH="1">
            <a:off x="6871711" y="4150688"/>
            <a:ext cx="179863" cy="2814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E80151C-7E82-CD40-D44E-7C291C103110}"/>
              </a:ext>
            </a:extLst>
          </p:cNvPr>
          <p:cNvCxnSpPr>
            <a:cxnSpLocks/>
          </p:cNvCxnSpPr>
          <p:nvPr/>
        </p:nvCxnSpPr>
        <p:spPr>
          <a:xfrm flipH="1">
            <a:off x="7194055" y="3885367"/>
            <a:ext cx="258658" cy="5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F3A64C6-598D-02BB-3D17-81915F8DF132}"/>
              </a:ext>
            </a:extLst>
          </p:cNvPr>
          <p:cNvCxnSpPr>
            <a:cxnSpLocks/>
          </p:cNvCxnSpPr>
          <p:nvPr/>
        </p:nvCxnSpPr>
        <p:spPr>
          <a:xfrm flipH="1">
            <a:off x="7467345" y="3629496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34D24C4-29F4-7781-1245-0EDE89573B90}"/>
              </a:ext>
            </a:extLst>
          </p:cNvPr>
          <p:cNvCxnSpPr>
            <a:cxnSpLocks/>
          </p:cNvCxnSpPr>
          <p:nvPr/>
        </p:nvCxnSpPr>
        <p:spPr>
          <a:xfrm flipH="1">
            <a:off x="7621827" y="3377451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AFD7A60-9C50-C131-DE3F-5A3D9F662B04}"/>
              </a:ext>
            </a:extLst>
          </p:cNvPr>
          <p:cNvCxnSpPr>
            <a:cxnSpLocks/>
          </p:cNvCxnSpPr>
          <p:nvPr/>
        </p:nvCxnSpPr>
        <p:spPr>
          <a:xfrm flipH="1">
            <a:off x="7763587" y="3125345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07E23ED-E606-7769-AAFC-64E3A5FEA5DE}"/>
              </a:ext>
            </a:extLst>
          </p:cNvPr>
          <p:cNvCxnSpPr>
            <a:cxnSpLocks/>
          </p:cNvCxnSpPr>
          <p:nvPr/>
        </p:nvCxnSpPr>
        <p:spPr>
          <a:xfrm flipH="1">
            <a:off x="7908237" y="2859800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571E79C-AD4D-EB4D-3876-DE2B0062F273}"/>
              </a:ext>
            </a:extLst>
          </p:cNvPr>
          <p:cNvCxnSpPr>
            <a:cxnSpLocks/>
          </p:cNvCxnSpPr>
          <p:nvPr/>
        </p:nvCxnSpPr>
        <p:spPr>
          <a:xfrm>
            <a:off x="7907528" y="2573426"/>
            <a:ext cx="162184" cy="3002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6802F5A-114E-59FE-6F9F-A33CB1B43C60}"/>
              </a:ext>
            </a:extLst>
          </p:cNvPr>
          <p:cNvCxnSpPr>
            <a:cxnSpLocks/>
          </p:cNvCxnSpPr>
          <p:nvPr/>
        </p:nvCxnSpPr>
        <p:spPr>
          <a:xfrm>
            <a:off x="7779766" y="2356771"/>
            <a:ext cx="127762" cy="2172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A884777-5D5C-5E41-9B47-F2CA16588B01}"/>
              </a:ext>
            </a:extLst>
          </p:cNvPr>
          <p:cNvCxnSpPr>
            <a:cxnSpLocks/>
          </p:cNvCxnSpPr>
          <p:nvPr/>
        </p:nvCxnSpPr>
        <p:spPr>
          <a:xfrm>
            <a:off x="7629010" y="2105559"/>
            <a:ext cx="173870" cy="268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80476A5-7F5A-AABB-1AD1-6DBBA7281FAE}"/>
              </a:ext>
            </a:extLst>
          </p:cNvPr>
          <p:cNvCxnSpPr>
            <a:cxnSpLocks/>
          </p:cNvCxnSpPr>
          <p:nvPr/>
        </p:nvCxnSpPr>
        <p:spPr>
          <a:xfrm>
            <a:off x="7471063" y="1854209"/>
            <a:ext cx="173870" cy="268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37A0199-FF89-71B4-D1CE-27C94359E696}"/>
              </a:ext>
            </a:extLst>
          </p:cNvPr>
          <p:cNvCxnSpPr>
            <a:cxnSpLocks/>
          </p:cNvCxnSpPr>
          <p:nvPr/>
        </p:nvCxnSpPr>
        <p:spPr>
          <a:xfrm>
            <a:off x="7201909" y="1825470"/>
            <a:ext cx="303934" cy="37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7120AC7-E5AE-E830-F7AA-794E2F496618}"/>
              </a:ext>
            </a:extLst>
          </p:cNvPr>
          <p:cNvCxnSpPr>
            <a:cxnSpLocks/>
          </p:cNvCxnSpPr>
          <p:nvPr/>
        </p:nvCxnSpPr>
        <p:spPr>
          <a:xfrm>
            <a:off x="7070351" y="1614732"/>
            <a:ext cx="131558" cy="2205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5EC0CBC-7849-46FF-D590-D13200ECCDAC}"/>
              </a:ext>
            </a:extLst>
          </p:cNvPr>
          <p:cNvCxnSpPr>
            <a:cxnSpLocks/>
          </p:cNvCxnSpPr>
          <p:nvPr/>
        </p:nvCxnSpPr>
        <p:spPr>
          <a:xfrm>
            <a:off x="6896318" y="1346707"/>
            <a:ext cx="174033" cy="2569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C30A4AA-C588-680A-D609-993D644AD12C}"/>
              </a:ext>
            </a:extLst>
          </p:cNvPr>
          <p:cNvCxnSpPr>
            <a:cxnSpLocks/>
          </p:cNvCxnSpPr>
          <p:nvPr/>
        </p:nvCxnSpPr>
        <p:spPr>
          <a:xfrm>
            <a:off x="6606540" y="1346707"/>
            <a:ext cx="2912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0B86A1C-3084-2661-A1B9-5BE24A3E1D24}"/>
              </a:ext>
            </a:extLst>
          </p:cNvPr>
          <p:cNvCxnSpPr>
            <a:cxnSpLocks/>
          </p:cNvCxnSpPr>
          <p:nvPr/>
        </p:nvCxnSpPr>
        <p:spPr>
          <a:xfrm flipV="1">
            <a:off x="6446520" y="1346707"/>
            <a:ext cx="175260" cy="2569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483E7D5-56C3-575F-2A87-4A3C1AFA2A1F}"/>
              </a:ext>
            </a:extLst>
          </p:cNvPr>
          <p:cNvCxnSpPr>
            <a:cxnSpLocks/>
          </p:cNvCxnSpPr>
          <p:nvPr/>
        </p:nvCxnSpPr>
        <p:spPr>
          <a:xfrm flipV="1">
            <a:off x="6293224" y="1605786"/>
            <a:ext cx="153405" cy="2664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1FF708E-9278-6F5F-BFB7-BE8636E399FC}"/>
              </a:ext>
            </a:extLst>
          </p:cNvPr>
          <p:cNvCxnSpPr>
            <a:cxnSpLocks/>
          </p:cNvCxnSpPr>
          <p:nvPr/>
        </p:nvCxnSpPr>
        <p:spPr>
          <a:xfrm>
            <a:off x="6003555" y="1857151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F4AF33D-493B-E084-518A-6014477D9E58}"/>
              </a:ext>
            </a:extLst>
          </p:cNvPr>
          <p:cNvCxnSpPr>
            <a:cxnSpLocks/>
          </p:cNvCxnSpPr>
          <p:nvPr/>
        </p:nvCxnSpPr>
        <p:spPr>
          <a:xfrm>
            <a:off x="5732587" y="1857406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3C09509-2EA9-CAAD-FE07-772EAEEDE819}"/>
              </a:ext>
            </a:extLst>
          </p:cNvPr>
          <p:cNvCxnSpPr>
            <a:cxnSpLocks/>
          </p:cNvCxnSpPr>
          <p:nvPr/>
        </p:nvCxnSpPr>
        <p:spPr>
          <a:xfrm>
            <a:off x="5442918" y="1856311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1BFB634-EE6F-5885-3953-D7F2E2FB90BF}"/>
              </a:ext>
            </a:extLst>
          </p:cNvPr>
          <p:cNvCxnSpPr>
            <a:cxnSpLocks/>
          </p:cNvCxnSpPr>
          <p:nvPr/>
        </p:nvCxnSpPr>
        <p:spPr>
          <a:xfrm>
            <a:off x="5144881" y="1855794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D18B0F2-E14F-0414-76F0-C83973F88B72}"/>
              </a:ext>
            </a:extLst>
          </p:cNvPr>
          <p:cNvCxnSpPr>
            <a:cxnSpLocks/>
          </p:cNvCxnSpPr>
          <p:nvPr/>
        </p:nvCxnSpPr>
        <p:spPr>
          <a:xfrm>
            <a:off x="4877454" y="1856310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63B7182-19A2-51BF-EBDE-E5D7617862A5}"/>
              </a:ext>
            </a:extLst>
          </p:cNvPr>
          <p:cNvCxnSpPr>
            <a:cxnSpLocks/>
          </p:cNvCxnSpPr>
          <p:nvPr/>
        </p:nvCxnSpPr>
        <p:spPr>
          <a:xfrm>
            <a:off x="4573011" y="1857321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1128DBD-0641-6038-A20F-7D2C8635BA5A}"/>
              </a:ext>
            </a:extLst>
          </p:cNvPr>
          <p:cNvCxnSpPr>
            <a:cxnSpLocks/>
          </p:cNvCxnSpPr>
          <p:nvPr/>
        </p:nvCxnSpPr>
        <p:spPr>
          <a:xfrm flipH="1">
            <a:off x="4407955" y="2367471"/>
            <a:ext cx="165232" cy="255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1729C17-67F4-CFAB-4354-B58BA92B2284}"/>
              </a:ext>
            </a:extLst>
          </p:cNvPr>
          <p:cNvCxnSpPr>
            <a:cxnSpLocks/>
          </p:cNvCxnSpPr>
          <p:nvPr/>
        </p:nvCxnSpPr>
        <p:spPr>
          <a:xfrm flipH="1">
            <a:off x="4265295" y="2595949"/>
            <a:ext cx="145984" cy="257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80A576-09F1-A096-2402-326E17846846}"/>
              </a:ext>
            </a:extLst>
          </p:cNvPr>
          <p:cNvCxnSpPr>
            <a:cxnSpLocks/>
          </p:cNvCxnSpPr>
          <p:nvPr/>
        </p:nvCxnSpPr>
        <p:spPr>
          <a:xfrm flipH="1" flipV="1">
            <a:off x="7360566" y="1562578"/>
            <a:ext cx="291987" cy="345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790C8B-0638-A256-6470-CF260A2CFBFF}"/>
              </a:ext>
            </a:extLst>
          </p:cNvPr>
          <p:cNvCxnSpPr>
            <a:cxnSpLocks/>
          </p:cNvCxnSpPr>
          <p:nvPr/>
        </p:nvCxnSpPr>
        <p:spPr>
          <a:xfrm flipH="1">
            <a:off x="7058232" y="3902098"/>
            <a:ext cx="158330" cy="2565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5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4EF28-9A06-AD03-B79F-91D464D2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599680"/>
            <a:ext cx="6677957" cy="5658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5A0BED-4D22-668B-CE62-0DB3A1713B53}"/>
              </a:ext>
            </a:extLst>
          </p:cNvPr>
          <p:cNvCxnSpPr>
            <a:cxnSpLocks/>
          </p:cNvCxnSpPr>
          <p:nvPr/>
        </p:nvCxnSpPr>
        <p:spPr>
          <a:xfrm flipV="1">
            <a:off x="5638800" y="1455419"/>
            <a:ext cx="1165860" cy="2049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BCCBCD-9044-AAE8-5EA4-9D84BC7D7BE8}"/>
              </a:ext>
            </a:extLst>
          </p:cNvPr>
          <p:cNvCxnSpPr>
            <a:cxnSpLocks/>
          </p:cNvCxnSpPr>
          <p:nvPr/>
        </p:nvCxnSpPr>
        <p:spPr>
          <a:xfrm flipH="1" flipV="1">
            <a:off x="4655820" y="1988820"/>
            <a:ext cx="845820" cy="1531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8A7C1-B360-48E5-FE6F-57BE950C7D20}"/>
              </a:ext>
            </a:extLst>
          </p:cNvPr>
          <p:cNvCxnSpPr>
            <a:cxnSpLocks/>
          </p:cNvCxnSpPr>
          <p:nvPr/>
        </p:nvCxnSpPr>
        <p:spPr>
          <a:xfrm flipH="1">
            <a:off x="3390900" y="3642360"/>
            <a:ext cx="2034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34FD9-C450-0D98-B9AC-A89713934D5D}"/>
              </a:ext>
            </a:extLst>
          </p:cNvPr>
          <p:cNvCxnSpPr>
            <a:cxnSpLocks/>
          </p:cNvCxnSpPr>
          <p:nvPr/>
        </p:nvCxnSpPr>
        <p:spPr>
          <a:xfrm flipH="1">
            <a:off x="5059680" y="3764280"/>
            <a:ext cx="441960" cy="754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EDABA4-1501-4E11-F104-E5B95DB61419}"/>
              </a:ext>
            </a:extLst>
          </p:cNvPr>
          <p:cNvCxnSpPr>
            <a:cxnSpLocks/>
          </p:cNvCxnSpPr>
          <p:nvPr/>
        </p:nvCxnSpPr>
        <p:spPr>
          <a:xfrm>
            <a:off x="5638800" y="3756660"/>
            <a:ext cx="1165860" cy="2011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AC2703-8867-B8C3-F051-8AD1A5266ED5}"/>
              </a:ext>
            </a:extLst>
          </p:cNvPr>
          <p:cNvCxnSpPr>
            <a:cxnSpLocks/>
          </p:cNvCxnSpPr>
          <p:nvPr/>
        </p:nvCxnSpPr>
        <p:spPr>
          <a:xfrm>
            <a:off x="5715000" y="3642360"/>
            <a:ext cx="17602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252791-B85D-4993-BABD-A9729433D100}"/>
              </a:ext>
            </a:extLst>
          </p:cNvPr>
          <p:cNvCxnSpPr>
            <a:cxnSpLocks/>
          </p:cNvCxnSpPr>
          <p:nvPr/>
        </p:nvCxnSpPr>
        <p:spPr>
          <a:xfrm>
            <a:off x="5204460" y="5036820"/>
            <a:ext cx="434340" cy="731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B3D843-7ABF-558F-A512-BDFC17CF691A}"/>
              </a:ext>
            </a:extLst>
          </p:cNvPr>
          <p:cNvCxnSpPr>
            <a:cxnSpLocks/>
          </p:cNvCxnSpPr>
          <p:nvPr/>
        </p:nvCxnSpPr>
        <p:spPr>
          <a:xfrm flipH="1">
            <a:off x="4625340" y="5029200"/>
            <a:ext cx="426720" cy="739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446653-6C41-F808-50E8-21C1FC834A5B}"/>
              </a:ext>
            </a:extLst>
          </p:cNvPr>
          <p:cNvCxnSpPr/>
          <p:nvPr/>
        </p:nvCxnSpPr>
        <p:spPr>
          <a:xfrm flipV="1">
            <a:off x="5204460" y="4023360"/>
            <a:ext cx="434340" cy="74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C36AD3-FE86-2CCC-FAB7-117848F19908}"/>
              </a:ext>
            </a:extLst>
          </p:cNvPr>
          <p:cNvCxnSpPr>
            <a:cxnSpLocks/>
          </p:cNvCxnSpPr>
          <p:nvPr/>
        </p:nvCxnSpPr>
        <p:spPr>
          <a:xfrm flipV="1">
            <a:off x="5273040" y="4907280"/>
            <a:ext cx="883920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C3C11C-2360-60A2-A0ED-10087EA5384E}"/>
              </a:ext>
            </a:extLst>
          </p:cNvPr>
          <p:cNvCxnSpPr>
            <a:cxnSpLocks/>
          </p:cNvCxnSpPr>
          <p:nvPr/>
        </p:nvCxnSpPr>
        <p:spPr>
          <a:xfrm flipH="1">
            <a:off x="4114800" y="4907280"/>
            <a:ext cx="868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04AB35-5BF6-535B-2461-A92BCC67C91F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3764280"/>
            <a:ext cx="563880" cy="1005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87DC0A-D93C-6D87-D5D8-9BDDDD0756A4}"/>
              </a:ext>
            </a:extLst>
          </p:cNvPr>
          <p:cNvCxnSpPr/>
          <p:nvPr/>
        </p:nvCxnSpPr>
        <p:spPr>
          <a:xfrm>
            <a:off x="4625340" y="4518660"/>
            <a:ext cx="16002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279909-6319-A65A-1BF4-8E54834CE756}"/>
              </a:ext>
            </a:extLst>
          </p:cNvPr>
          <p:cNvCxnSpPr>
            <a:cxnSpLocks/>
          </p:cNvCxnSpPr>
          <p:nvPr/>
        </p:nvCxnSpPr>
        <p:spPr>
          <a:xfrm flipH="1">
            <a:off x="3848100" y="4404360"/>
            <a:ext cx="563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60BEC4-E317-BCB3-9EE4-2B08964607CF}"/>
              </a:ext>
            </a:extLst>
          </p:cNvPr>
          <p:cNvCxnSpPr/>
          <p:nvPr/>
        </p:nvCxnSpPr>
        <p:spPr>
          <a:xfrm>
            <a:off x="4686300" y="3375660"/>
            <a:ext cx="586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399E4E-9E93-2631-BD5E-513EA72F10C3}"/>
              </a:ext>
            </a:extLst>
          </p:cNvPr>
          <p:cNvCxnSpPr/>
          <p:nvPr/>
        </p:nvCxnSpPr>
        <p:spPr>
          <a:xfrm flipV="1">
            <a:off x="4617720" y="2788920"/>
            <a:ext cx="274320" cy="449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5913D7-60F9-D72C-67EF-1D03FD791EBA}"/>
              </a:ext>
            </a:extLst>
          </p:cNvPr>
          <p:cNvCxnSpPr/>
          <p:nvPr/>
        </p:nvCxnSpPr>
        <p:spPr>
          <a:xfrm flipH="1">
            <a:off x="7307580" y="4274820"/>
            <a:ext cx="815340" cy="149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C572F8-9F85-3F8E-9EDD-C7E9E75663CA}"/>
              </a:ext>
            </a:extLst>
          </p:cNvPr>
          <p:cNvCxnSpPr>
            <a:cxnSpLocks/>
          </p:cNvCxnSpPr>
          <p:nvPr/>
        </p:nvCxnSpPr>
        <p:spPr>
          <a:xfrm flipH="1">
            <a:off x="7780020" y="4137660"/>
            <a:ext cx="29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EC9A54-9DB4-4222-9169-03B5C6052B85}"/>
              </a:ext>
            </a:extLst>
          </p:cNvPr>
          <p:cNvCxnSpPr>
            <a:cxnSpLocks/>
          </p:cNvCxnSpPr>
          <p:nvPr/>
        </p:nvCxnSpPr>
        <p:spPr>
          <a:xfrm flipV="1">
            <a:off x="8282940" y="3238500"/>
            <a:ext cx="44958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60FC2F-6AE4-7BA0-126A-DCA326CF5338}"/>
              </a:ext>
            </a:extLst>
          </p:cNvPr>
          <p:cNvCxnSpPr/>
          <p:nvPr/>
        </p:nvCxnSpPr>
        <p:spPr>
          <a:xfrm flipH="1">
            <a:off x="5875020" y="3893820"/>
            <a:ext cx="281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52752-0FE3-DB65-1315-502A83FC0A8F}"/>
              </a:ext>
            </a:extLst>
          </p:cNvPr>
          <p:cNvCxnSpPr/>
          <p:nvPr/>
        </p:nvCxnSpPr>
        <p:spPr>
          <a:xfrm flipH="1">
            <a:off x="6096000" y="402336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860B2-257B-3823-5F29-A0D132D2A0B8}"/>
              </a:ext>
            </a:extLst>
          </p:cNvPr>
          <p:cNvCxnSpPr>
            <a:cxnSpLocks/>
          </p:cNvCxnSpPr>
          <p:nvPr/>
        </p:nvCxnSpPr>
        <p:spPr>
          <a:xfrm>
            <a:off x="6385560" y="4015740"/>
            <a:ext cx="281940" cy="491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6B1DAC-61E1-240E-72E2-D40C20664CC9}"/>
              </a:ext>
            </a:extLst>
          </p:cNvPr>
          <p:cNvCxnSpPr>
            <a:cxnSpLocks/>
          </p:cNvCxnSpPr>
          <p:nvPr/>
        </p:nvCxnSpPr>
        <p:spPr>
          <a:xfrm>
            <a:off x="6446520" y="3893820"/>
            <a:ext cx="5981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7D013A-2300-A223-FCF7-FEC366F6160B}"/>
              </a:ext>
            </a:extLst>
          </p:cNvPr>
          <p:cNvCxnSpPr/>
          <p:nvPr/>
        </p:nvCxnSpPr>
        <p:spPr>
          <a:xfrm flipH="1">
            <a:off x="5585460" y="540258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530F51-FD20-947A-1CBE-3C426D26209C}"/>
              </a:ext>
            </a:extLst>
          </p:cNvPr>
          <p:cNvCxnSpPr/>
          <p:nvPr/>
        </p:nvCxnSpPr>
        <p:spPr>
          <a:xfrm flipH="1" flipV="1">
            <a:off x="5791200" y="503682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AFAC45-EBE3-96AD-674C-63322827040B}"/>
              </a:ext>
            </a:extLst>
          </p:cNvPr>
          <p:cNvCxnSpPr/>
          <p:nvPr/>
        </p:nvCxnSpPr>
        <p:spPr>
          <a:xfrm flipV="1">
            <a:off x="6096000" y="5036820"/>
            <a:ext cx="14478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CB65DF-9349-4DF7-21F5-F2F13C3F34C0}"/>
              </a:ext>
            </a:extLst>
          </p:cNvPr>
          <p:cNvCxnSpPr>
            <a:cxnSpLocks/>
          </p:cNvCxnSpPr>
          <p:nvPr/>
        </p:nvCxnSpPr>
        <p:spPr>
          <a:xfrm>
            <a:off x="6156960" y="540258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E7515A-9CDA-8035-7015-6723CEED0262}"/>
              </a:ext>
            </a:extLst>
          </p:cNvPr>
          <p:cNvCxnSpPr/>
          <p:nvPr/>
        </p:nvCxnSpPr>
        <p:spPr>
          <a:xfrm flipH="1">
            <a:off x="4320540" y="4518660"/>
            <a:ext cx="15240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A8B1B0-0E8E-1043-4EF9-0326EA0E6974}"/>
              </a:ext>
            </a:extLst>
          </p:cNvPr>
          <p:cNvCxnSpPr/>
          <p:nvPr/>
        </p:nvCxnSpPr>
        <p:spPr>
          <a:xfrm flipH="1">
            <a:off x="5501640" y="3009900"/>
            <a:ext cx="13716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724049-8EFF-8BDD-05EF-65A512EFCAF2}"/>
              </a:ext>
            </a:extLst>
          </p:cNvPr>
          <p:cNvCxnSpPr/>
          <p:nvPr/>
        </p:nvCxnSpPr>
        <p:spPr>
          <a:xfrm flipH="1">
            <a:off x="5273040" y="2872740"/>
            <a:ext cx="29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3DDC3-F0EA-B92E-8643-0F197E5E970A}"/>
              </a:ext>
            </a:extLst>
          </p:cNvPr>
          <p:cNvCxnSpPr>
            <a:cxnSpLocks/>
          </p:cNvCxnSpPr>
          <p:nvPr/>
        </p:nvCxnSpPr>
        <p:spPr>
          <a:xfrm flipV="1">
            <a:off x="5791200" y="2240282"/>
            <a:ext cx="304799" cy="510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0686EC-5F2E-E739-4DC6-361CE15A6CE6}"/>
              </a:ext>
            </a:extLst>
          </p:cNvPr>
          <p:cNvCxnSpPr>
            <a:cxnSpLocks/>
          </p:cNvCxnSpPr>
          <p:nvPr/>
        </p:nvCxnSpPr>
        <p:spPr>
          <a:xfrm flipH="1" flipV="1">
            <a:off x="5204460" y="1988820"/>
            <a:ext cx="43434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06BF08-88FB-33CB-F1B2-F3108F42EB7F}"/>
              </a:ext>
            </a:extLst>
          </p:cNvPr>
          <p:cNvCxnSpPr>
            <a:cxnSpLocks/>
          </p:cNvCxnSpPr>
          <p:nvPr/>
        </p:nvCxnSpPr>
        <p:spPr>
          <a:xfrm>
            <a:off x="4705350" y="1331011"/>
            <a:ext cx="1169670" cy="17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7FC53B-FB54-2B23-D4C9-6A0B44326A09}"/>
              </a:ext>
            </a:extLst>
          </p:cNvPr>
          <p:cNvCxnSpPr/>
          <p:nvPr/>
        </p:nvCxnSpPr>
        <p:spPr>
          <a:xfrm flipH="1" flipV="1">
            <a:off x="6240780" y="2750820"/>
            <a:ext cx="14478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AD62BA-D695-7C5F-9F9C-FC80C8298A45}"/>
              </a:ext>
            </a:extLst>
          </p:cNvPr>
          <p:cNvCxnSpPr/>
          <p:nvPr/>
        </p:nvCxnSpPr>
        <p:spPr>
          <a:xfrm flipH="1">
            <a:off x="6019800" y="3124200"/>
            <a:ext cx="281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CF4760-D274-D873-E5BD-BF359913599A}"/>
              </a:ext>
            </a:extLst>
          </p:cNvPr>
          <p:cNvCxnSpPr/>
          <p:nvPr/>
        </p:nvCxnSpPr>
        <p:spPr>
          <a:xfrm flipH="1">
            <a:off x="6240780" y="3238500"/>
            <a:ext cx="14478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D6F110-2981-EE54-BE02-6F30A067C710}"/>
              </a:ext>
            </a:extLst>
          </p:cNvPr>
          <p:cNvCxnSpPr>
            <a:cxnSpLocks/>
          </p:cNvCxnSpPr>
          <p:nvPr/>
        </p:nvCxnSpPr>
        <p:spPr>
          <a:xfrm>
            <a:off x="6530340" y="3238500"/>
            <a:ext cx="15240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64D045-8F37-CA6E-0001-90D1632602A7}"/>
              </a:ext>
            </a:extLst>
          </p:cNvPr>
          <p:cNvCxnSpPr>
            <a:cxnSpLocks/>
          </p:cNvCxnSpPr>
          <p:nvPr/>
        </p:nvCxnSpPr>
        <p:spPr>
          <a:xfrm flipH="1">
            <a:off x="6758940" y="3375660"/>
            <a:ext cx="571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5F30C7-3E11-62D9-4348-8ED2022669C3}"/>
              </a:ext>
            </a:extLst>
          </p:cNvPr>
          <p:cNvCxnSpPr/>
          <p:nvPr/>
        </p:nvCxnSpPr>
        <p:spPr>
          <a:xfrm flipH="1" flipV="1">
            <a:off x="7277100" y="3002281"/>
            <a:ext cx="152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B3D3C22-0954-EECC-8252-26500E28B896}"/>
              </a:ext>
            </a:extLst>
          </p:cNvPr>
          <p:cNvCxnSpPr>
            <a:cxnSpLocks/>
          </p:cNvCxnSpPr>
          <p:nvPr/>
        </p:nvCxnSpPr>
        <p:spPr>
          <a:xfrm flipH="1">
            <a:off x="6987540" y="2480312"/>
            <a:ext cx="441960" cy="73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33EA6B-EA69-2FC4-FF58-9553283E535C}"/>
              </a:ext>
            </a:extLst>
          </p:cNvPr>
          <p:cNvCxnSpPr>
            <a:cxnSpLocks/>
          </p:cNvCxnSpPr>
          <p:nvPr/>
        </p:nvCxnSpPr>
        <p:spPr>
          <a:xfrm flipH="1">
            <a:off x="6743700" y="2348867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B07711-855F-F665-4314-0E7223E18ABD}"/>
              </a:ext>
            </a:extLst>
          </p:cNvPr>
          <p:cNvCxnSpPr/>
          <p:nvPr/>
        </p:nvCxnSpPr>
        <p:spPr>
          <a:xfrm flipH="1" flipV="1">
            <a:off x="7277100" y="1988820"/>
            <a:ext cx="152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A4B49F-6BEA-B341-3802-7506EC48AB4D}"/>
              </a:ext>
            </a:extLst>
          </p:cNvPr>
          <p:cNvCxnSpPr>
            <a:cxnSpLocks/>
          </p:cNvCxnSpPr>
          <p:nvPr/>
        </p:nvCxnSpPr>
        <p:spPr>
          <a:xfrm flipH="1">
            <a:off x="6393180" y="1958343"/>
            <a:ext cx="411480" cy="746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7CC121-E61B-FD43-8F39-C70D233FC4CE}"/>
              </a:ext>
            </a:extLst>
          </p:cNvPr>
          <p:cNvCxnSpPr/>
          <p:nvPr/>
        </p:nvCxnSpPr>
        <p:spPr>
          <a:xfrm flipH="1" flipV="1">
            <a:off x="4198620" y="3764280"/>
            <a:ext cx="274320" cy="51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6CEF75-6557-2692-F385-1E1282DDCECE}"/>
              </a:ext>
            </a:extLst>
          </p:cNvPr>
          <p:cNvCxnSpPr/>
          <p:nvPr/>
        </p:nvCxnSpPr>
        <p:spPr>
          <a:xfrm flipH="1">
            <a:off x="5791200" y="5562600"/>
            <a:ext cx="144780" cy="205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FA62D8-5C67-C945-01E1-594277F6E0AD}"/>
              </a:ext>
            </a:extLst>
          </p:cNvPr>
          <p:cNvCxnSpPr/>
          <p:nvPr/>
        </p:nvCxnSpPr>
        <p:spPr>
          <a:xfrm>
            <a:off x="6096000" y="5554980"/>
            <a:ext cx="14478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616E57-A553-BF2B-D020-C2986D23E9F7}"/>
              </a:ext>
            </a:extLst>
          </p:cNvPr>
          <p:cNvCxnSpPr/>
          <p:nvPr/>
        </p:nvCxnSpPr>
        <p:spPr>
          <a:xfrm flipH="1" flipV="1">
            <a:off x="8016240" y="3764280"/>
            <a:ext cx="16002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8B28C05-AC96-0FF4-8CD4-3D4524A6582E}"/>
              </a:ext>
            </a:extLst>
          </p:cNvPr>
          <p:cNvCxnSpPr>
            <a:cxnSpLocks/>
          </p:cNvCxnSpPr>
          <p:nvPr/>
        </p:nvCxnSpPr>
        <p:spPr>
          <a:xfrm>
            <a:off x="3493770" y="3135631"/>
            <a:ext cx="194310" cy="2362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15ECF1A-F28A-2429-22B2-C99F7068F144}"/>
              </a:ext>
            </a:extLst>
          </p:cNvPr>
          <p:cNvCxnSpPr>
            <a:cxnSpLocks/>
          </p:cNvCxnSpPr>
          <p:nvPr/>
        </p:nvCxnSpPr>
        <p:spPr>
          <a:xfrm flipH="1" flipV="1">
            <a:off x="4335780" y="3002281"/>
            <a:ext cx="152400" cy="243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13AAD52-2FC7-43A7-F501-037098537B17}"/>
              </a:ext>
            </a:extLst>
          </p:cNvPr>
          <p:cNvCxnSpPr>
            <a:cxnSpLocks/>
          </p:cNvCxnSpPr>
          <p:nvPr/>
        </p:nvCxnSpPr>
        <p:spPr>
          <a:xfrm>
            <a:off x="3696896" y="3362325"/>
            <a:ext cx="28694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A28B6D8-2B94-8CE0-C90A-5FCA30E44224}"/>
              </a:ext>
            </a:extLst>
          </p:cNvPr>
          <p:cNvCxnSpPr>
            <a:cxnSpLocks/>
          </p:cNvCxnSpPr>
          <p:nvPr/>
        </p:nvCxnSpPr>
        <p:spPr>
          <a:xfrm flipV="1">
            <a:off x="3971327" y="3116581"/>
            <a:ext cx="158713" cy="2457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0B2E0C3-F40D-28EE-8174-310B0F40644A}"/>
              </a:ext>
            </a:extLst>
          </p:cNvPr>
          <p:cNvCxnSpPr>
            <a:cxnSpLocks/>
          </p:cNvCxnSpPr>
          <p:nvPr/>
        </p:nvCxnSpPr>
        <p:spPr>
          <a:xfrm flipH="1" flipV="1">
            <a:off x="4107180" y="3368041"/>
            <a:ext cx="316230" cy="7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305C275-32EC-446F-8341-D3D3BAF51973}"/>
              </a:ext>
            </a:extLst>
          </p:cNvPr>
          <p:cNvCxnSpPr>
            <a:cxnSpLocks/>
          </p:cNvCxnSpPr>
          <p:nvPr/>
        </p:nvCxnSpPr>
        <p:spPr>
          <a:xfrm flipH="1">
            <a:off x="3489960" y="2863216"/>
            <a:ext cx="146685" cy="27241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95273DC-0564-6178-12FE-5D8C127AC984}"/>
              </a:ext>
            </a:extLst>
          </p:cNvPr>
          <p:cNvCxnSpPr>
            <a:cxnSpLocks/>
          </p:cNvCxnSpPr>
          <p:nvPr/>
        </p:nvCxnSpPr>
        <p:spPr>
          <a:xfrm flipH="1" flipV="1">
            <a:off x="3641540" y="2863216"/>
            <a:ext cx="329787" cy="7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1977193-3D9B-ECFE-4E15-45AA026CF685}"/>
              </a:ext>
            </a:extLst>
          </p:cNvPr>
          <p:cNvCxnSpPr>
            <a:cxnSpLocks/>
          </p:cNvCxnSpPr>
          <p:nvPr/>
        </p:nvCxnSpPr>
        <p:spPr>
          <a:xfrm flipH="1">
            <a:off x="3952653" y="2605090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3A074B8-8F28-462D-DE5F-B2C78ABD08ED}"/>
              </a:ext>
            </a:extLst>
          </p:cNvPr>
          <p:cNvCxnSpPr>
            <a:cxnSpLocks/>
          </p:cNvCxnSpPr>
          <p:nvPr/>
        </p:nvCxnSpPr>
        <p:spPr>
          <a:xfrm flipV="1">
            <a:off x="4116357" y="2845120"/>
            <a:ext cx="156442" cy="2715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D8F7912-36C3-B2A7-15B3-65D2E997281D}"/>
              </a:ext>
            </a:extLst>
          </p:cNvPr>
          <p:cNvCxnSpPr>
            <a:cxnSpLocks/>
          </p:cNvCxnSpPr>
          <p:nvPr/>
        </p:nvCxnSpPr>
        <p:spPr>
          <a:xfrm flipV="1">
            <a:off x="3868124" y="2240282"/>
            <a:ext cx="159832" cy="261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A4A513-DD46-8B11-FA31-2C087AC5B65B}"/>
              </a:ext>
            </a:extLst>
          </p:cNvPr>
          <p:cNvCxnSpPr>
            <a:cxnSpLocks/>
          </p:cNvCxnSpPr>
          <p:nvPr/>
        </p:nvCxnSpPr>
        <p:spPr>
          <a:xfrm flipH="1">
            <a:off x="4245237" y="1589527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E73A25-181E-C04D-0D9C-921E8D2B29E8}"/>
              </a:ext>
            </a:extLst>
          </p:cNvPr>
          <p:cNvCxnSpPr>
            <a:cxnSpLocks/>
          </p:cNvCxnSpPr>
          <p:nvPr/>
        </p:nvCxnSpPr>
        <p:spPr>
          <a:xfrm flipH="1">
            <a:off x="4404360" y="1825470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359068B-D7ED-2FED-B064-CD3879F215E2}"/>
              </a:ext>
            </a:extLst>
          </p:cNvPr>
          <p:cNvCxnSpPr>
            <a:cxnSpLocks/>
          </p:cNvCxnSpPr>
          <p:nvPr/>
        </p:nvCxnSpPr>
        <p:spPr>
          <a:xfrm flipH="1">
            <a:off x="4108077" y="1835271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AD892CF-6183-7753-6B33-5316E1123EBD}"/>
              </a:ext>
            </a:extLst>
          </p:cNvPr>
          <p:cNvCxnSpPr>
            <a:cxnSpLocks/>
          </p:cNvCxnSpPr>
          <p:nvPr/>
        </p:nvCxnSpPr>
        <p:spPr>
          <a:xfrm>
            <a:off x="4121523" y="2101693"/>
            <a:ext cx="113070" cy="2586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537652F-7B07-07D4-54D2-B6D0F4AE2A7D}"/>
              </a:ext>
            </a:extLst>
          </p:cNvPr>
          <p:cNvCxnSpPr>
            <a:cxnSpLocks/>
          </p:cNvCxnSpPr>
          <p:nvPr/>
        </p:nvCxnSpPr>
        <p:spPr>
          <a:xfrm flipH="1">
            <a:off x="4100235" y="2360812"/>
            <a:ext cx="134956" cy="2452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C678C31-4462-24A6-F228-6F955EAE1E03}"/>
              </a:ext>
            </a:extLst>
          </p:cNvPr>
          <p:cNvCxnSpPr>
            <a:cxnSpLocks/>
          </p:cNvCxnSpPr>
          <p:nvPr/>
        </p:nvCxnSpPr>
        <p:spPr>
          <a:xfrm>
            <a:off x="4403075" y="2081494"/>
            <a:ext cx="160408" cy="292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8F19FCF-8739-81D2-0B12-717390DD5DAD}"/>
              </a:ext>
            </a:extLst>
          </p:cNvPr>
          <p:cNvCxnSpPr>
            <a:cxnSpLocks/>
          </p:cNvCxnSpPr>
          <p:nvPr/>
        </p:nvCxnSpPr>
        <p:spPr>
          <a:xfrm flipH="1">
            <a:off x="4387644" y="1400227"/>
            <a:ext cx="161179" cy="2093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DE4479F-80C8-0D8B-DACB-BFA28EDEFC9B}"/>
              </a:ext>
            </a:extLst>
          </p:cNvPr>
          <p:cNvCxnSpPr>
            <a:cxnSpLocks/>
          </p:cNvCxnSpPr>
          <p:nvPr/>
        </p:nvCxnSpPr>
        <p:spPr>
          <a:xfrm flipH="1" flipV="1">
            <a:off x="4668204" y="1084908"/>
            <a:ext cx="308450" cy="4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EBAC03F-EE0F-F41D-FF4F-007824E85926}"/>
              </a:ext>
            </a:extLst>
          </p:cNvPr>
          <p:cNvCxnSpPr>
            <a:cxnSpLocks/>
          </p:cNvCxnSpPr>
          <p:nvPr/>
        </p:nvCxnSpPr>
        <p:spPr>
          <a:xfrm flipH="1" flipV="1">
            <a:off x="5025073" y="1603334"/>
            <a:ext cx="262486" cy="3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89F5955-0BF5-B6BC-59C1-00054AB45AA8}"/>
              </a:ext>
            </a:extLst>
          </p:cNvPr>
          <p:cNvCxnSpPr>
            <a:cxnSpLocks/>
          </p:cNvCxnSpPr>
          <p:nvPr/>
        </p:nvCxnSpPr>
        <p:spPr>
          <a:xfrm flipH="1" flipV="1">
            <a:off x="5586247" y="1101806"/>
            <a:ext cx="284299" cy="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CC0D46-CFA2-50E1-70BF-73AE83C4D6BD}"/>
              </a:ext>
            </a:extLst>
          </p:cNvPr>
          <p:cNvCxnSpPr>
            <a:cxnSpLocks/>
          </p:cNvCxnSpPr>
          <p:nvPr/>
        </p:nvCxnSpPr>
        <p:spPr>
          <a:xfrm flipH="1" flipV="1">
            <a:off x="5865637" y="1098749"/>
            <a:ext cx="323566" cy="6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7CC6AE8-65A4-622A-CD3E-3FB8C94B36E8}"/>
              </a:ext>
            </a:extLst>
          </p:cNvPr>
          <p:cNvCxnSpPr>
            <a:cxnSpLocks/>
          </p:cNvCxnSpPr>
          <p:nvPr/>
        </p:nvCxnSpPr>
        <p:spPr>
          <a:xfrm flipH="1">
            <a:off x="6177242" y="1117856"/>
            <a:ext cx="280708" cy="20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48CF21B-B9BA-5648-12D5-A7C272BB9077}"/>
              </a:ext>
            </a:extLst>
          </p:cNvPr>
          <p:cNvCxnSpPr>
            <a:cxnSpLocks/>
          </p:cNvCxnSpPr>
          <p:nvPr/>
        </p:nvCxnSpPr>
        <p:spPr>
          <a:xfrm flipH="1">
            <a:off x="6457950" y="1110240"/>
            <a:ext cx="327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C7F2796-78CD-57D8-1B30-70E40185CDE5}"/>
              </a:ext>
            </a:extLst>
          </p:cNvPr>
          <p:cNvCxnSpPr>
            <a:cxnSpLocks/>
          </p:cNvCxnSpPr>
          <p:nvPr/>
        </p:nvCxnSpPr>
        <p:spPr>
          <a:xfrm flipH="1">
            <a:off x="6785610" y="1107960"/>
            <a:ext cx="274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1A90064-06A5-0E6B-BF8A-8D980E42FFA8}"/>
              </a:ext>
            </a:extLst>
          </p:cNvPr>
          <p:cNvCxnSpPr>
            <a:cxnSpLocks/>
          </p:cNvCxnSpPr>
          <p:nvPr/>
        </p:nvCxnSpPr>
        <p:spPr>
          <a:xfrm flipH="1" flipV="1">
            <a:off x="7059930" y="1107960"/>
            <a:ext cx="217170" cy="2387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6C66295-4753-7C7C-795A-FC7DA3FC3D04}"/>
              </a:ext>
            </a:extLst>
          </p:cNvPr>
          <p:cNvCxnSpPr>
            <a:cxnSpLocks/>
          </p:cNvCxnSpPr>
          <p:nvPr/>
        </p:nvCxnSpPr>
        <p:spPr>
          <a:xfrm flipH="1" flipV="1">
            <a:off x="7284402" y="1336152"/>
            <a:ext cx="238138" cy="10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D92A9DE-5713-F61E-BD9D-CB6BD1C1AB15}"/>
              </a:ext>
            </a:extLst>
          </p:cNvPr>
          <p:cNvCxnSpPr>
            <a:cxnSpLocks/>
          </p:cNvCxnSpPr>
          <p:nvPr/>
        </p:nvCxnSpPr>
        <p:spPr>
          <a:xfrm flipH="1" flipV="1">
            <a:off x="7621827" y="1586681"/>
            <a:ext cx="158469" cy="268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42F5145-F061-719C-377A-FE2F670E8B21}"/>
              </a:ext>
            </a:extLst>
          </p:cNvPr>
          <p:cNvCxnSpPr>
            <a:cxnSpLocks/>
          </p:cNvCxnSpPr>
          <p:nvPr/>
        </p:nvCxnSpPr>
        <p:spPr>
          <a:xfrm flipH="1" flipV="1">
            <a:off x="7795782" y="1855273"/>
            <a:ext cx="144258" cy="27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2FBEFF1-93A0-D720-72CF-0047903D766D}"/>
              </a:ext>
            </a:extLst>
          </p:cNvPr>
          <p:cNvCxnSpPr>
            <a:cxnSpLocks/>
          </p:cNvCxnSpPr>
          <p:nvPr/>
        </p:nvCxnSpPr>
        <p:spPr>
          <a:xfrm flipH="1" flipV="1">
            <a:off x="7940040" y="2110744"/>
            <a:ext cx="158469" cy="268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5F83763-E9DD-82EE-726D-068AEB93D4C9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362204"/>
            <a:ext cx="158469" cy="268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F4EC03F-DF62-7256-B0A1-F05AC0744770}"/>
              </a:ext>
            </a:extLst>
          </p:cNvPr>
          <p:cNvCxnSpPr>
            <a:cxnSpLocks/>
          </p:cNvCxnSpPr>
          <p:nvPr/>
        </p:nvCxnSpPr>
        <p:spPr>
          <a:xfrm flipV="1">
            <a:off x="8075585" y="2605090"/>
            <a:ext cx="149365" cy="275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AD329BB-9886-AF6A-9DB7-3FE6AA0D1ADA}"/>
              </a:ext>
            </a:extLst>
          </p:cNvPr>
          <p:cNvCxnSpPr>
            <a:cxnSpLocks/>
          </p:cNvCxnSpPr>
          <p:nvPr/>
        </p:nvCxnSpPr>
        <p:spPr>
          <a:xfrm flipV="1">
            <a:off x="7924604" y="2847287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1C4D94A-FD02-3981-74A9-75D8D6531257}"/>
              </a:ext>
            </a:extLst>
          </p:cNvPr>
          <p:cNvCxnSpPr>
            <a:cxnSpLocks/>
          </p:cNvCxnSpPr>
          <p:nvPr/>
        </p:nvCxnSpPr>
        <p:spPr>
          <a:xfrm flipH="1" flipV="1">
            <a:off x="7940040" y="3135631"/>
            <a:ext cx="137804" cy="24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FB80148-2FA8-919F-1CED-08A7FA6954A8}"/>
              </a:ext>
            </a:extLst>
          </p:cNvPr>
          <p:cNvCxnSpPr>
            <a:cxnSpLocks/>
          </p:cNvCxnSpPr>
          <p:nvPr/>
        </p:nvCxnSpPr>
        <p:spPr>
          <a:xfrm flipV="1">
            <a:off x="7649705" y="3907615"/>
            <a:ext cx="162093" cy="258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0BB7AAA-05ED-7C1F-F674-FC841BEBF4F7}"/>
              </a:ext>
            </a:extLst>
          </p:cNvPr>
          <p:cNvCxnSpPr>
            <a:cxnSpLocks/>
          </p:cNvCxnSpPr>
          <p:nvPr/>
        </p:nvCxnSpPr>
        <p:spPr>
          <a:xfrm flipV="1">
            <a:off x="7928610" y="3382558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26C455D-ACEF-F5CC-13F4-01C67EDE7B4E}"/>
              </a:ext>
            </a:extLst>
          </p:cNvPr>
          <p:cNvCxnSpPr>
            <a:cxnSpLocks/>
          </p:cNvCxnSpPr>
          <p:nvPr/>
        </p:nvCxnSpPr>
        <p:spPr>
          <a:xfrm flipV="1">
            <a:off x="7799070" y="3634018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58EDDED-6AF7-631A-32C7-30E70D898D7C}"/>
              </a:ext>
            </a:extLst>
          </p:cNvPr>
          <p:cNvCxnSpPr>
            <a:cxnSpLocks/>
          </p:cNvCxnSpPr>
          <p:nvPr/>
        </p:nvCxnSpPr>
        <p:spPr>
          <a:xfrm flipV="1">
            <a:off x="7190992" y="4133850"/>
            <a:ext cx="180630" cy="284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B1C5366-D4B4-066A-A5F7-8428412B5664}"/>
              </a:ext>
            </a:extLst>
          </p:cNvPr>
          <p:cNvCxnSpPr>
            <a:cxnSpLocks/>
          </p:cNvCxnSpPr>
          <p:nvPr/>
        </p:nvCxnSpPr>
        <p:spPr>
          <a:xfrm flipV="1">
            <a:off x="7045987" y="4410901"/>
            <a:ext cx="155181" cy="24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14424B2-3A12-4274-442F-C8D8CC1E71F5}"/>
              </a:ext>
            </a:extLst>
          </p:cNvPr>
          <p:cNvCxnSpPr>
            <a:cxnSpLocks/>
          </p:cNvCxnSpPr>
          <p:nvPr/>
        </p:nvCxnSpPr>
        <p:spPr>
          <a:xfrm flipH="1" flipV="1">
            <a:off x="7058232" y="4653498"/>
            <a:ext cx="142082" cy="2606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327742B-431F-00AA-CC5C-860C6FAB3EBF}"/>
              </a:ext>
            </a:extLst>
          </p:cNvPr>
          <p:cNvCxnSpPr>
            <a:cxnSpLocks/>
          </p:cNvCxnSpPr>
          <p:nvPr/>
        </p:nvCxnSpPr>
        <p:spPr>
          <a:xfrm flipV="1">
            <a:off x="7026416" y="4892606"/>
            <a:ext cx="190500" cy="2699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40202A9-011C-9D1C-97FA-86F6ABAE9B09}"/>
              </a:ext>
            </a:extLst>
          </p:cNvPr>
          <p:cNvCxnSpPr>
            <a:cxnSpLocks/>
          </p:cNvCxnSpPr>
          <p:nvPr/>
        </p:nvCxnSpPr>
        <p:spPr>
          <a:xfrm>
            <a:off x="6753048" y="5161794"/>
            <a:ext cx="3095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2AD2C26-B556-9BE9-391D-5CBFFC80653C}"/>
              </a:ext>
            </a:extLst>
          </p:cNvPr>
          <p:cNvCxnSpPr>
            <a:cxnSpLocks/>
          </p:cNvCxnSpPr>
          <p:nvPr/>
        </p:nvCxnSpPr>
        <p:spPr>
          <a:xfrm>
            <a:off x="6592076" y="4926330"/>
            <a:ext cx="160972" cy="235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F245DBD-3ED8-92C9-21F4-64CB627DB11A}"/>
              </a:ext>
            </a:extLst>
          </p:cNvPr>
          <p:cNvCxnSpPr>
            <a:cxnSpLocks/>
          </p:cNvCxnSpPr>
          <p:nvPr/>
        </p:nvCxnSpPr>
        <p:spPr>
          <a:xfrm flipH="1">
            <a:off x="6599696" y="4653498"/>
            <a:ext cx="152486" cy="2634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7EB268B-8D56-FD88-EF4C-6D506DAAE360}"/>
              </a:ext>
            </a:extLst>
          </p:cNvPr>
          <p:cNvCxnSpPr>
            <a:cxnSpLocks/>
          </p:cNvCxnSpPr>
          <p:nvPr/>
        </p:nvCxnSpPr>
        <p:spPr>
          <a:xfrm flipH="1">
            <a:off x="7364191" y="4158615"/>
            <a:ext cx="2921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B7D6EC8-83BA-4425-6198-51143F69A4A2}"/>
              </a:ext>
            </a:extLst>
          </p:cNvPr>
          <p:cNvCxnSpPr>
            <a:cxnSpLocks/>
          </p:cNvCxnSpPr>
          <p:nvPr/>
        </p:nvCxnSpPr>
        <p:spPr>
          <a:xfrm flipH="1">
            <a:off x="6752182" y="4384631"/>
            <a:ext cx="154387" cy="2846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0FD18C4-DA4B-90BA-630C-BCD280EFE5A1}"/>
              </a:ext>
            </a:extLst>
          </p:cNvPr>
          <p:cNvCxnSpPr>
            <a:cxnSpLocks/>
          </p:cNvCxnSpPr>
          <p:nvPr/>
        </p:nvCxnSpPr>
        <p:spPr>
          <a:xfrm flipH="1">
            <a:off x="6871711" y="4143068"/>
            <a:ext cx="179863" cy="2814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E80151C-7E82-CD40-D44E-7C291C103110}"/>
              </a:ext>
            </a:extLst>
          </p:cNvPr>
          <p:cNvCxnSpPr>
            <a:cxnSpLocks/>
          </p:cNvCxnSpPr>
          <p:nvPr/>
        </p:nvCxnSpPr>
        <p:spPr>
          <a:xfrm flipH="1">
            <a:off x="7194055" y="3885367"/>
            <a:ext cx="258658" cy="5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F3A64C6-598D-02BB-3D17-81915F8DF132}"/>
              </a:ext>
            </a:extLst>
          </p:cNvPr>
          <p:cNvCxnSpPr>
            <a:cxnSpLocks/>
          </p:cNvCxnSpPr>
          <p:nvPr/>
        </p:nvCxnSpPr>
        <p:spPr>
          <a:xfrm flipH="1">
            <a:off x="7467345" y="3629496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34D24C4-29F4-7781-1245-0EDE89573B90}"/>
              </a:ext>
            </a:extLst>
          </p:cNvPr>
          <p:cNvCxnSpPr>
            <a:cxnSpLocks/>
          </p:cNvCxnSpPr>
          <p:nvPr/>
        </p:nvCxnSpPr>
        <p:spPr>
          <a:xfrm flipH="1">
            <a:off x="7621827" y="3377451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AFD7A60-9C50-C131-DE3F-5A3D9F662B04}"/>
              </a:ext>
            </a:extLst>
          </p:cNvPr>
          <p:cNvCxnSpPr>
            <a:cxnSpLocks/>
          </p:cNvCxnSpPr>
          <p:nvPr/>
        </p:nvCxnSpPr>
        <p:spPr>
          <a:xfrm>
            <a:off x="7629010" y="3098947"/>
            <a:ext cx="158120" cy="276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07E23ED-E606-7769-AAFC-64E3A5FEA5DE}"/>
              </a:ext>
            </a:extLst>
          </p:cNvPr>
          <p:cNvCxnSpPr>
            <a:cxnSpLocks/>
          </p:cNvCxnSpPr>
          <p:nvPr/>
        </p:nvCxnSpPr>
        <p:spPr>
          <a:xfrm>
            <a:off x="7505843" y="2879582"/>
            <a:ext cx="120070" cy="2312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571E79C-AD4D-EB4D-3876-DE2B0062F273}"/>
              </a:ext>
            </a:extLst>
          </p:cNvPr>
          <p:cNvCxnSpPr>
            <a:cxnSpLocks/>
          </p:cNvCxnSpPr>
          <p:nvPr/>
        </p:nvCxnSpPr>
        <p:spPr>
          <a:xfrm flipH="1">
            <a:off x="7488702" y="2638534"/>
            <a:ext cx="153132" cy="228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6802F5A-114E-59FE-6F9F-A33CB1B43C60}"/>
              </a:ext>
            </a:extLst>
          </p:cNvPr>
          <p:cNvCxnSpPr>
            <a:cxnSpLocks/>
          </p:cNvCxnSpPr>
          <p:nvPr/>
        </p:nvCxnSpPr>
        <p:spPr>
          <a:xfrm flipH="1">
            <a:off x="7652553" y="2356771"/>
            <a:ext cx="127213" cy="2818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A884777-5D5C-5E41-9B47-F2CA16588B01}"/>
              </a:ext>
            </a:extLst>
          </p:cNvPr>
          <p:cNvCxnSpPr>
            <a:cxnSpLocks/>
          </p:cNvCxnSpPr>
          <p:nvPr/>
        </p:nvCxnSpPr>
        <p:spPr>
          <a:xfrm>
            <a:off x="7629010" y="2105559"/>
            <a:ext cx="173870" cy="268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80476A5-7F5A-AABB-1AD1-6DBBA7281FAE}"/>
              </a:ext>
            </a:extLst>
          </p:cNvPr>
          <p:cNvCxnSpPr>
            <a:cxnSpLocks/>
          </p:cNvCxnSpPr>
          <p:nvPr/>
        </p:nvCxnSpPr>
        <p:spPr>
          <a:xfrm>
            <a:off x="7471063" y="1854209"/>
            <a:ext cx="173870" cy="268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37A0199-FF89-71B4-D1CE-27C94359E696}"/>
              </a:ext>
            </a:extLst>
          </p:cNvPr>
          <p:cNvCxnSpPr>
            <a:cxnSpLocks/>
          </p:cNvCxnSpPr>
          <p:nvPr/>
        </p:nvCxnSpPr>
        <p:spPr>
          <a:xfrm>
            <a:off x="7201909" y="1825470"/>
            <a:ext cx="303934" cy="37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7120AC7-E5AE-E830-F7AA-794E2F496618}"/>
              </a:ext>
            </a:extLst>
          </p:cNvPr>
          <p:cNvCxnSpPr>
            <a:cxnSpLocks/>
          </p:cNvCxnSpPr>
          <p:nvPr/>
        </p:nvCxnSpPr>
        <p:spPr>
          <a:xfrm>
            <a:off x="7070351" y="1614732"/>
            <a:ext cx="131558" cy="2205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5EC0CBC-7849-46FF-D590-D13200ECCDAC}"/>
              </a:ext>
            </a:extLst>
          </p:cNvPr>
          <p:cNvCxnSpPr>
            <a:cxnSpLocks/>
          </p:cNvCxnSpPr>
          <p:nvPr/>
        </p:nvCxnSpPr>
        <p:spPr>
          <a:xfrm>
            <a:off x="6896318" y="1346707"/>
            <a:ext cx="174033" cy="2569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C30A4AA-C588-680A-D609-993D644AD12C}"/>
              </a:ext>
            </a:extLst>
          </p:cNvPr>
          <p:cNvCxnSpPr>
            <a:cxnSpLocks/>
          </p:cNvCxnSpPr>
          <p:nvPr/>
        </p:nvCxnSpPr>
        <p:spPr>
          <a:xfrm>
            <a:off x="6606540" y="1346707"/>
            <a:ext cx="2912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0B86A1C-3084-2661-A1B9-5BE24A3E1D24}"/>
              </a:ext>
            </a:extLst>
          </p:cNvPr>
          <p:cNvCxnSpPr>
            <a:cxnSpLocks/>
          </p:cNvCxnSpPr>
          <p:nvPr/>
        </p:nvCxnSpPr>
        <p:spPr>
          <a:xfrm flipV="1">
            <a:off x="6446520" y="1346707"/>
            <a:ext cx="175260" cy="2569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483E7D5-56C3-575F-2A87-4A3C1AFA2A1F}"/>
              </a:ext>
            </a:extLst>
          </p:cNvPr>
          <p:cNvCxnSpPr>
            <a:cxnSpLocks/>
          </p:cNvCxnSpPr>
          <p:nvPr/>
        </p:nvCxnSpPr>
        <p:spPr>
          <a:xfrm flipV="1">
            <a:off x="6293224" y="1605786"/>
            <a:ext cx="153405" cy="2664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1FF708E-9278-6F5F-BFB7-BE8636E399FC}"/>
              </a:ext>
            </a:extLst>
          </p:cNvPr>
          <p:cNvCxnSpPr>
            <a:cxnSpLocks/>
          </p:cNvCxnSpPr>
          <p:nvPr/>
        </p:nvCxnSpPr>
        <p:spPr>
          <a:xfrm flipV="1">
            <a:off x="6034598" y="1859280"/>
            <a:ext cx="278572" cy="182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F4AF33D-493B-E084-518A-6014477D9E58}"/>
              </a:ext>
            </a:extLst>
          </p:cNvPr>
          <p:cNvCxnSpPr>
            <a:cxnSpLocks/>
          </p:cNvCxnSpPr>
          <p:nvPr/>
        </p:nvCxnSpPr>
        <p:spPr>
          <a:xfrm>
            <a:off x="5610497" y="1605039"/>
            <a:ext cx="145859" cy="2565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3C09509-2EA9-CAAD-FE07-772EAEEDE819}"/>
              </a:ext>
            </a:extLst>
          </p:cNvPr>
          <p:cNvCxnSpPr>
            <a:cxnSpLocks/>
          </p:cNvCxnSpPr>
          <p:nvPr/>
        </p:nvCxnSpPr>
        <p:spPr>
          <a:xfrm>
            <a:off x="5267217" y="1596838"/>
            <a:ext cx="348361" cy="2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1BFB634-EE6F-5885-3953-D7F2E2FB90BF}"/>
              </a:ext>
            </a:extLst>
          </p:cNvPr>
          <p:cNvCxnSpPr>
            <a:cxnSpLocks/>
          </p:cNvCxnSpPr>
          <p:nvPr/>
        </p:nvCxnSpPr>
        <p:spPr>
          <a:xfrm>
            <a:off x="4969942" y="1093230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D18B0F2-E14F-0414-76F0-C83973F88B72}"/>
              </a:ext>
            </a:extLst>
          </p:cNvPr>
          <p:cNvCxnSpPr>
            <a:cxnSpLocks/>
          </p:cNvCxnSpPr>
          <p:nvPr/>
        </p:nvCxnSpPr>
        <p:spPr>
          <a:xfrm flipV="1">
            <a:off x="4700525" y="1603410"/>
            <a:ext cx="324548" cy="100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63B7182-19A2-51BF-EBDE-E5D7617862A5}"/>
              </a:ext>
            </a:extLst>
          </p:cNvPr>
          <p:cNvCxnSpPr>
            <a:cxnSpLocks/>
          </p:cNvCxnSpPr>
          <p:nvPr/>
        </p:nvCxnSpPr>
        <p:spPr>
          <a:xfrm flipV="1">
            <a:off x="4556251" y="1603656"/>
            <a:ext cx="130049" cy="2316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1128DBD-0641-6038-A20F-7D2C8635BA5A}"/>
              </a:ext>
            </a:extLst>
          </p:cNvPr>
          <p:cNvCxnSpPr>
            <a:cxnSpLocks/>
          </p:cNvCxnSpPr>
          <p:nvPr/>
        </p:nvCxnSpPr>
        <p:spPr>
          <a:xfrm flipH="1">
            <a:off x="4407955" y="2367471"/>
            <a:ext cx="165232" cy="255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1729C17-67F4-CFAB-4354-B58BA92B2284}"/>
              </a:ext>
            </a:extLst>
          </p:cNvPr>
          <p:cNvCxnSpPr>
            <a:cxnSpLocks/>
          </p:cNvCxnSpPr>
          <p:nvPr/>
        </p:nvCxnSpPr>
        <p:spPr>
          <a:xfrm flipH="1">
            <a:off x="4265295" y="2595949"/>
            <a:ext cx="145984" cy="257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80A576-09F1-A096-2402-326E17846846}"/>
              </a:ext>
            </a:extLst>
          </p:cNvPr>
          <p:cNvCxnSpPr>
            <a:cxnSpLocks/>
          </p:cNvCxnSpPr>
          <p:nvPr/>
        </p:nvCxnSpPr>
        <p:spPr>
          <a:xfrm flipH="1" flipV="1">
            <a:off x="7522540" y="1353502"/>
            <a:ext cx="130013" cy="243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790C8B-0638-A256-6470-CF260A2CFBFF}"/>
              </a:ext>
            </a:extLst>
          </p:cNvPr>
          <p:cNvCxnSpPr>
            <a:cxnSpLocks/>
          </p:cNvCxnSpPr>
          <p:nvPr/>
        </p:nvCxnSpPr>
        <p:spPr>
          <a:xfrm flipH="1">
            <a:off x="7058232" y="3894478"/>
            <a:ext cx="158330" cy="2565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B39CBB-E0C2-CD5C-F5BA-E9156ED2A5AD}"/>
              </a:ext>
            </a:extLst>
          </p:cNvPr>
          <p:cNvCxnSpPr>
            <a:cxnSpLocks/>
          </p:cNvCxnSpPr>
          <p:nvPr/>
        </p:nvCxnSpPr>
        <p:spPr>
          <a:xfrm flipH="1" flipV="1">
            <a:off x="5250982" y="1082719"/>
            <a:ext cx="327176" cy="194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95375E-31AF-1290-BBE8-0295986B666A}"/>
              </a:ext>
            </a:extLst>
          </p:cNvPr>
          <p:cNvCxnSpPr>
            <a:cxnSpLocks/>
          </p:cNvCxnSpPr>
          <p:nvPr/>
        </p:nvCxnSpPr>
        <p:spPr>
          <a:xfrm flipH="1">
            <a:off x="5762467" y="1862626"/>
            <a:ext cx="282104" cy="51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65A5AC1-FEB9-47B3-6E25-DA5B9C7F645C}"/>
              </a:ext>
            </a:extLst>
          </p:cNvPr>
          <p:cNvCxnSpPr>
            <a:cxnSpLocks/>
          </p:cNvCxnSpPr>
          <p:nvPr/>
        </p:nvCxnSpPr>
        <p:spPr>
          <a:xfrm flipV="1">
            <a:off x="5806440" y="1476875"/>
            <a:ext cx="129322" cy="2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EE232F-F496-B88F-F8FA-C06DD4BB2C05}"/>
              </a:ext>
            </a:extLst>
          </p:cNvPr>
          <p:cNvCxnSpPr>
            <a:cxnSpLocks/>
          </p:cNvCxnSpPr>
          <p:nvPr/>
        </p:nvCxnSpPr>
        <p:spPr>
          <a:xfrm flipH="1">
            <a:off x="4534082" y="1109573"/>
            <a:ext cx="161388" cy="30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FEEE944-0FD1-D100-B252-C02370EEC47E}"/>
              </a:ext>
            </a:extLst>
          </p:cNvPr>
          <p:cNvCxnSpPr>
            <a:cxnSpLocks/>
          </p:cNvCxnSpPr>
          <p:nvPr/>
        </p:nvCxnSpPr>
        <p:spPr>
          <a:xfrm flipV="1">
            <a:off x="6168374" y="1338080"/>
            <a:ext cx="296878" cy="1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DCC6202-899B-0178-D032-FF14B74EE225}"/>
              </a:ext>
            </a:extLst>
          </p:cNvPr>
          <p:cNvCxnSpPr>
            <a:cxnSpLocks/>
          </p:cNvCxnSpPr>
          <p:nvPr/>
        </p:nvCxnSpPr>
        <p:spPr>
          <a:xfrm>
            <a:off x="6076540" y="1461379"/>
            <a:ext cx="152961" cy="24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4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4EF28-9A06-AD03-B79F-91D464D2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599680"/>
            <a:ext cx="6677957" cy="5658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5A0BED-4D22-668B-CE62-0DB3A1713B53}"/>
              </a:ext>
            </a:extLst>
          </p:cNvPr>
          <p:cNvCxnSpPr>
            <a:cxnSpLocks/>
          </p:cNvCxnSpPr>
          <p:nvPr/>
        </p:nvCxnSpPr>
        <p:spPr>
          <a:xfrm flipV="1">
            <a:off x="5638800" y="1455419"/>
            <a:ext cx="1165860" cy="2049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BCCBCD-9044-AAE8-5EA4-9D84BC7D7BE8}"/>
              </a:ext>
            </a:extLst>
          </p:cNvPr>
          <p:cNvCxnSpPr>
            <a:cxnSpLocks/>
          </p:cNvCxnSpPr>
          <p:nvPr/>
        </p:nvCxnSpPr>
        <p:spPr>
          <a:xfrm flipH="1" flipV="1">
            <a:off x="4655820" y="1988820"/>
            <a:ext cx="845820" cy="1531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8A7C1-B360-48E5-FE6F-57BE950C7D20}"/>
              </a:ext>
            </a:extLst>
          </p:cNvPr>
          <p:cNvCxnSpPr>
            <a:cxnSpLocks/>
          </p:cNvCxnSpPr>
          <p:nvPr/>
        </p:nvCxnSpPr>
        <p:spPr>
          <a:xfrm flipH="1">
            <a:off x="3390900" y="3642360"/>
            <a:ext cx="2034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34FD9-C450-0D98-B9AC-A89713934D5D}"/>
              </a:ext>
            </a:extLst>
          </p:cNvPr>
          <p:cNvCxnSpPr>
            <a:cxnSpLocks/>
          </p:cNvCxnSpPr>
          <p:nvPr/>
        </p:nvCxnSpPr>
        <p:spPr>
          <a:xfrm flipH="1">
            <a:off x="5059680" y="3764280"/>
            <a:ext cx="441960" cy="754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EDABA4-1501-4E11-F104-E5B95DB61419}"/>
              </a:ext>
            </a:extLst>
          </p:cNvPr>
          <p:cNvCxnSpPr>
            <a:cxnSpLocks/>
          </p:cNvCxnSpPr>
          <p:nvPr/>
        </p:nvCxnSpPr>
        <p:spPr>
          <a:xfrm>
            <a:off x="5638800" y="3756660"/>
            <a:ext cx="1165860" cy="2011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AC2703-8867-B8C3-F051-8AD1A5266ED5}"/>
              </a:ext>
            </a:extLst>
          </p:cNvPr>
          <p:cNvCxnSpPr>
            <a:cxnSpLocks/>
          </p:cNvCxnSpPr>
          <p:nvPr/>
        </p:nvCxnSpPr>
        <p:spPr>
          <a:xfrm>
            <a:off x="5715000" y="3642360"/>
            <a:ext cx="17602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252791-B85D-4993-BABD-A9729433D100}"/>
              </a:ext>
            </a:extLst>
          </p:cNvPr>
          <p:cNvCxnSpPr>
            <a:cxnSpLocks/>
          </p:cNvCxnSpPr>
          <p:nvPr/>
        </p:nvCxnSpPr>
        <p:spPr>
          <a:xfrm>
            <a:off x="5204460" y="5036820"/>
            <a:ext cx="434340" cy="731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B3D843-7ABF-558F-A512-BDFC17CF691A}"/>
              </a:ext>
            </a:extLst>
          </p:cNvPr>
          <p:cNvCxnSpPr>
            <a:cxnSpLocks/>
          </p:cNvCxnSpPr>
          <p:nvPr/>
        </p:nvCxnSpPr>
        <p:spPr>
          <a:xfrm flipH="1">
            <a:off x="4625340" y="5029200"/>
            <a:ext cx="426720" cy="739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446653-6C41-F808-50E8-21C1FC834A5B}"/>
              </a:ext>
            </a:extLst>
          </p:cNvPr>
          <p:cNvCxnSpPr/>
          <p:nvPr/>
        </p:nvCxnSpPr>
        <p:spPr>
          <a:xfrm flipV="1">
            <a:off x="5204460" y="4023360"/>
            <a:ext cx="434340" cy="74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C36AD3-FE86-2CCC-FAB7-117848F19908}"/>
              </a:ext>
            </a:extLst>
          </p:cNvPr>
          <p:cNvCxnSpPr>
            <a:cxnSpLocks/>
          </p:cNvCxnSpPr>
          <p:nvPr/>
        </p:nvCxnSpPr>
        <p:spPr>
          <a:xfrm flipV="1">
            <a:off x="5273040" y="4907280"/>
            <a:ext cx="883920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C3C11C-2360-60A2-A0ED-10087EA5384E}"/>
              </a:ext>
            </a:extLst>
          </p:cNvPr>
          <p:cNvCxnSpPr>
            <a:cxnSpLocks/>
          </p:cNvCxnSpPr>
          <p:nvPr/>
        </p:nvCxnSpPr>
        <p:spPr>
          <a:xfrm flipH="1">
            <a:off x="4114800" y="4907280"/>
            <a:ext cx="868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04AB35-5BF6-535B-2461-A92BCC67C91F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3764280"/>
            <a:ext cx="563880" cy="1005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87DC0A-D93C-6D87-D5D8-9BDDDD0756A4}"/>
              </a:ext>
            </a:extLst>
          </p:cNvPr>
          <p:cNvCxnSpPr/>
          <p:nvPr/>
        </p:nvCxnSpPr>
        <p:spPr>
          <a:xfrm>
            <a:off x="4625340" y="4518660"/>
            <a:ext cx="16002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279909-6319-A65A-1BF4-8E54834CE756}"/>
              </a:ext>
            </a:extLst>
          </p:cNvPr>
          <p:cNvCxnSpPr>
            <a:cxnSpLocks/>
          </p:cNvCxnSpPr>
          <p:nvPr/>
        </p:nvCxnSpPr>
        <p:spPr>
          <a:xfrm flipH="1">
            <a:off x="3848100" y="4404360"/>
            <a:ext cx="563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60BEC4-E317-BCB3-9EE4-2B08964607CF}"/>
              </a:ext>
            </a:extLst>
          </p:cNvPr>
          <p:cNvCxnSpPr/>
          <p:nvPr/>
        </p:nvCxnSpPr>
        <p:spPr>
          <a:xfrm>
            <a:off x="4686300" y="3375660"/>
            <a:ext cx="586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399E4E-9E93-2631-BD5E-513EA72F10C3}"/>
              </a:ext>
            </a:extLst>
          </p:cNvPr>
          <p:cNvCxnSpPr/>
          <p:nvPr/>
        </p:nvCxnSpPr>
        <p:spPr>
          <a:xfrm flipV="1">
            <a:off x="4617720" y="2788920"/>
            <a:ext cx="274320" cy="449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5913D7-60F9-D72C-67EF-1D03FD791EBA}"/>
              </a:ext>
            </a:extLst>
          </p:cNvPr>
          <p:cNvCxnSpPr/>
          <p:nvPr/>
        </p:nvCxnSpPr>
        <p:spPr>
          <a:xfrm flipH="1">
            <a:off x="7307580" y="4274820"/>
            <a:ext cx="815340" cy="149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C572F8-9F85-3F8E-9EDD-C7E9E75663CA}"/>
              </a:ext>
            </a:extLst>
          </p:cNvPr>
          <p:cNvCxnSpPr>
            <a:cxnSpLocks/>
          </p:cNvCxnSpPr>
          <p:nvPr/>
        </p:nvCxnSpPr>
        <p:spPr>
          <a:xfrm flipH="1">
            <a:off x="7780020" y="4137660"/>
            <a:ext cx="29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EC9A54-9DB4-4222-9169-03B5C6052B85}"/>
              </a:ext>
            </a:extLst>
          </p:cNvPr>
          <p:cNvCxnSpPr>
            <a:cxnSpLocks/>
          </p:cNvCxnSpPr>
          <p:nvPr/>
        </p:nvCxnSpPr>
        <p:spPr>
          <a:xfrm flipV="1">
            <a:off x="8282940" y="3238500"/>
            <a:ext cx="44958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60FC2F-6AE4-7BA0-126A-DCA326CF5338}"/>
              </a:ext>
            </a:extLst>
          </p:cNvPr>
          <p:cNvCxnSpPr/>
          <p:nvPr/>
        </p:nvCxnSpPr>
        <p:spPr>
          <a:xfrm flipH="1">
            <a:off x="5875020" y="3893820"/>
            <a:ext cx="281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52752-0FE3-DB65-1315-502A83FC0A8F}"/>
              </a:ext>
            </a:extLst>
          </p:cNvPr>
          <p:cNvCxnSpPr/>
          <p:nvPr/>
        </p:nvCxnSpPr>
        <p:spPr>
          <a:xfrm flipH="1">
            <a:off x="6096000" y="402336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860B2-257B-3823-5F29-A0D132D2A0B8}"/>
              </a:ext>
            </a:extLst>
          </p:cNvPr>
          <p:cNvCxnSpPr>
            <a:cxnSpLocks/>
          </p:cNvCxnSpPr>
          <p:nvPr/>
        </p:nvCxnSpPr>
        <p:spPr>
          <a:xfrm>
            <a:off x="6385560" y="4015740"/>
            <a:ext cx="281940" cy="491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6B1DAC-61E1-240E-72E2-D40C20664CC9}"/>
              </a:ext>
            </a:extLst>
          </p:cNvPr>
          <p:cNvCxnSpPr>
            <a:cxnSpLocks/>
          </p:cNvCxnSpPr>
          <p:nvPr/>
        </p:nvCxnSpPr>
        <p:spPr>
          <a:xfrm>
            <a:off x="6446520" y="3893820"/>
            <a:ext cx="5981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7D013A-2300-A223-FCF7-FEC366F6160B}"/>
              </a:ext>
            </a:extLst>
          </p:cNvPr>
          <p:cNvCxnSpPr/>
          <p:nvPr/>
        </p:nvCxnSpPr>
        <p:spPr>
          <a:xfrm flipH="1">
            <a:off x="5585460" y="540258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530F51-FD20-947A-1CBE-3C426D26209C}"/>
              </a:ext>
            </a:extLst>
          </p:cNvPr>
          <p:cNvCxnSpPr/>
          <p:nvPr/>
        </p:nvCxnSpPr>
        <p:spPr>
          <a:xfrm flipH="1" flipV="1">
            <a:off x="5791200" y="503682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AFAC45-EBE3-96AD-674C-63322827040B}"/>
              </a:ext>
            </a:extLst>
          </p:cNvPr>
          <p:cNvCxnSpPr/>
          <p:nvPr/>
        </p:nvCxnSpPr>
        <p:spPr>
          <a:xfrm flipV="1">
            <a:off x="6096000" y="5036820"/>
            <a:ext cx="14478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CB65DF-9349-4DF7-21F5-F2F13C3F34C0}"/>
              </a:ext>
            </a:extLst>
          </p:cNvPr>
          <p:cNvCxnSpPr>
            <a:cxnSpLocks/>
          </p:cNvCxnSpPr>
          <p:nvPr/>
        </p:nvCxnSpPr>
        <p:spPr>
          <a:xfrm>
            <a:off x="6156960" y="540258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E7515A-9CDA-8035-7015-6723CEED0262}"/>
              </a:ext>
            </a:extLst>
          </p:cNvPr>
          <p:cNvCxnSpPr/>
          <p:nvPr/>
        </p:nvCxnSpPr>
        <p:spPr>
          <a:xfrm flipH="1">
            <a:off x="4320540" y="4518660"/>
            <a:ext cx="15240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A8B1B0-0E8E-1043-4EF9-0326EA0E6974}"/>
              </a:ext>
            </a:extLst>
          </p:cNvPr>
          <p:cNvCxnSpPr/>
          <p:nvPr/>
        </p:nvCxnSpPr>
        <p:spPr>
          <a:xfrm flipH="1">
            <a:off x="5501640" y="3009900"/>
            <a:ext cx="13716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724049-8EFF-8BDD-05EF-65A512EFCAF2}"/>
              </a:ext>
            </a:extLst>
          </p:cNvPr>
          <p:cNvCxnSpPr/>
          <p:nvPr/>
        </p:nvCxnSpPr>
        <p:spPr>
          <a:xfrm flipH="1">
            <a:off x="5273040" y="2872740"/>
            <a:ext cx="29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3DDC3-F0EA-B92E-8643-0F197E5E970A}"/>
              </a:ext>
            </a:extLst>
          </p:cNvPr>
          <p:cNvCxnSpPr>
            <a:cxnSpLocks/>
          </p:cNvCxnSpPr>
          <p:nvPr/>
        </p:nvCxnSpPr>
        <p:spPr>
          <a:xfrm flipV="1">
            <a:off x="5791200" y="1973094"/>
            <a:ext cx="447655" cy="777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0686EC-5F2E-E739-4DC6-361CE15A6CE6}"/>
              </a:ext>
            </a:extLst>
          </p:cNvPr>
          <p:cNvCxnSpPr>
            <a:cxnSpLocks/>
          </p:cNvCxnSpPr>
          <p:nvPr/>
        </p:nvCxnSpPr>
        <p:spPr>
          <a:xfrm flipH="1" flipV="1">
            <a:off x="5225030" y="2017000"/>
            <a:ext cx="413770" cy="733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06BF08-88FB-33CB-F1B2-F3108F42EB7F}"/>
              </a:ext>
            </a:extLst>
          </p:cNvPr>
          <p:cNvCxnSpPr>
            <a:cxnSpLocks/>
          </p:cNvCxnSpPr>
          <p:nvPr/>
        </p:nvCxnSpPr>
        <p:spPr>
          <a:xfrm>
            <a:off x="5000215" y="1332755"/>
            <a:ext cx="874805" cy="15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7FC53B-FB54-2B23-D4C9-6A0B44326A09}"/>
              </a:ext>
            </a:extLst>
          </p:cNvPr>
          <p:cNvCxnSpPr/>
          <p:nvPr/>
        </p:nvCxnSpPr>
        <p:spPr>
          <a:xfrm flipH="1" flipV="1">
            <a:off x="6240780" y="2750820"/>
            <a:ext cx="14478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AD62BA-D695-7C5F-9F9C-FC80C8298A45}"/>
              </a:ext>
            </a:extLst>
          </p:cNvPr>
          <p:cNvCxnSpPr/>
          <p:nvPr/>
        </p:nvCxnSpPr>
        <p:spPr>
          <a:xfrm flipH="1">
            <a:off x="6019800" y="3124200"/>
            <a:ext cx="281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CF4760-D274-D873-E5BD-BF359913599A}"/>
              </a:ext>
            </a:extLst>
          </p:cNvPr>
          <p:cNvCxnSpPr/>
          <p:nvPr/>
        </p:nvCxnSpPr>
        <p:spPr>
          <a:xfrm flipH="1">
            <a:off x="6240780" y="3238500"/>
            <a:ext cx="14478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64D045-8F37-CA6E-0001-90D1632602A7}"/>
              </a:ext>
            </a:extLst>
          </p:cNvPr>
          <p:cNvCxnSpPr>
            <a:cxnSpLocks/>
          </p:cNvCxnSpPr>
          <p:nvPr/>
        </p:nvCxnSpPr>
        <p:spPr>
          <a:xfrm flipH="1" flipV="1">
            <a:off x="6465252" y="3354344"/>
            <a:ext cx="865188" cy="21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A4B49F-6BEA-B341-3802-7506EC48AB4D}"/>
              </a:ext>
            </a:extLst>
          </p:cNvPr>
          <p:cNvCxnSpPr>
            <a:cxnSpLocks/>
          </p:cNvCxnSpPr>
          <p:nvPr/>
        </p:nvCxnSpPr>
        <p:spPr>
          <a:xfrm flipH="1">
            <a:off x="6393180" y="1958343"/>
            <a:ext cx="411480" cy="746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7CC121-E61B-FD43-8F39-C70D233FC4CE}"/>
              </a:ext>
            </a:extLst>
          </p:cNvPr>
          <p:cNvCxnSpPr/>
          <p:nvPr/>
        </p:nvCxnSpPr>
        <p:spPr>
          <a:xfrm flipH="1" flipV="1">
            <a:off x="4198620" y="3764280"/>
            <a:ext cx="274320" cy="51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6CEF75-6557-2692-F385-1E1282DDCECE}"/>
              </a:ext>
            </a:extLst>
          </p:cNvPr>
          <p:cNvCxnSpPr/>
          <p:nvPr/>
        </p:nvCxnSpPr>
        <p:spPr>
          <a:xfrm flipH="1">
            <a:off x="5791200" y="5562600"/>
            <a:ext cx="144780" cy="205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FA62D8-5C67-C945-01E1-594277F6E0AD}"/>
              </a:ext>
            </a:extLst>
          </p:cNvPr>
          <p:cNvCxnSpPr/>
          <p:nvPr/>
        </p:nvCxnSpPr>
        <p:spPr>
          <a:xfrm>
            <a:off x="6096000" y="5554980"/>
            <a:ext cx="14478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616E57-A553-BF2B-D020-C2986D23E9F7}"/>
              </a:ext>
            </a:extLst>
          </p:cNvPr>
          <p:cNvCxnSpPr/>
          <p:nvPr/>
        </p:nvCxnSpPr>
        <p:spPr>
          <a:xfrm flipH="1" flipV="1">
            <a:off x="8016240" y="3764280"/>
            <a:ext cx="16002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8B28C05-AC96-0FF4-8CD4-3D4524A6582E}"/>
              </a:ext>
            </a:extLst>
          </p:cNvPr>
          <p:cNvCxnSpPr>
            <a:cxnSpLocks/>
          </p:cNvCxnSpPr>
          <p:nvPr/>
        </p:nvCxnSpPr>
        <p:spPr>
          <a:xfrm>
            <a:off x="3493770" y="3135631"/>
            <a:ext cx="194310" cy="2362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15ECF1A-F28A-2429-22B2-C99F7068F144}"/>
              </a:ext>
            </a:extLst>
          </p:cNvPr>
          <p:cNvCxnSpPr>
            <a:cxnSpLocks/>
          </p:cNvCxnSpPr>
          <p:nvPr/>
        </p:nvCxnSpPr>
        <p:spPr>
          <a:xfrm flipH="1" flipV="1">
            <a:off x="4335780" y="3002281"/>
            <a:ext cx="152400" cy="243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13AAD52-2FC7-43A7-F501-037098537B17}"/>
              </a:ext>
            </a:extLst>
          </p:cNvPr>
          <p:cNvCxnSpPr>
            <a:cxnSpLocks/>
          </p:cNvCxnSpPr>
          <p:nvPr/>
        </p:nvCxnSpPr>
        <p:spPr>
          <a:xfrm>
            <a:off x="3696896" y="3362325"/>
            <a:ext cx="28694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A28B6D8-2B94-8CE0-C90A-5FCA30E44224}"/>
              </a:ext>
            </a:extLst>
          </p:cNvPr>
          <p:cNvCxnSpPr>
            <a:cxnSpLocks/>
          </p:cNvCxnSpPr>
          <p:nvPr/>
        </p:nvCxnSpPr>
        <p:spPr>
          <a:xfrm flipV="1">
            <a:off x="3971327" y="3116581"/>
            <a:ext cx="158713" cy="2457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0B2E0C3-F40D-28EE-8174-310B0F40644A}"/>
              </a:ext>
            </a:extLst>
          </p:cNvPr>
          <p:cNvCxnSpPr>
            <a:cxnSpLocks/>
          </p:cNvCxnSpPr>
          <p:nvPr/>
        </p:nvCxnSpPr>
        <p:spPr>
          <a:xfrm flipH="1" flipV="1">
            <a:off x="4107180" y="3368041"/>
            <a:ext cx="316230" cy="7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305C275-32EC-446F-8341-D3D3BAF51973}"/>
              </a:ext>
            </a:extLst>
          </p:cNvPr>
          <p:cNvCxnSpPr>
            <a:cxnSpLocks/>
          </p:cNvCxnSpPr>
          <p:nvPr/>
        </p:nvCxnSpPr>
        <p:spPr>
          <a:xfrm flipH="1">
            <a:off x="3489960" y="2863216"/>
            <a:ext cx="146685" cy="27241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95273DC-0564-6178-12FE-5D8C127AC984}"/>
              </a:ext>
            </a:extLst>
          </p:cNvPr>
          <p:cNvCxnSpPr>
            <a:cxnSpLocks/>
          </p:cNvCxnSpPr>
          <p:nvPr/>
        </p:nvCxnSpPr>
        <p:spPr>
          <a:xfrm flipH="1" flipV="1">
            <a:off x="3641540" y="2863216"/>
            <a:ext cx="329787" cy="7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1977193-3D9B-ECFE-4E15-45AA026CF685}"/>
              </a:ext>
            </a:extLst>
          </p:cNvPr>
          <p:cNvCxnSpPr>
            <a:cxnSpLocks/>
          </p:cNvCxnSpPr>
          <p:nvPr/>
        </p:nvCxnSpPr>
        <p:spPr>
          <a:xfrm flipH="1">
            <a:off x="3952653" y="2605090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3A074B8-8F28-462D-DE5F-B2C78ABD08ED}"/>
              </a:ext>
            </a:extLst>
          </p:cNvPr>
          <p:cNvCxnSpPr>
            <a:cxnSpLocks/>
          </p:cNvCxnSpPr>
          <p:nvPr/>
        </p:nvCxnSpPr>
        <p:spPr>
          <a:xfrm flipV="1">
            <a:off x="4116357" y="2845120"/>
            <a:ext cx="156442" cy="2715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D8F7912-36C3-B2A7-15B3-65D2E997281D}"/>
              </a:ext>
            </a:extLst>
          </p:cNvPr>
          <p:cNvCxnSpPr>
            <a:cxnSpLocks/>
          </p:cNvCxnSpPr>
          <p:nvPr/>
        </p:nvCxnSpPr>
        <p:spPr>
          <a:xfrm flipV="1">
            <a:off x="3868124" y="2240282"/>
            <a:ext cx="159832" cy="261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A4A513-DD46-8B11-FA31-2C087AC5B65B}"/>
              </a:ext>
            </a:extLst>
          </p:cNvPr>
          <p:cNvCxnSpPr>
            <a:cxnSpLocks/>
          </p:cNvCxnSpPr>
          <p:nvPr/>
        </p:nvCxnSpPr>
        <p:spPr>
          <a:xfrm flipH="1">
            <a:off x="4245237" y="1589527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E73A25-181E-C04D-0D9C-921E8D2B29E8}"/>
              </a:ext>
            </a:extLst>
          </p:cNvPr>
          <p:cNvCxnSpPr>
            <a:cxnSpLocks/>
          </p:cNvCxnSpPr>
          <p:nvPr/>
        </p:nvCxnSpPr>
        <p:spPr>
          <a:xfrm flipH="1">
            <a:off x="4404360" y="1825470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359068B-D7ED-2FED-B064-CD3879F215E2}"/>
              </a:ext>
            </a:extLst>
          </p:cNvPr>
          <p:cNvCxnSpPr>
            <a:cxnSpLocks/>
          </p:cNvCxnSpPr>
          <p:nvPr/>
        </p:nvCxnSpPr>
        <p:spPr>
          <a:xfrm flipH="1">
            <a:off x="4108077" y="1835271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AD892CF-6183-7753-6B33-5316E1123EBD}"/>
              </a:ext>
            </a:extLst>
          </p:cNvPr>
          <p:cNvCxnSpPr>
            <a:cxnSpLocks/>
          </p:cNvCxnSpPr>
          <p:nvPr/>
        </p:nvCxnSpPr>
        <p:spPr>
          <a:xfrm>
            <a:off x="4121523" y="2101693"/>
            <a:ext cx="113070" cy="2586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537652F-7B07-07D4-54D2-B6D0F4AE2A7D}"/>
              </a:ext>
            </a:extLst>
          </p:cNvPr>
          <p:cNvCxnSpPr>
            <a:cxnSpLocks/>
          </p:cNvCxnSpPr>
          <p:nvPr/>
        </p:nvCxnSpPr>
        <p:spPr>
          <a:xfrm flipH="1">
            <a:off x="4100235" y="2360812"/>
            <a:ext cx="134956" cy="2452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C678C31-4462-24A6-F228-6F955EAE1E03}"/>
              </a:ext>
            </a:extLst>
          </p:cNvPr>
          <p:cNvCxnSpPr>
            <a:cxnSpLocks/>
          </p:cNvCxnSpPr>
          <p:nvPr/>
        </p:nvCxnSpPr>
        <p:spPr>
          <a:xfrm>
            <a:off x="4403075" y="2081494"/>
            <a:ext cx="160408" cy="292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8F19FCF-8739-81D2-0B12-717390DD5DAD}"/>
              </a:ext>
            </a:extLst>
          </p:cNvPr>
          <p:cNvCxnSpPr>
            <a:cxnSpLocks/>
          </p:cNvCxnSpPr>
          <p:nvPr/>
        </p:nvCxnSpPr>
        <p:spPr>
          <a:xfrm flipH="1">
            <a:off x="4387644" y="1607404"/>
            <a:ext cx="273554" cy="22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DE4479F-80C8-0D8B-DACB-BFA28EDEFC9B}"/>
              </a:ext>
            </a:extLst>
          </p:cNvPr>
          <p:cNvCxnSpPr>
            <a:cxnSpLocks/>
          </p:cNvCxnSpPr>
          <p:nvPr/>
        </p:nvCxnSpPr>
        <p:spPr>
          <a:xfrm flipH="1">
            <a:off x="4838700" y="1089674"/>
            <a:ext cx="137954" cy="2419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EBAC03F-EE0F-F41D-FF4F-007824E85926}"/>
              </a:ext>
            </a:extLst>
          </p:cNvPr>
          <p:cNvCxnSpPr>
            <a:cxnSpLocks/>
          </p:cNvCxnSpPr>
          <p:nvPr/>
        </p:nvCxnSpPr>
        <p:spPr>
          <a:xfrm flipH="1" flipV="1">
            <a:off x="5172690" y="1832849"/>
            <a:ext cx="273331" cy="98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89F5955-0BF5-B6BC-59C1-00054AB45AA8}"/>
              </a:ext>
            </a:extLst>
          </p:cNvPr>
          <p:cNvCxnSpPr>
            <a:cxnSpLocks/>
          </p:cNvCxnSpPr>
          <p:nvPr/>
        </p:nvCxnSpPr>
        <p:spPr>
          <a:xfrm flipH="1" flipV="1">
            <a:off x="5586247" y="1101806"/>
            <a:ext cx="284299" cy="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CC0D46-CFA2-50E1-70BF-73AE83C4D6BD}"/>
              </a:ext>
            </a:extLst>
          </p:cNvPr>
          <p:cNvCxnSpPr>
            <a:cxnSpLocks/>
          </p:cNvCxnSpPr>
          <p:nvPr/>
        </p:nvCxnSpPr>
        <p:spPr>
          <a:xfrm flipH="1" flipV="1">
            <a:off x="5865637" y="1098749"/>
            <a:ext cx="323566" cy="6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7CC6AE8-65A4-622A-CD3E-3FB8C94B36E8}"/>
              </a:ext>
            </a:extLst>
          </p:cNvPr>
          <p:cNvCxnSpPr>
            <a:cxnSpLocks/>
          </p:cNvCxnSpPr>
          <p:nvPr/>
        </p:nvCxnSpPr>
        <p:spPr>
          <a:xfrm flipH="1">
            <a:off x="6177242" y="1117856"/>
            <a:ext cx="280708" cy="20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48CF21B-B9BA-5648-12D5-A7C272BB9077}"/>
              </a:ext>
            </a:extLst>
          </p:cNvPr>
          <p:cNvCxnSpPr>
            <a:cxnSpLocks/>
          </p:cNvCxnSpPr>
          <p:nvPr/>
        </p:nvCxnSpPr>
        <p:spPr>
          <a:xfrm flipH="1">
            <a:off x="6457950" y="1110240"/>
            <a:ext cx="327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C7F2796-78CD-57D8-1B30-70E40185CDE5}"/>
              </a:ext>
            </a:extLst>
          </p:cNvPr>
          <p:cNvCxnSpPr>
            <a:cxnSpLocks/>
          </p:cNvCxnSpPr>
          <p:nvPr/>
        </p:nvCxnSpPr>
        <p:spPr>
          <a:xfrm flipH="1">
            <a:off x="6785610" y="1107960"/>
            <a:ext cx="274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1A90064-06A5-0E6B-BF8A-8D980E42FFA8}"/>
              </a:ext>
            </a:extLst>
          </p:cNvPr>
          <p:cNvCxnSpPr>
            <a:cxnSpLocks/>
          </p:cNvCxnSpPr>
          <p:nvPr/>
        </p:nvCxnSpPr>
        <p:spPr>
          <a:xfrm flipH="1" flipV="1">
            <a:off x="7059930" y="1107960"/>
            <a:ext cx="277812" cy="9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6C66295-4753-7C7C-795A-FC7DA3FC3D04}"/>
              </a:ext>
            </a:extLst>
          </p:cNvPr>
          <p:cNvCxnSpPr>
            <a:cxnSpLocks/>
          </p:cNvCxnSpPr>
          <p:nvPr/>
        </p:nvCxnSpPr>
        <p:spPr>
          <a:xfrm flipH="1" flipV="1">
            <a:off x="7355852" y="1105544"/>
            <a:ext cx="143953" cy="2479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F4EC03F-DF62-7256-B0A1-F05AC0744770}"/>
              </a:ext>
            </a:extLst>
          </p:cNvPr>
          <p:cNvCxnSpPr>
            <a:cxnSpLocks/>
          </p:cNvCxnSpPr>
          <p:nvPr/>
        </p:nvCxnSpPr>
        <p:spPr>
          <a:xfrm flipH="1" flipV="1">
            <a:off x="8208272" y="2551723"/>
            <a:ext cx="181348" cy="3385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AD329BB-9886-AF6A-9DB7-3FE6AA0D1ADA}"/>
              </a:ext>
            </a:extLst>
          </p:cNvPr>
          <p:cNvCxnSpPr>
            <a:cxnSpLocks/>
          </p:cNvCxnSpPr>
          <p:nvPr/>
        </p:nvCxnSpPr>
        <p:spPr>
          <a:xfrm flipH="1" flipV="1">
            <a:off x="8379970" y="2870836"/>
            <a:ext cx="154564" cy="253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1C4D94A-FD02-3981-74A9-75D8D6531257}"/>
              </a:ext>
            </a:extLst>
          </p:cNvPr>
          <p:cNvCxnSpPr>
            <a:cxnSpLocks/>
          </p:cNvCxnSpPr>
          <p:nvPr/>
        </p:nvCxnSpPr>
        <p:spPr>
          <a:xfrm flipV="1">
            <a:off x="8389620" y="3107417"/>
            <a:ext cx="166899" cy="24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FB80148-2FA8-919F-1CED-08A7FA6954A8}"/>
              </a:ext>
            </a:extLst>
          </p:cNvPr>
          <p:cNvCxnSpPr>
            <a:cxnSpLocks/>
          </p:cNvCxnSpPr>
          <p:nvPr/>
        </p:nvCxnSpPr>
        <p:spPr>
          <a:xfrm flipV="1">
            <a:off x="7649705" y="3907615"/>
            <a:ext cx="162093" cy="258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0BB7AAA-05ED-7C1F-F674-FC841BEBF4F7}"/>
              </a:ext>
            </a:extLst>
          </p:cNvPr>
          <p:cNvCxnSpPr>
            <a:cxnSpLocks/>
          </p:cNvCxnSpPr>
          <p:nvPr/>
        </p:nvCxnSpPr>
        <p:spPr>
          <a:xfrm flipV="1">
            <a:off x="8239216" y="3324585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26C455D-ACEF-F5CC-13F4-01C67EDE7B4E}"/>
              </a:ext>
            </a:extLst>
          </p:cNvPr>
          <p:cNvCxnSpPr>
            <a:cxnSpLocks/>
          </p:cNvCxnSpPr>
          <p:nvPr/>
        </p:nvCxnSpPr>
        <p:spPr>
          <a:xfrm flipV="1">
            <a:off x="7799070" y="3634018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58EDDED-6AF7-631A-32C7-30E70D898D7C}"/>
              </a:ext>
            </a:extLst>
          </p:cNvPr>
          <p:cNvCxnSpPr>
            <a:cxnSpLocks/>
          </p:cNvCxnSpPr>
          <p:nvPr/>
        </p:nvCxnSpPr>
        <p:spPr>
          <a:xfrm flipV="1">
            <a:off x="7190992" y="4133850"/>
            <a:ext cx="180630" cy="284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B1C5366-D4B4-066A-A5F7-8428412B5664}"/>
              </a:ext>
            </a:extLst>
          </p:cNvPr>
          <p:cNvCxnSpPr>
            <a:cxnSpLocks/>
          </p:cNvCxnSpPr>
          <p:nvPr/>
        </p:nvCxnSpPr>
        <p:spPr>
          <a:xfrm flipV="1">
            <a:off x="7045987" y="4410901"/>
            <a:ext cx="155181" cy="24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14424B2-3A12-4274-442F-C8D8CC1E71F5}"/>
              </a:ext>
            </a:extLst>
          </p:cNvPr>
          <p:cNvCxnSpPr>
            <a:cxnSpLocks/>
          </p:cNvCxnSpPr>
          <p:nvPr/>
        </p:nvCxnSpPr>
        <p:spPr>
          <a:xfrm flipH="1" flipV="1">
            <a:off x="7058232" y="4653498"/>
            <a:ext cx="142082" cy="2606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327742B-431F-00AA-CC5C-860C6FAB3EBF}"/>
              </a:ext>
            </a:extLst>
          </p:cNvPr>
          <p:cNvCxnSpPr>
            <a:cxnSpLocks/>
          </p:cNvCxnSpPr>
          <p:nvPr/>
        </p:nvCxnSpPr>
        <p:spPr>
          <a:xfrm flipV="1">
            <a:off x="7026416" y="4892606"/>
            <a:ext cx="190500" cy="2699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40202A9-011C-9D1C-97FA-86F6ABAE9B09}"/>
              </a:ext>
            </a:extLst>
          </p:cNvPr>
          <p:cNvCxnSpPr>
            <a:cxnSpLocks/>
          </p:cNvCxnSpPr>
          <p:nvPr/>
        </p:nvCxnSpPr>
        <p:spPr>
          <a:xfrm>
            <a:off x="6753048" y="5161794"/>
            <a:ext cx="3095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2AD2C26-B556-9BE9-391D-5CBFFC80653C}"/>
              </a:ext>
            </a:extLst>
          </p:cNvPr>
          <p:cNvCxnSpPr>
            <a:cxnSpLocks/>
          </p:cNvCxnSpPr>
          <p:nvPr/>
        </p:nvCxnSpPr>
        <p:spPr>
          <a:xfrm>
            <a:off x="6592076" y="4926330"/>
            <a:ext cx="160972" cy="235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F245DBD-3ED8-92C9-21F4-64CB627DB11A}"/>
              </a:ext>
            </a:extLst>
          </p:cNvPr>
          <p:cNvCxnSpPr>
            <a:cxnSpLocks/>
          </p:cNvCxnSpPr>
          <p:nvPr/>
        </p:nvCxnSpPr>
        <p:spPr>
          <a:xfrm flipH="1">
            <a:off x="6599696" y="4653498"/>
            <a:ext cx="152486" cy="2634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7EB268B-8D56-FD88-EF4C-6D506DAAE360}"/>
              </a:ext>
            </a:extLst>
          </p:cNvPr>
          <p:cNvCxnSpPr>
            <a:cxnSpLocks/>
          </p:cNvCxnSpPr>
          <p:nvPr/>
        </p:nvCxnSpPr>
        <p:spPr>
          <a:xfrm flipH="1">
            <a:off x="7364191" y="4158615"/>
            <a:ext cx="2921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B7D6EC8-83BA-4425-6198-51143F69A4A2}"/>
              </a:ext>
            </a:extLst>
          </p:cNvPr>
          <p:cNvCxnSpPr>
            <a:cxnSpLocks/>
          </p:cNvCxnSpPr>
          <p:nvPr/>
        </p:nvCxnSpPr>
        <p:spPr>
          <a:xfrm flipH="1">
            <a:off x="6752182" y="4384631"/>
            <a:ext cx="154387" cy="2846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0FD18C4-DA4B-90BA-630C-BCD280EFE5A1}"/>
              </a:ext>
            </a:extLst>
          </p:cNvPr>
          <p:cNvCxnSpPr>
            <a:cxnSpLocks/>
          </p:cNvCxnSpPr>
          <p:nvPr/>
        </p:nvCxnSpPr>
        <p:spPr>
          <a:xfrm flipH="1">
            <a:off x="6871711" y="4143068"/>
            <a:ext cx="179863" cy="2814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E80151C-7E82-CD40-D44E-7C291C103110}"/>
              </a:ext>
            </a:extLst>
          </p:cNvPr>
          <p:cNvCxnSpPr>
            <a:cxnSpLocks/>
          </p:cNvCxnSpPr>
          <p:nvPr/>
        </p:nvCxnSpPr>
        <p:spPr>
          <a:xfrm flipH="1">
            <a:off x="7194055" y="3885367"/>
            <a:ext cx="258658" cy="5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F3A64C6-598D-02BB-3D17-81915F8DF132}"/>
              </a:ext>
            </a:extLst>
          </p:cNvPr>
          <p:cNvCxnSpPr>
            <a:cxnSpLocks/>
          </p:cNvCxnSpPr>
          <p:nvPr/>
        </p:nvCxnSpPr>
        <p:spPr>
          <a:xfrm flipH="1">
            <a:off x="7467345" y="3629496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34D24C4-29F4-7781-1245-0EDE89573B90}"/>
              </a:ext>
            </a:extLst>
          </p:cNvPr>
          <p:cNvCxnSpPr>
            <a:cxnSpLocks/>
          </p:cNvCxnSpPr>
          <p:nvPr/>
        </p:nvCxnSpPr>
        <p:spPr>
          <a:xfrm flipH="1">
            <a:off x="7621827" y="3377451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AFD7A60-9C50-C131-DE3F-5A3D9F662B04}"/>
              </a:ext>
            </a:extLst>
          </p:cNvPr>
          <p:cNvCxnSpPr>
            <a:cxnSpLocks/>
          </p:cNvCxnSpPr>
          <p:nvPr/>
        </p:nvCxnSpPr>
        <p:spPr>
          <a:xfrm>
            <a:off x="7629010" y="3098947"/>
            <a:ext cx="158120" cy="276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07E23ED-E606-7769-AAFC-64E3A5FEA5DE}"/>
              </a:ext>
            </a:extLst>
          </p:cNvPr>
          <p:cNvCxnSpPr>
            <a:cxnSpLocks/>
          </p:cNvCxnSpPr>
          <p:nvPr/>
        </p:nvCxnSpPr>
        <p:spPr>
          <a:xfrm>
            <a:off x="7355852" y="3107417"/>
            <a:ext cx="270061" cy="3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7120AC7-E5AE-E830-F7AA-794E2F496618}"/>
              </a:ext>
            </a:extLst>
          </p:cNvPr>
          <p:cNvCxnSpPr>
            <a:cxnSpLocks/>
          </p:cNvCxnSpPr>
          <p:nvPr/>
        </p:nvCxnSpPr>
        <p:spPr>
          <a:xfrm>
            <a:off x="7193744" y="2366574"/>
            <a:ext cx="152240" cy="260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5EC0CBC-7849-46FF-D590-D13200ECCDAC}"/>
              </a:ext>
            </a:extLst>
          </p:cNvPr>
          <p:cNvCxnSpPr>
            <a:cxnSpLocks/>
          </p:cNvCxnSpPr>
          <p:nvPr/>
        </p:nvCxnSpPr>
        <p:spPr>
          <a:xfrm>
            <a:off x="6896318" y="1346707"/>
            <a:ext cx="189472" cy="269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C30A4AA-C588-680A-D609-993D644AD12C}"/>
              </a:ext>
            </a:extLst>
          </p:cNvPr>
          <p:cNvCxnSpPr>
            <a:cxnSpLocks/>
          </p:cNvCxnSpPr>
          <p:nvPr/>
        </p:nvCxnSpPr>
        <p:spPr>
          <a:xfrm>
            <a:off x="6606540" y="1346707"/>
            <a:ext cx="2912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0B86A1C-3084-2661-A1B9-5BE24A3E1D24}"/>
              </a:ext>
            </a:extLst>
          </p:cNvPr>
          <p:cNvCxnSpPr>
            <a:cxnSpLocks/>
          </p:cNvCxnSpPr>
          <p:nvPr/>
        </p:nvCxnSpPr>
        <p:spPr>
          <a:xfrm flipV="1">
            <a:off x="6446520" y="1346707"/>
            <a:ext cx="175260" cy="2569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483E7D5-56C3-575F-2A87-4A3C1AFA2A1F}"/>
              </a:ext>
            </a:extLst>
          </p:cNvPr>
          <p:cNvCxnSpPr>
            <a:cxnSpLocks/>
          </p:cNvCxnSpPr>
          <p:nvPr/>
        </p:nvCxnSpPr>
        <p:spPr>
          <a:xfrm flipV="1">
            <a:off x="6293224" y="1605786"/>
            <a:ext cx="153405" cy="2664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1FF708E-9278-6F5F-BFB7-BE8636E399FC}"/>
              </a:ext>
            </a:extLst>
          </p:cNvPr>
          <p:cNvCxnSpPr>
            <a:cxnSpLocks/>
          </p:cNvCxnSpPr>
          <p:nvPr/>
        </p:nvCxnSpPr>
        <p:spPr>
          <a:xfrm>
            <a:off x="6040043" y="1843534"/>
            <a:ext cx="271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3C09509-2EA9-CAAD-FE07-772EAEEDE819}"/>
              </a:ext>
            </a:extLst>
          </p:cNvPr>
          <p:cNvCxnSpPr>
            <a:cxnSpLocks/>
          </p:cNvCxnSpPr>
          <p:nvPr/>
        </p:nvCxnSpPr>
        <p:spPr>
          <a:xfrm>
            <a:off x="5601912" y="2114232"/>
            <a:ext cx="275712" cy="6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1BFB634-EE6F-5885-3953-D7F2E2FB90BF}"/>
              </a:ext>
            </a:extLst>
          </p:cNvPr>
          <p:cNvCxnSpPr>
            <a:cxnSpLocks/>
          </p:cNvCxnSpPr>
          <p:nvPr/>
        </p:nvCxnSpPr>
        <p:spPr>
          <a:xfrm>
            <a:off x="4969942" y="1093230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D18B0F2-E14F-0414-76F0-C83973F88B72}"/>
              </a:ext>
            </a:extLst>
          </p:cNvPr>
          <p:cNvCxnSpPr>
            <a:cxnSpLocks/>
          </p:cNvCxnSpPr>
          <p:nvPr/>
        </p:nvCxnSpPr>
        <p:spPr>
          <a:xfrm flipV="1">
            <a:off x="4966664" y="1840918"/>
            <a:ext cx="189804" cy="254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63B7182-19A2-51BF-EBDE-E5D7617862A5}"/>
              </a:ext>
            </a:extLst>
          </p:cNvPr>
          <p:cNvCxnSpPr>
            <a:cxnSpLocks/>
          </p:cNvCxnSpPr>
          <p:nvPr/>
        </p:nvCxnSpPr>
        <p:spPr>
          <a:xfrm>
            <a:off x="4556251" y="1835315"/>
            <a:ext cx="273253" cy="148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1128DBD-0641-6038-A20F-7D2C8635BA5A}"/>
              </a:ext>
            </a:extLst>
          </p:cNvPr>
          <p:cNvCxnSpPr>
            <a:cxnSpLocks/>
          </p:cNvCxnSpPr>
          <p:nvPr/>
        </p:nvCxnSpPr>
        <p:spPr>
          <a:xfrm flipH="1">
            <a:off x="4407955" y="2367471"/>
            <a:ext cx="165232" cy="255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1729C17-67F4-CFAB-4354-B58BA92B2284}"/>
              </a:ext>
            </a:extLst>
          </p:cNvPr>
          <p:cNvCxnSpPr>
            <a:cxnSpLocks/>
          </p:cNvCxnSpPr>
          <p:nvPr/>
        </p:nvCxnSpPr>
        <p:spPr>
          <a:xfrm flipH="1">
            <a:off x="4265295" y="2595949"/>
            <a:ext cx="145984" cy="257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80A576-09F1-A096-2402-326E17846846}"/>
              </a:ext>
            </a:extLst>
          </p:cNvPr>
          <p:cNvCxnSpPr>
            <a:cxnSpLocks/>
          </p:cNvCxnSpPr>
          <p:nvPr/>
        </p:nvCxnSpPr>
        <p:spPr>
          <a:xfrm flipH="1" flipV="1">
            <a:off x="7522540" y="1353502"/>
            <a:ext cx="130013" cy="243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790C8B-0638-A256-6470-CF260A2CFBFF}"/>
              </a:ext>
            </a:extLst>
          </p:cNvPr>
          <p:cNvCxnSpPr>
            <a:cxnSpLocks/>
          </p:cNvCxnSpPr>
          <p:nvPr/>
        </p:nvCxnSpPr>
        <p:spPr>
          <a:xfrm flipH="1">
            <a:off x="7058232" y="3894478"/>
            <a:ext cx="158330" cy="2565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B39CBB-E0C2-CD5C-F5BA-E9156ED2A5AD}"/>
              </a:ext>
            </a:extLst>
          </p:cNvPr>
          <p:cNvCxnSpPr>
            <a:cxnSpLocks/>
          </p:cNvCxnSpPr>
          <p:nvPr/>
        </p:nvCxnSpPr>
        <p:spPr>
          <a:xfrm flipH="1" flipV="1">
            <a:off x="5250982" y="1082719"/>
            <a:ext cx="327176" cy="194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95375E-31AF-1290-BBE8-0295986B666A}"/>
              </a:ext>
            </a:extLst>
          </p:cNvPr>
          <p:cNvCxnSpPr>
            <a:cxnSpLocks/>
          </p:cNvCxnSpPr>
          <p:nvPr/>
        </p:nvCxnSpPr>
        <p:spPr>
          <a:xfrm flipH="1">
            <a:off x="5870546" y="1842693"/>
            <a:ext cx="169497" cy="245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65A5AC1-FEB9-47B3-6E25-DA5B9C7F645C}"/>
              </a:ext>
            </a:extLst>
          </p:cNvPr>
          <p:cNvCxnSpPr>
            <a:cxnSpLocks/>
          </p:cNvCxnSpPr>
          <p:nvPr/>
        </p:nvCxnSpPr>
        <p:spPr>
          <a:xfrm flipV="1">
            <a:off x="5663040" y="1476875"/>
            <a:ext cx="272722" cy="476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EE232F-F496-B88F-F8FA-C06DD4BB2C05}"/>
              </a:ext>
            </a:extLst>
          </p:cNvPr>
          <p:cNvCxnSpPr>
            <a:cxnSpLocks/>
          </p:cNvCxnSpPr>
          <p:nvPr/>
        </p:nvCxnSpPr>
        <p:spPr>
          <a:xfrm flipH="1">
            <a:off x="4651804" y="1332253"/>
            <a:ext cx="175115" cy="256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FEEE944-0FD1-D100-B252-C02370EEC47E}"/>
              </a:ext>
            </a:extLst>
          </p:cNvPr>
          <p:cNvCxnSpPr>
            <a:cxnSpLocks/>
          </p:cNvCxnSpPr>
          <p:nvPr/>
        </p:nvCxnSpPr>
        <p:spPr>
          <a:xfrm flipV="1">
            <a:off x="6168374" y="1338080"/>
            <a:ext cx="296878" cy="1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DCC6202-899B-0178-D032-FF14B74EE225}"/>
              </a:ext>
            </a:extLst>
          </p:cNvPr>
          <p:cNvCxnSpPr>
            <a:cxnSpLocks/>
          </p:cNvCxnSpPr>
          <p:nvPr/>
        </p:nvCxnSpPr>
        <p:spPr>
          <a:xfrm>
            <a:off x="6076540" y="1461379"/>
            <a:ext cx="152961" cy="24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EAB021-3BA1-5EF8-EFEC-D3B5B9C4D2A1}"/>
              </a:ext>
            </a:extLst>
          </p:cNvPr>
          <p:cNvCxnSpPr>
            <a:cxnSpLocks/>
          </p:cNvCxnSpPr>
          <p:nvPr/>
        </p:nvCxnSpPr>
        <p:spPr>
          <a:xfrm flipH="1">
            <a:off x="7573788" y="1982888"/>
            <a:ext cx="141462" cy="242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ABC05-7110-6C85-1561-6E3147AB713C}"/>
              </a:ext>
            </a:extLst>
          </p:cNvPr>
          <p:cNvCxnSpPr>
            <a:cxnSpLocks/>
          </p:cNvCxnSpPr>
          <p:nvPr/>
        </p:nvCxnSpPr>
        <p:spPr>
          <a:xfrm flipH="1" flipV="1">
            <a:off x="7635383" y="2346939"/>
            <a:ext cx="289221" cy="13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7267D0-FD78-0753-D325-1C7BA9C85018}"/>
              </a:ext>
            </a:extLst>
          </p:cNvPr>
          <p:cNvCxnSpPr>
            <a:cxnSpLocks/>
          </p:cNvCxnSpPr>
          <p:nvPr/>
        </p:nvCxnSpPr>
        <p:spPr>
          <a:xfrm>
            <a:off x="7562079" y="2491150"/>
            <a:ext cx="580275" cy="97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F2217-69E8-0B9A-2BA5-C777CB05FC83}"/>
              </a:ext>
            </a:extLst>
          </p:cNvPr>
          <p:cNvCxnSpPr>
            <a:cxnSpLocks/>
          </p:cNvCxnSpPr>
          <p:nvPr/>
        </p:nvCxnSpPr>
        <p:spPr>
          <a:xfrm flipH="1">
            <a:off x="7320216" y="1866031"/>
            <a:ext cx="161653" cy="285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4F8BD4-2DFC-E27E-01D8-8337FEB67C51}"/>
              </a:ext>
            </a:extLst>
          </p:cNvPr>
          <p:cNvCxnSpPr>
            <a:cxnSpLocks/>
          </p:cNvCxnSpPr>
          <p:nvPr/>
        </p:nvCxnSpPr>
        <p:spPr>
          <a:xfrm flipH="1">
            <a:off x="7187375" y="2139932"/>
            <a:ext cx="151663" cy="2394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A9161E-67D9-B4C2-C0C2-DA85B7762718}"/>
              </a:ext>
            </a:extLst>
          </p:cNvPr>
          <p:cNvCxnSpPr>
            <a:cxnSpLocks/>
          </p:cNvCxnSpPr>
          <p:nvPr/>
        </p:nvCxnSpPr>
        <p:spPr>
          <a:xfrm flipH="1">
            <a:off x="7201168" y="2639286"/>
            <a:ext cx="113645" cy="205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C5E993-32B9-E5AF-298F-B5D931113DDB}"/>
              </a:ext>
            </a:extLst>
          </p:cNvPr>
          <p:cNvCxnSpPr>
            <a:cxnSpLocks/>
          </p:cNvCxnSpPr>
          <p:nvPr/>
        </p:nvCxnSpPr>
        <p:spPr>
          <a:xfrm>
            <a:off x="7201168" y="2853215"/>
            <a:ext cx="154684" cy="267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D1A76B-AA52-B933-4321-02436DCEAC88}"/>
              </a:ext>
            </a:extLst>
          </p:cNvPr>
          <p:cNvCxnSpPr>
            <a:cxnSpLocks/>
          </p:cNvCxnSpPr>
          <p:nvPr/>
        </p:nvCxnSpPr>
        <p:spPr>
          <a:xfrm flipH="1" flipV="1">
            <a:off x="7652526" y="1587937"/>
            <a:ext cx="130013" cy="243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1A13FF-8A70-C7A2-A7FD-AF0B7F7803BC}"/>
              </a:ext>
            </a:extLst>
          </p:cNvPr>
          <p:cNvCxnSpPr>
            <a:cxnSpLocks/>
          </p:cNvCxnSpPr>
          <p:nvPr/>
        </p:nvCxnSpPr>
        <p:spPr>
          <a:xfrm flipH="1" flipV="1">
            <a:off x="7799070" y="1837530"/>
            <a:ext cx="130013" cy="243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413CBF0-618D-70D7-75FF-A8953D65E41E}"/>
              </a:ext>
            </a:extLst>
          </p:cNvPr>
          <p:cNvCxnSpPr>
            <a:cxnSpLocks/>
          </p:cNvCxnSpPr>
          <p:nvPr/>
        </p:nvCxnSpPr>
        <p:spPr>
          <a:xfrm flipH="1" flipV="1">
            <a:off x="7939093" y="2088604"/>
            <a:ext cx="130013" cy="243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677E8D-24F4-05AB-C7A5-A82B0BEAE518}"/>
              </a:ext>
            </a:extLst>
          </p:cNvPr>
          <p:cNvCxnSpPr>
            <a:cxnSpLocks/>
          </p:cNvCxnSpPr>
          <p:nvPr/>
        </p:nvCxnSpPr>
        <p:spPr>
          <a:xfrm flipH="1" flipV="1">
            <a:off x="8068365" y="2324515"/>
            <a:ext cx="130013" cy="243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4B543B-9B30-377A-5CF9-5BE4352B851F}"/>
              </a:ext>
            </a:extLst>
          </p:cNvPr>
          <p:cNvCxnSpPr>
            <a:cxnSpLocks/>
          </p:cNvCxnSpPr>
          <p:nvPr/>
        </p:nvCxnSpPr>
        <p:spPr>
          <a:xfrm>
            <a:off x="7066064" y="1597147"/>
            <a:ext cx="3210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CE2762F-89C5-807D-4929-B450EBC2CA33}"/>
              </a:ext>
            </a:extLst>
          </p:cNvPr>
          <p:cNvCxnSpPr>
            <a:cxnSpLocks/>
          </p:cNvCxnSpPr>
          <p:nvPr/>
        </p:nvCxnSpPr>
        <p:spPr>
          <a:xfrm flipH="1" flipV="1">
            <a:off x="5447986" y="1832849"/>
            <a:ext cx="172981" cy="2455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0DC875F-5C18-763C-1364-1C682ACA2E1E}"/>
              </a:ext>
            </a:extLst>
          </p:cNvPr>
          <p:cNvCxnSpPr>
            <a:cxnSpLocks/>
          </p:cNvCxnSpPr>
          <p:nvPr/>
        </p:nvCxnSpPr>
        <p:spPr>
          <a:xfrm>
            <a:off x="7957721" y="3612702"/>
            <a:ext cx="280506" cy="11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5CB302B-FD8B-D06A-B5DF-3201F2A4A350}"/>
              </a:ext>
            </a:extLst>
          </p:cNvPr>
          <p:cNvCxnSpPr>
            <a:cxnSpLocks/>
          </p:cNvCxnSpPr>
          <p:nvPr/>
        </p:nvCxnSpPr>
        <p:spPr>
          <a:xfrm>
            <a:off x="7378484" y="1613519"/>
            <a:ext cx="131793" cy="2587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545C13B-7171-CDE7-4660-3B7FB2BAE1FC}"/>
              </a:ext>
            </a:extLst>
          </p:cNvPr>
          <p:cNvCxnSpPr>
            <a:cxnSpLocks/>
          </p:cNvCxnSpPr>
          <p:nvPr/>
        </p:nvCxnSpPr>
        <p:spPr>
          <a:xfrm flipV="1">
            <a:off x="6545794" y="2753573"/>
            <a:ext cx="126768" cy="232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28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4EF28-9A06-AD03-B79F-91D464D2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599680"/>
            <a:ext cx="6677957" cy="5658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5A0BED-4D22-668B-CE62-0DB3A1713B53}"/>
              </a:ext>
            </a:extLst>
          </p:cNvPr>
          <p:cNvCxnSpPr>
            <a:cxnSpLocks/>
          </p:cNvCxnSpPr>
          <p:nvPr/>
        </p:nvCxnSpPr>
        <p:spPr>
          <a:xfrm flipV="1">
            <a:off x="5638800" y="1455419"/>
            <a:ext cx="1165860" cy="2049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BCCBCD-9044-AAE8-5EA4-9D84BC7D7BE8}"/>
              </a:ext>
            </a:extLst>
          </p:cNvPr>
          <p:cNvCxnSpPr>
            <a:cxnSpLocks/>
          </p:cNvCxnSpPr>
          <p:nvPr/>
        </p:nvCxnSpPr>
        <p:spPr>
          <a:xfrm flipH="1" flipV="1">
            <a:off x="4655820" y="1988820"/>
            <a:ext cx="845820" cy="1531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8A7C1-B360-48E5-FE6F-57BE950C7D20}"/>
              </a:ext>
            </a:extLst>
          </p:cNvPr>
          <p:cNvCxnSpPr>
            <a:cxnSpLocks/>
          </p:cNvCxnSpPr>
          <p:nvPr/>
        </p:nvCxnSpPr>
        <p:spPr>
          <a:xfrm flipH="1">
            <a:off x="3390900" y="3642360"/>
            <a:ext cx="2034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34FD9-C450-0D98-B9AC-A89713934D5D}"/>
              </a:ext>
            </a:extLst>
          </p:cNvPr>
          <p:cNvCxnSpPr>
            <a:cxnSpLocks/>
          </p:cNvCxnSpPr>
          <p:nvPr/>
        </p:nvCxnSpPr>
        <p:spPr>
          <a:xfrm flipH="1">
            <a:off x="5059680" y="3764280"/>
            <a:ext cx="441960" cy="754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EDABA4-1501-4E11-F104-E5B95DB61419}"/>
              </a:ext>
            </a:extLst>
          </p:cNvPr>
          <p:cNvCxnSpPr>
            <a:cxnSpLocks/>
          </p:cNvCxnSpPr>
          <p:nvPr/>
        </p:nvCxnSpPr>
        <p:spPr>
          <a:xfrm>
            <a:off x="5638800" y="3756660"/>
            <a:ext cx="1165860" cy="2011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AC2703-8867-B8C3-F051-8AD1A5266ED5}"/>
              </a:ext>
            </a:extLst>
          </p:cNvPr>
          <p:cNvCxnSpPr>
            <a:cxnSpLocks/>
          </p:cNvCxnSpPr>
          <p:nvPr/>
        </p:nvCxnSpPr>
        <p:spPr>
          <a:xfrm>
            <a:off x="5715000" y="3642360"/>
            <a:ext cx="17602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252791-B85D-4993-BABD-A9729433D100}"/>
              </a:ext>
            </a:extLst>
          </p:cNvPr>
          <p:cNvCxnSpPr>
            <a:cxnSpLocks/>
          </p:cNvCxnSpPr>
          <p:nvPr/>
        </p:nvCxnSpPr>
        <p:spPr>
          <a:xfrm>
            <a:off x="5204460" y="5036820"/>
            <a:ext cx="434340" cy="731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B3D843-7ABF-558F-A512-BDFC17CF691A}"/>
              </a:ext>
            </a:extLst>
          </p:cNvPr>
          <p:cNvCxnSpPr>
            <a:cxnSpLocks/>
          </p:cNvCxnSpPr>
          <p:nvPr/>
        </p:nvCxnSpPr>
        <p:spPr>
          <a:xfrm flipH="1">
            <a:off x="4625340" y="5029200"/>
            <a:ext cx="426720" cy="739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446653-6C41-F808-50E8-21C1FC834A5B}"/>
              </a:ext>
            </a:extLst>
          </p:cNvPr>
          <p:cNvCxnSpPr/>
          <p:nvPr/>
        </p:nvCxnSpPr>
        <p:spPr>
          <a:xfrm flipV="1">
            <a:off x="5204460" y="4023360"/>
            <a:ext cx="434340" cy="74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C36AD3-FE86-2CCC-FAB7-117848F19908}"/>
              </a:ext>
            </a:extLst>
          </p:cNvPr>
          <p:cNvCxnSpPr>
            <a:cxnSpLocks/>
          </p:cNvCxnSpPr>
          <p:nvPr/>
        </p:nvCxnSpPr>
        <p:spPr>
          <a:xfrm flipV="1">
            <a:off x="5273040" y="4907280"/>
            <a:ext cx="883920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C3C11C-2360-60A2-A0ED-10087EA5384E}"/>
              </a:ext>
            </a:extLst>
          </p:cNvPr>
          <p:cNvCxnSpPr>
            <a:cxnSpLocks/>
          </p:cNvCxnSpPr>
          <p:nvPr/>
        </p:nvCxnSpPr>
        <p:spPr>
          <a:xfrm flipH="1">
            <a:off x="4114800" y="4907280"/>
            <a:ext cx="868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04AB35-5BF6-535B-2461-A92BCC67C91F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3764280"/>
            <a:ext cx="563880" cy="1005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87DC0A-D93C-6D87-D5D8-9BDDDD0756A4}"/>
              </a:ext>
            </a:extLst>
          </p:cNvPr>
          <p:cNvCxnSpPr/>
          <p:nvPr/>
        </p:nvCxnSpPr>
        <p:spPr>
          <a:xfrm>
            <a:off x="4625340" y="4518660"/>
            <a:ext cx="16002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279909-6319-A65A-1BF4-8E54834CE756}"/>
              </a:ext>
            </a:extLst>
          </p:cNvPr>
          <p:cNvCxnSpPr>
            <a:cxnSpLocks/>
          </p:cNvCxnSpPr>
          <p:nvPr/>
        </p:nvCxnSpPr>
        <p:spPr>
          <a:xfrm flipH="1">
            <a:off x="3848100" y="4404360"/>
            <a:ext cx="563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60BEC4-E317-BCB3-9EE4-2B08964607CF}"/>
              </a:ext>
            </a:extLst>
          </p:cNvPr>
          <p:cNvCxnSpPr/>
          <p:nvPr/>
        </p:nvCxnSpPr>
        <p:spPr>
          <a:xfrm>
            <a:off x="4686300" y="3375660"/>
            <a:ext cx="586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399E4E-9E93-2631-BD5E-513EA72F10C3}"/>
              </a:ext>
            </a:extLst>
          </p:cNvPr>
          <p:cNvCxnSpPr/>
          <p:nvPr/>
        </p:nvCxnSpPr>
        <p:spPr>
          <a:xfrm flipV="1">
            <a:off x="4617720" y="2788920"/>
            <a:ext cx="274320" cy="449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5913D7-60F9-D72C-67EF-1D03FD791EBA}"/>
              </a:ext>
            </a:extLst>
          </p:cNvPr>
          <p:cNvCxnSpPr/>
          <p:nvPr/>
        </p:nvCxnSpPr>
        <p:spPr>
          <a:xfrm flipH="1">
            <a:off x="7307580" y="4274820"/>
            <a:ext cx="815340" cy="149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C572F8-9F85-3F8E-9EDD-C7E9E75663CA}"/>
              </a:ext>
            </a:extLst>
          </p:cNvPr>
          <p:cNvCxnSpPr>
            <a:cxnSpLocks/>
          </p:cNvCxnSpPr>
          <p:nvPr/>
        </p:nvCxnSpPr>
        <p:spPr>
          <a:xfrm flipH="1">
            <a:off x="7780020" y="4137660"/>
            <a:ext cx="29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EC9A54-9DB4-4222-9169-03B5C6052B85}"/>
              </a:ext>
            </a:extLst>
          </p:cNvPr>
          <p:cNvCxnSpPr>
            <a:cxnSpLocks/>
          </p:cNvCxnSpPr>
          <p:nvPr/>
        </p:nvCxnSpPr>
        <p:spPr>
          <a:xfrm flipV="1">
            <a:off x="8282940" y="3238500"/>
            <a:ext cx="44958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60FC2F-6AE4-7BA0-126A-DCA326CF5338}"/>
              </a:ext>
            </a:extLst>
          </p:cNvPr>
          <p:cNvCxnSpPr/>
          <p:nvPr/>
        </p:nvCxnSpPr>
        <p:spPr>
          <a:xfrm flipH="1">
            <a:off x="5875020" y="3893820"/>
            <a:ext cx="281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52752-0FE3-DB65-1315-502A83FC0A8F}"/>
              </a:ext>
            </a:extLst>
          </p:cNvPr>
          <p:cNvCxnSpPr/>
          <p:nvPr/>
        </p:nvCxnSpPr>
        <p:spPr>
          <a:xfrm flipH="1">
            <a:off x="6096000" y="402336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860B2-257B-3823-5F29-A0D132D2A0B8}"/>
              </a:ext>
            </a:extLst>
          </p:cNvPr>
          <p:cNvCxnSpPr>
            <a:cxnSpLocks/>
          </p:cNvCxnSpPr>
          <p:nvPr/>
        </p:nvCxnSpPr>
        <p:spPr>
          <a:xfrm>
            <a:off x="6385560" y="4015740"/>
            <a:ext cx="281940" cy="491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6B1DAC-61E1-240E-72E2-D40C20664CC9}"/>
              </a:ext>
            </a:extLst>
          </p:cNvPr>
          <p:cNvCxnSpPr>
            <a:cxnSpLocks/>
          </p:cNvCxnSpPr>
          <p:nvPr/>
        </p:nvCxnSpPr>
        <p:spPr>
          <a:xfrm>
            <a:off x="6446520" y="3893820"/>
            <a:ext cx="5981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7D013A-2300-A223-FCF7-FEC366F6160B}"/>
              </a:ext>
            </a:extLst>
          </p:cNvPr>
          <p:cNvCxnSpPr/>
          <p:nvPr/>
        </p:nvCxnSpPr>
        <p:spPr>
          <a:xfrm flipH="1">
            <a:off x="5585460" y="540258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530F51-FD20-947A-1CBE-3C426D26209C}"/>
              </a:ext>
            </a:extLst>
          </p:cNvPr>
          <p:cNvCxnSpPr/>
          <p:nvPr/>
        </p:nvCxnSpPr>
        <p:spPr>
          <a:xfrm flipH="1" flipV="1">
            <a:off x="5791200" y="5036820"/>
            <a:ext cx="14478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AFAC45-EBE3-96AD-674C-63322827040B}"/>
              </a:ext>
            </a:extLst>
          </p:cNvPr>
          <p:cNvCxnSpPr/>
          <p:nvPr/>
        </p:nvCxnSpPr>
        <p:spPr>
          <a:xfrm flipV="1">
            <a:off x="6096000" y="5036820"/>
            <a:ext cx="14478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CB65DF-9349-4DF7-21F5-F2F13C3F34C0}"/>
              </a:ext>
            </a:extLst>
          </p:cNvPr>
          <p:cNvCxnSpPr>
            <a:cxnSpLocks/>
          </p:cNvCxnSpPr>
          <p:nvPr/>
        </p:nvCxnSpPr>
        <p:spPr>
          <a:xfrm>
            <a:off x="6156960" y="5402580"/>
            <a:ext cx="289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E7515A-9CDA-8035-7015-6723CEED0262}"/>
              </a:ext>
            </a:extLst>
          </p:cNvPr>
          <p:cNvCxnSpPr/>
          <p:nvPr/>
        </p:nvCxnSpPr>
        <p:spPr>
          <a:xfrm flipH="1">
            <a:off x="4320540" y="4518660"/>
            <a:ext cx="152400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A8B1B0-0E8E-1043-4EF9-0326EA0E6974}"/>
              </a:ext>
            </a:extLst>
          </p:cNvPr>
          <p:cNvCxnSpPr/>
          <p:nvPr/>
        </p:nvCxnSpPr>
        <p:spPr>
          <a:xfrm flipH="1">
            <a:off x="5501640" y="3009900"/>
            <a:ext cx="13716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724049-8EFF-8BDD-05EF-65A512EFCAF2}"/>
              </a:ext>
            </a:extLst>
          </p:cNvPr>
          <p:cNvCxnSpPr/>
          <p:nvPr/>
        </p:nvCxnSpPr>
        <p:spPr>
          <a:xfrm flipH="1">
            <a:off x="5273040" y="2872740"/>
            <a:ext cx="29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3DDC3-F0EA-B92E-8643-0F197E5E970A}"/>
              </a:ext>
            </a:extLst>
          </p:cNvPr>
          <p:cNvCxnSpPr>
            <a:cxnSpLocks/>
          </p:cNvCxnSpPr>
          <p:nvPr/>
        </p:nvCxnSpPr>
        <p:spPr>
          <a:xfrm flipV="1">
            <a:off x="5791200" y="1470153"/>
            <a:ext cx="725521" cy="1280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0686EC-5F2E-E739-4DC6-361CE15A6CE6}"/>
              </a:ext>
            </a:extLst>
          </p:cNvPr>
          <p:cNvCxnSpPr>
            <a:cxnSpLocks/>
          </p:cNvCxnSpPr>
          <p:nvPr/>
        </p:nvCxnSpPr>
        <p:spPr>
          <a:xfrm flipH="1" flipV="1">
            <a:off x="5481202" y="2506981"/>
            <a:ext cx="157598" cy="243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06BF08-88FB-33CB-F1B2-F3108F42EB7F}"/>
              </a:ext>
            </a:extLst>
          </p:cNvPr>
          <p:cNvCxnSpPr>
            <a:cxnSpLocks/>
          </p:cNvCxnSpPr>
          <p:nvPr/>
        </p:nvCxnSpPr>
        <p:spPr>
          <a:xfrm>
            <a:off x="4705350" y="1336430"/>
            <a:ext cx="1169670" cy="12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7FC53B-FB54-2B23-D4C9-6A0B44326A09}"/>
              </a:ext>
            </a:extLst>
          </p:cNvPr>
          <p:cNvCxnSpPr/>
          <p:nvPr/>
        </p:nvCxnSpPr>
        <p:spPr>
          <a:xfrm flipH="1" flipV="1">
            <a:off x="6240780" y="2750820"/>
            <a:ext cx="14478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AD62BA-D695-7C5F-9F9C-FC80C8298A45}"/>
              </a:ext>
            </a:extLst>
          </p:cNvPr>
          <p:cNvCxnSpPr/>
          <p:nvPr/>
        </p:nvCxnSpPr>
        <p:spPr>
          <a:xfrm flipH="1">
            <a:off x="6019800" y="3124200"/>
            <a:ext cx="281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CF4760-D274-D873-E5BD-BF359913599A}"/>
              </a:ext>
            </a:extLst>
          </p:cNvPr>
          <p:cNvCxnSpPr/>
          <p:nvPr/>
        </p:nvCxnSpPr>
        <p:spPr>
          <a:xfrm flipH="1">
            <a:off x="6240780" y="3238500"/>
            <a:ext cx="14478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64D045-8F37-CA6E-0001-90D1632602A7}"/>
              </a:ext>
            </a:extLst>
          </p:cNvPr>
          <p:cNvCxnSpPr>
            <a:cxnSpLocks/>
          </p:cNvCxnSpPr>
          <p:nvPr/>
        </p:nvCxnSpPr>
        <p:spPr>
          <a:xfrm flipH="1" flipV="1">
            <a:off x="6752001" y="3374654"/>
            <a:ext cx="578439" cy="1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A4B49F-6BEA-B341-3802-7506EC48AB4D}"/>
              </a:ext>
            </a:extLst>
          </p:cNvPr>
          <p:cNvCxnSpPr>
            <a:cxnSpLocks/>
          </p:cNvCxnSpPr>
          <p:nvPr/>
        </p:nvCxnSpPr>
        <p:spPr>
          <a:xfrm flipH="1">
            <a:off x="6393180" y="1958343"/>
            <a:ext cx="411480" cy="746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7CC121-E61B-FD43-8F39-C70D233FC4CE}"/>
              </a:ext>
            </a:extLst>
          </p:cNvPr>
          <p:cNvCxnSpPr/>
          <p:nvPr/>
        </p:nvCxnSpPr>
        <p:spPr>
          <a:xfrm flipH="1" flipV="1">
            <a:off x="4198620" y="3764280"/>
            <a:ext cx="274320" cy="51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6CEF75-6557-2692-F385-1E1282DDCECE}"/>
              </a:ext>
            </a:extLst>
          </p:cNvPr>
          <p:cNvCxnSpPr/>
          <p:nvPr/>
        </p:nvCxnSpPr>
        <p:spPr>
          <a:xfrm flipH="1">
            <a:off x="5791200" y="5562600"/>
            <a:ext cx="144780" cy="205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FA62D8-5C67-C945-01E1-594277F6E0AD}"/>
              </a:ext>
            </a:extLst>
          </p:cNvPr>
          <p:cNvCxnSpPr/>
          <p:nvPr/>
        </p:nvCxnSpPr>
        <p:spPr>
          <a:xfrm>
            <a:off x="6096000" y="5554980"/>
            <a:ext cx="14478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616E57-A553-BF2B-D020-C2986D23E9F7}"/>
              </a:ext>
            </a:extLst>
          </p:cNvPr>
          <p:cNvCxnSpPr/>
          <p:nvPr/>
        </p:nvCxnSpPr>
        <p:spPr>
          <a:xfrm flipH="1" flipV="1">
            <a:off x="8016240" y="3764280"/>
            <a:ext cx="160020" cy="25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8B28C05-AC96-0FF4-8CD4-3D4524A6582E}"/>
              </a:ext>
            </a:extLst>
          </p:cNvPr>
          <p:cNvCxnSpPr>
            <a:cxnSpLocks/>
          </p:cNvCxnSpPr>
          <p:nvPr/>
        </p:nvCxnSpPr>
        <p:spPr>
          <a:xfrm>
            <a:off x="3493770" y="3135631"/>
            <a:ext cx="194310" cy="2362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15ECF1A-F28A-2429-22B2-C99F7068F144}"/>
              </a:ext>
            </a:extLst>
          </p:cNvPr>
          <p:cNvCxnSpPr>
            <a:cxnSpLocks/>
          </p:cNvCxnSpPr>
          <p:nvPr/>
        </p:nvCxnSpPr>
        <p:spPr>
          <a:xfrm flipH="1" flipV="1">
            <a:off x="4335780" y="3002281"/>
            <a:ext cx="152400" cy="243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13AAD52-2FC7-43A7-F501-037098537B17}"/>
              </a:ext>
            </a:extLst>
          </p:cNvPr>
          <p:cNvCxnSpPr>
            <a:cxnSpLocks/>
          </p:cNvCxnSpPr>
          <p:nvPr/>
        </p:nvCxnSpPr>
        <p:spPr>
          <a:xfrm>
            <a:off x="3696896" y="3362325"/>
            <a:ext cx="28694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A28B6D8-2B94-8CE0-C90A-5FCA30E44224}"/>
              </a:ext>
            </a:extLst>
          </p:cNvPr>
          <p:cNvCxnSpPr>
            <a:cxnSpLocks/>
          </p:cNvCxnSpPr>
          <p:nvPr/>
        </p:nvCxnSpPr>
        <p:spPr>
          <a:xfrm flipV="1">
            <a:off x="3971327" y="3116581"/>
            <a:ext cx="158713" cy="2457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0B2E0C3-F40D-28EE-8174-310B0F40644A}"/>
              </a:ext>
            </a:extLst>
          </p:cNvPr>
          <p:cNvCxnSpPr>
            <a:cxnSpLocks/>
          </p:cNvCxnSpPr>
          <p:nvPr/>
        </p:nvCxnSpPr>
        <p:spPr>
          <a:xfrm flipH="1" flipV="1">
            <a:off x="4107180" y="3368041"/>
            <a:ext cx="316230" cy="7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305C275-32EC-446F-8341-D3D3BAF51973}"/>
              </a:ext>
            </a:extLst>
          </p:cNvPr>
          <p:cNvCxnSpPr>
            <a:cxnSpLocks/>
          </p:cNvCxnSpPr>
          <p:nvPr/>
        </p:nvCxnSpPr>
        <p:spPr>
          <a:xfrm flipH="1">
            <a:off x="3489960" y="2863216"/>
            <a:ext cx="146685" cy="27241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95273DC-0564-6178-12FE-5D8C127AC984}"/>
              </a:ext>
            </a:extLst>
          </p:cNvPr>
          <p:cNvCxnSpPr>
            <a:cxnSpLocks/>
          </p:cNvCxnSpPr>
          <p:nvPr/>
        </p:nvCxnSpPr>
        <p:spPr>
          <a:xfrm flipH="1" flipV="1">
            <a:off x="3641540" y="2863216"/>
            <a:ext cx="329787" cy="7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1977193-3D9B-ECFE-4E15-45AA026CF685}"/>
              </a:ext>
            </a:extLst>
          </p:cNvPr>
          <p:cNvCxnSpPr>
            <a:cxnSpLocks/>
          </p:cNvCxnSpPr>
          <p:nvPr/>
        </p:nvCxnSpPr>
        <p:spPr>
          <a:xfrm flipH="1">
            <a:off x="3952653" y="2605090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3A074B8-8F28-462D-DE5F-B2C78ABD08ED}"/>
              </a:ext>
            </a:extLst>
          </p:cNvPr>
          <p:cNvCxnSpPr>
            <a:cxnSpLocks/>
          </p:cNvCxnSpPr>
          <p:nvPr/>
        </p:nvCxnSpPr>
        <p:spPr>
          <a:xfrm flipV="1">
            <a:off x="4116357" y="2845120"/>
            <a:ext cx="156442" cy="2715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D8F7912-36C3-B2A7-15B3-65D2E997281D}"/>
              </a:ext>
            </a:extLst>
          </p:cNvPr>
          <p:cNvCxnSpPr>
            <a:cxnSpLocks/>
          </p:cNvCxnSpPr>
          <p:nvPr/>
        </p:nvCxnSpPr>
        <p:spPr>
          <a:xfrm flipV="1">
            <a:off x="3868124" y="2240282"/>
            <a:ext cx="159832" cy="261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A4A513-DD46-8B11-FA31-2C087AC5B65B}"/>
              </a:ext>
            </a:extLst>
          </p:cNvPr>
          <p:cNvCxnSpPr>
            <a:cxnSpLocks/>
          </p:cNvCxnSpPr>
          <p:nvPr/>
        </p:nvCxnSpPr>
        <p:spPr>
          <a:xfrm flipH="1">
            <a:off x="4245237" y="1589527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E73A25-181E-C04D-0D9C-921E8D2B29E8}"/>
              </a:ext>
            </a:extLst>
          </p:cNvPr>
          <p:cNvCxnSpPr>
            <a:cxnSpLocks/>
          </p:cNvCxnSpPr>
          <p:nvPr/>
        </p:nvCxnSpPr>
        <p:spPr>
          <a:xfrm flipH="1">
            <a:off x="4404360" y="1825470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359068B-D7ED-2FED-B064-CD3879F215E2}"/>
              </a:ext>
            </a:extLst>
          </p:cNvPr>
          <p:cNvCxnSpPr>
            <a:cxnSpLocks/>
          </p:cNvCxnSpPr>
          <p:nvPr/>
        </p:nvCxnSpPr>
        <p:spPr>
          <a:xfrm flipH="1">
            <a:off x="4108077" y="1835271"/>
            <a:ext cx="150606" cy="2657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AD892CF-6183-7753-6B33-5316E1123EBD}"/>
              </a:ext>
            </a:extLst>
          </p:cNvPr>
          <p:cNvCxnSpPr>
            <a:cxnSpLocks/>
          </p:cNvCxnSpPr>
          <p:nvPr/>
        </p:nvCxnSpPr>
        <p:spPr>
          <a:xfrm>
            <a:off x="4121523" y="2101693"/>
            <a:ext cx="113070" cy="2586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537652F-7B07-07D4-54D2-B6D0F4AE2A7D}"/>
              </a:ext>
            </a:extLst>
          </p:cNvPr>
          <p:cNvCxnSpPr>
            <a:cxnSpLocks/>
          </p:cNvCxnSpPr>
          <p:nvPr/>
        </p:nvCxnSpPr>
        <p:spPr>
          <a:xfrm flipH="1">
            <a:off x="4100235" y="2360812"/>
            <a:ext cx="134956" cy="2452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C678C31-4462-24A6-F228-6F955EAE1E03}"/>
              </a:ext>
            </a:extLst>
          </p:cNvPr>
          <p:cNvCxnSpPr>
            <a:cxnSpLocks/>
          </p:cNvCxnSpPr>
          <p:nvPr/>
        </p:nvCxnSpPr>
        <p:spPr>
          <a:xfrm>
            <a:off x="4403075" y="2081494"/>
            <a:ext cx="160408" cy="292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DE4479F-80C8-0D8B-DACB-BFA28EDEFC9B}"/>
              </a:ext>
            </a:extLst>
          </p:cNvPr>
          <p:cNvCxnSpPr>
            <a:cxnSpLocks/>
          </p:cNvCxnSpPr>
          <p:nvPr/>
        </p:nvCxnSpPr>
        <p:spPr>
          <a:xfrm flipH="1">
            <a:off x="4584770" y="1066521"/>
            <a:ext cx="137954" cy="2419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EBAC03F-EE0F-F41D-FF4F-007824E85926}"/>
              </a:ext>
            </a:extLst>
          </p:cNvPr>
          <p:cNvCxnSpPr>
            <a:cxnSpLocks/>
          </p:cNvCxnSpPr>
          <p:nvPr/>
        </p:nvCxnSpPr>
        <p:spPr>
          <a:xfrm flipH="1" flipV="1">
            <a:off x="5291518" y="1594621"/>
            <a:ext cx="159361" cy="2373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89F5955-0BF5-B6BC-59C1-00054AB45AA8}"/>
              </a:ext>
            </a:extLst>
          </p:cNvPr>
          <p:cNvCxnSpPr>
            <a:cxnSpLocks/>
          </p:cNvCxnSpPr>
          <p:nvPr/>
        </p:nvCxnSpPr>
        <p:spPr>
          <a:xfrm flipH="1" flipV="1">
            <a:off x="5586247" y="1101806"/>
            <a:ext cx="284299" cy="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CC0D46-CFA2-50E1-70BF-73AE83C4D6BD}"/>
              </a:ext>
            </a:extLst>
          </p:cNvPr>
          <p:cNvCxnSpPr>
            <a:cxnSpLocks/>
          </p:cNvCxnSpPr>
          <p:nvPr/>
        </p:nvCxnSpPr>
        <p:spPr>
          <a:xfrm flipH="1" flipV="1">
            <a:off x="5865637" y="1098749"/>
            <a:ext cx="323566" cy="6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7CC6AE8-65A4-622A-CD3E-3FB8C94B36E8}"/>
              </a:ext>
            </a:extLst>
          </p:cNvPr>
          <p:cNvCxnSpPr>
            <a:cxnSpLocks/>
          </p:cNvCxnSpPr>
          <p:nvPr/>
        </p:nvCxnSpPr>
        <p:spPr>
          <a:xfrm flipH="1">
            <a:off x="6177242" y="1117856"/>
            <a:ext cx="280708" cy="20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48CF21B-B9BA-5648-12D5-A7C272BB9077}"/>
              </a:ext>
            </a:extLst>
          </p:cNvPr>
          <p:cNvCxnSpPr>
            <a:cxnSpLocks/>
          </p:cNvCxnSpPr>
          <p:nvPr/>
        </p:nvCxnSpPr>
        <p:spPr>
          <a:xfrm flipH="1">
            <a:off x="6457950" y="1110240"/>
            <a:ext cx="327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C7F2796-78CD-57D8-1B30-70E40185CDE5}"/>
              </a:ext>
            </a:extLst>
          </p:cNvPr>
          <p:cNvCxnSpPr>
            <a:cxnSpLocks/>
          </p:cNvCxnSpPr>
          <p:nvPr/>
        </p:nvCxnSpPr>
        <p:spPr>
          <a:xfrm flipH="1">
            <a:off x="6785610" y="1107960"/>
            <a:ext cx="274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1A90064-06A5-0E6B-BF8A-8D980E42FFA8}"/>
              </a:ext>
            </a:extLst>
          </p:cNvPr>
          <p:cNvCxnSpPr>
            <a:cxnSpLocks/>
          </p:cNvCxnSpPr>
          <p:nvPr/>
        </p:nvCxnSpPr>
        <p:spPr>
          <a:xfrm flipH="1" flipV="1">
            <a:off x="7059930" y="1107960"/>
            <a:ext cx="155418" cy="2301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6C66295-4753-7C7C-795A-FC7DA3FC3D04}"/>
              </a:ext>
            </a:extLst>
          </p:cNvPr>
          <p:cNvCxnSpPr>
            <a:cxnSpLocks/>
          </p:cNvCxnSpPr>
          <p:nvPr/>
        </p:nvCxnSpPr>
        <p:spPr>
          <a:xfrm flipH="1" flipV="1">
            <a:off x="7211899" y="1351157"/>
            <a:ext cx="143953" cy="2479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F4EC03F-DF62-7256-B0A1-F05AC0744770}"/>
              </a:ext>
            </a:extLst>
          </p:cNvPr>
          <p:cNvCxnSpPr>
            <a:cxnSpLocks/>
          </p:cNvCxnSpPr>
          <p:nvPr/>
        </p:nvCxnSpPr>
        <p:spPr>
          <a:xfrm flipH="1" flipV="1">
            <a:off x="8048620" y="2782007"/>
            <a:ext cx="181348" cy="3385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AD329BB-9886-AF6A-9DB7-3FE6AA0D1ADA}"/>
              </a:ext>
            </a:extLst>
          </p:cNvPr>
          <p:cNvCxnSpPr>
            <a:cxnSpLocks/>
          </p:cNvCxnSpPr>
          <p:nvPr/>
        </p:nvCxnSpPr>
        <p:spPr>
          <a:xfrm flipV="1">
            <a:off x="8107115" y="3079921"/>
            <a:ext cx="115099" cy="274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FB80148-2FA8-919F-1CED-08A7FA6954A8}"/>
              </a:ext>
            </a:extLst>
          </p:cNvPr>
          <p:cNvCxnSpPr>
            <a:cxnSpLocks/>
          </p:cNvCxnSpPr>
          <p:nvPr/>
        </p:nvCxnSpPr>
        <p:spPr>
          <a:xfrm flipV="1">
            <a:off x="7649705" y="3907615"/>
            <a:ext cx="162093" cy="258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0BB7AAA-05ED-7C1F-F674-FC841BEBF4F7}"/>
              </a:ext>
            </a:extLst>
          </p:cNvPr>
          <p:cNvCxnSpPr>
            <a:cxnSpLocks/>
          </p:cNvCxnSpPr>
          <p:nvPr/>
        </p:nvCxnSpPr>
        <p:spPr>
          <a:xfrm flipV="1">
            <a:off x="7968049" y="3324585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26C455D-ACEF-F5CC-13F4-01C67EDE7B4E}"/>
              </a:ext>
            </a:extLst>
          </p:cNvPr>
          <p:cNvCxnSpPr>
            <a:cxnSpLocks/>
          </p:cNvCxnSpPr>
          <p:nvPr/>
        </p:nvCxnSpPr>
        <p:spPr>
          <a:xfrm flipV="1">
            <a:off x="7799070" y="3634018"/>
            <a:ext cx="150981" cy="288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58EDDED-6AF7-631A-32C7-30E70D898D7C}"/>
              </a:ext>
            </a:extLst>
          </p:cNvPr>
          <p:cNvCxnSpPr>
            <a:cxnSpLocks/>
          </p:cNvCxnSpPr>
          <p:nvPr/>
        </p:nvCxnSpPr>
        <p:spPr>
          <a:xfrm flipV="1">
            <a:off x="7190992" y="4133850"/>
            <a:ext cx="180630" cy="284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B1C5366-D4B4-066A-A5F7-8428412B5664}"/>
              </a:ext>
            </a:extLst>
          </p:cNvPr>
          <p:cNvCxnSpPr>
            <a:cxnSpLocks/>
          </p:cNvCxnSpPr>
          <p:nvPr/>
        </p:nvCxnSpPr>
        <p:spPr>
          <a:xfrm flipV="1">
            <a:off x="7045987" y="4410901"/>
            <a:ext cx="155181" cy="24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14424B2-3A12-4274-442F-C8D8CC1E71F5}"/>
              </a:ext>
            </a:extLst>
          </p:cNvPr>
          <p:cNvCxnSpPr>
            <a:cxnSpLocks/>
          </p:cNvCxnSpPr>
          <p:nvPr/>
        </p:nvCxnSpPr>
        <p:spPr>
          <a:xfrm flipH="1" flipV="1">
            <a:off x="7058232" y="4653498"/>
            <a:ext cx="142082" cy="2606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327742B-431F-00AA-CC5C-860C6FAB3EBF}"/>
              </a:ext>
            </a:extLst>
          </p:cNvPr>
          <p:cNvCxnSpPr>
            <a:cxnSpLocks/>
          </p:cNvCxnSpPr>
          <p:nvPr/>
        </p:nvCxnSpPr>
        <p:spPr>
          <a:xfrm flipV="1">
            <a:off x="7026416" y="4892606"/>
            <a:ext cx="190500" cy="2699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40202A9-011C-9D1C-97FA-86F6ABAE9B09}"/>
              </a:ext>
            </a:extLst>
          </p:cNvPr>
          <p:cNvCxnSpPr>
            <a:cxnSpLocks/>
          </p:cNvCxnSpPr>
          <p:nvPr/>
        </p:nvCxnSpPr>
        <p:spPr>
          <a:xfrm>
            <a:off x="6753048" y="5161794"/>
            <a:ext cx="3095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2AD2C26-B556-9BE9-391D-5CBFFC80653C}"/>
              </a:ext>
            </a:extLst>
          </p:cNvPr>
          <p:cNvCxnSpPr>
            <a:cxnSpLocks/>
          </p:cNvCxnSpPr>
          <p:nvPr/>
        </p:nvCxnSpPr>
        <p:spPr>
          <a:xfrm>
            <a:off x="6592076" y="4926330"/>
            <a:ext cx="160972" cy="235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F245DBD-3ED8-92C9-21F4-64CB627DB11A}"/>
              </a:ext>
            </a:extLst>
          </p:cNvPr>
          <p:cNvCxnSpPr>
            <a:cxnSpLocks/>
          </p:cNvCxnSpPr>
          <p:nvPr/>
        </p:nvCxnSpPr>
        <p:spPr>
          <a:xfrm flipH="1">
            <a:off x="6599696" y="4653498"/>
            <a:ext cx="152486" cy="2634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7EB268B-8D56-FD88-EF4C-6D506DAAE360}"/>
              </a:ext>
            </a:extLst>
          </p:cNvPr>
          <p:cNvCxnSpPr>
            <a:cxnSpLocks/>
          </p:cNvCxnSpPr>
          <p:nvPr/>
        </p:nvCxnSpPr>
        <p:spPr>
          <a:xfrm flipH="1">
            <a:off x="7364191" y="4158615"/>
            <a:ext cx="2921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B7D6EC8-83BA-4425-6198-51143F69A4A2}"/>
              </a:ext>
            </a:extLst>
          </p:cNvPr>
          <p:cNvCxnSpPr>
            <a:cxnSpLocks/>
          </p:cNvCxnSpPr>
          <p:nvPr/>
        </p:nvCxnSpPr>
        <p:spPr>
          <a:xfrm flipH="1">
            <a:off x="6752182" y="4384631"/>
            <a:ext cx="154387" cy="2846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0FD18C4-DA4B-90BA-630C-BCD280EFE5A1}"/>
              </a:ext>
            </a:extLst>
          </p:cNvPr>
          <p:cNvCxnSpPr>
            <a:cxnSpLocks/>
          </p:cNvCxnSpPr>
          <p:nvPr/>
        </p:nvCxnSpPr>
        <p:spPr>
          <a:xfrm flipH="1">
            <a:off x="6871711" y="4143068"/>
            <a:ext cx="179863" cy="2814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E80151C-7E82-CD40-D44E-7C291C103110}"/>
              </a:ext>
            </a:extLst>
          </p:cNvPr>
          <p:cNvCxnSpPr>
            <a:cxnSpLocks/>
          </p:cNvCxnSpPr>
          <p:nvPr/>
        </p:nvCxnSpPr>
        <p:spPr>
          <a:xfrm flipH="1">
            <a:off x="7194055" y="3885367"/>
            <a:ext cx="258658" cy="5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F3A64C6-598D-02BB-3D17-81915F8DF132}"/>
              </a:ext>
            </a:extLst>
          </p:cNvPr>
          <p:cNvCxnSpPr>
            <a:cxnSpLocks/>
          </p:cNvCxnSpPr>
          <p:nvPr/>
        </p:nvCxnSpPr>
        <p:spPr>
          <a:xfrm flipH="1">
            <a:off x="7467345" y="3629496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34D24C4-29F4-7781-1245-0EDE89573B90}"/>
              </a:ext>
            </a:extLst>
          </p:cNvPr>
          <p:cNvCxnSpPr>
            <a:cxnSpLocks/>
          </p:cNvCxnSpPr>
          <p:nvPr/>
        </p:nvCxnSpPr>
        <p:spPr>
          <a:xfrm flipH="1">
            <a:off x="7621827" y="3377451"/>
            <a:ext cx="164314" cy="280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5EC0CBC-7849-46FF-D590-D13200ECCDAC}"/>
              </a:ext>
            </a:extLst>
          </p:cNvPr>
          <p:cNvCxnSpPr>
            <a:cxnSpLocks/>
          </p:cNvCxnSpPr>
          <p:nvPr/>
        </p:nvCxnSpPr>
        <p:spPr>
          <a:xfrm>
            <a:off x="6896318" y="1346707"/>
            <a:ext cx="189472" cy="269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C30A4AA-C588-680A-D609-993D644AD12C}"/>
              </a:ext>
            </a:extLst>
          </p:cNvPr>
          <p:cNvCxnSpPr>
            <a:cxnSpLocks/>
          </p:cNvCxnSpPr>
          <p:nvPr/>
        </p:nvCxnSpPr>
        <p:spPr>
          <a:xfrm>
            <a:off x="6606540" y="1346707"/>
            <a:ext cx="2912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0B86A1C-3084-2661-A1B9-5BE24A3E1D24}"/>
              </a:ext>
            </a:extLst>
          </p:cNvPr>
          <p:cNvCxnSpPr>
            <a:cxnSpLocks/>
          </p:cNvCxnSpPr>
          <p:nvPr/>
        </p:nvCxnSpPr>
        <p:spPr>
          <a:xfrm flipV="1">
            <a:off x="6293224" y="1346707"/>
            <a:ext cx="328556" cy="6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483E7D5-56C3-575F-2A87-4A3C1AFA2A1F}"/>
              </a:ext>
            </a:extLst>
          </p:cNvPr>
          <p:cNvCxnSpPr>
            <a:cxnSpLocks/>
          </p:cNvCxnSpPr>
          <p:nvPr/>
        </p:nvCxnSpPr>
        <p:spPr>
          <a:xfrm flipV="1">
            <a:off x="6163666" y="1336926"/>
            <a:ext cx="153405" cy="2664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1FF708E-9278-6F5F-BFB7-BE8636E399FC}"/>
              </a:ext>
            </a:extLst>
          </p:cNvPr>
          <p:cNvCxnSpPr>
            <a:cxnSpLocks/>
          </p:cNvCxnSpPr>
          <p:nvPr/>
        </p:nvCxnSpPr>
        <p:spPr>
          <a:xfrm flipV="1">
            <a:off x="6040043" y="1607404"/>
            <a:ext cx="123623" cy="2361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3C09509-2EA9-CAAD-FE07-772EAEEDE819}"/>
              </a:ext>
            </a:extLst>
          </p:cNvPr>
          <p:cNvCxnSpPr>
            <a:cxnSpLocks/>
          </p:cNvCxnSpPr>
          <p:nvPr/>
        </p:nvCxnSpPr>
        <p:spPr>
          <a:xfrm flipV="1">
            <a:off x="5692196" y="2088604"/>
            <a:ext cx="178082" cy="2493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1BFB634-EE6F-5885-3953-D7F2E2FB90BF}"/>
              </a:ext>
            </a:extLst>
          </p:cNvPr>
          <p:cNvCxnSpPr>
            <a:cxnSpLocks/>
          </p:cNvCxnSpPr>
          <p:nvPr/>
        </p:nvCxnSpPr>
        <p:spPr>
          <a:xfrm>
            <a:off x="4969942" y="1093230"/>
            <a:ext cx="309615" cy="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D18B0F2-E14F-0414-76F0-C83973F88B72}"/>
              </a:ext>
            </a:extLst>
          </p:cNvPr>
          <p:cNvCxnSpPr>
            <a:cxnSpLocks/>
          </p:cNvCxnSpPr>
          <p:nvPr/>
        </p:nvCxnSpPr>
        <p:spPr>
          <a:xfrm>
            <a:off x="4697074" y="1587172"/>
            <a:ext cx="328028" cy="1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63B7182-19A2-51BF-EBDE-E5D7617862A5}"/>
              </a:ext>
            </a:extLst>
          </p:cNvPr>
          <p:cNvCxnSpPr>
            <a:cxnSpLocks/>
          </p:cNvCxnSpPr>
          <p:nvPr/>
        </p:nvCxnSpPr>
        <p:spPr>
          <a:xfrm flipV="1">
            <a:off x="4556251" y="1581630"/>
            <a:ext cx="157032" cy="2536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1128DBD-0641-6038-A20F-7D2C8635BA5A}"/>
              </a:ext>
            </a:extLst>
          </p:cNvPr>
          <p:cNvCxnSpPr>
            <a:cxnSpLocks/>
          </p:cNvCxnSpPr>
          <p:nvPr/>
        </p:nvCxnSpPr>
        <p:spPr>
          <a:xfrm flipH="1">
            <a:off x="4407955" y="2367471"/>
            <a:ext cx="165232" cy="255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1729C17-67F4-CFAB-4354-B58BA92B2284}"/>
              </a:ext>
            </a:extLst>
          </p:cNvPr>
          <p:cNvCxnSpPr>
            <a:cxnSpLocks/>
          </p:cNvCxnSpPr>
          <p:nvPr/>
        </p:nvCxnSpPr>
        <p:spPr>
          <a:xfrm flipH="1">
            <a:off x="4265295" y="2595949"/>
            <a:ext cx="145984" cy="257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80A576-09F1-A096-2402-326E17846846}"/>
              </a:ext>
            </a:extLst>
          </p:cNvPr>
          <p:cNvCxnSpPr>
            <a:cxnSpLocks/>
          </p:cNvCxnSpPr>
          <p:nvPr/>
        </p:nvCxnSpPr>
        <p:spPr>
          <a:xfrm flipH="1" flipV="1">
            <a:off x="7387706" y="1622298"/>
            <a:ext cx="130013" cy="243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790C8B-0638-A256-6470-CF260A2CFBFF}"/>
              </a:ext>
            </a:extLst>
          </p:cNvPr>
          <p:cNvCxnSpPr>
            <a:cxnSpLocks/>
          </p:cNvCxnSpPr>
          <p:nvPr/>
        </p:nvCxnSpPr>
        <p:spPr>
          <a:xfrm flipH="1">
            <a:off x="7058232" y="3894478"/>
            <a:ext cx="158330" cy="2565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B39CBB-E0C2-CD5C-F5BA-E9156ED2A5AD}"/>
              </a:ext>
            </a:extLst>
          </p:cNvPr>
          <p:cNvCxnSpPr>
            <a:cxnSpLocks/>
          </p:cNvCxnSpPr>
          <p:nvPr/>
        </p:nvCxnSpPr>
        <p:spPr>
          <a:xfrm flipH="1" flipV="1">
            <a:off x="5250982" y="1082719"/>
            <a:ext cx="327176" cy="194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95375E-31AF-1290-BBE8-0295986B666A}"/>
              </a:ext>
            </a:extLst>
          </p:cNvPr>
          <p:cNvCxnSpPr>
            <a:cxnSpLocks/>
          </p:cNvCxnSpPr>
          <p:nvPr/>
        </p:nvCxnSpPr>
        <p:spPr>
          <a:xfrm flipH="1">
            <a:off x="5870546" y="1842693"/>
            <a:ext cx="169497" cy="245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65A5AC1-FEB9-47B3-6E25-DA5B9C7F645C}"/>
              </a:ext>
            </a:extLst>
          </p:cNvPr>
          <p:cNvCxnSpPr>
            <a:cxnSpLocks/>
          </p:cNvCxnSpPr>
          <p:nvPr/>
        </p:nvCxnSpPr>
        <p:spPr>
          <a:xfrm flipV="1">
            <a:off x="5512691" y="1476875"/>
            <a:ext cx="423071" cy="739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EE232F-F496-B88F-F8FA-C06DD4BB2C05}"/>
              </a:ext>
            </a:extLst>
          </p:cNvPr>
          <p:cNvCxnSpPr>
            <a:cxnSpLocks/>
          </p:cNvCxnSpPr>
          <p:nvPr/>
        </p:nvCxnSpPr>
        <p:spPr>
          <a:xfrm flipH="1">
            <a:off x="4411279" y="1320771"/>
            <a:ext cx="175115" cy="256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EAB021-3BA1-5EF8-EFEC-D3B5B9C4D2A1}"/>
              </a:ext>
            </a:extLst>
          </p:cNvPr>
          <p:cNvCxnSpPr>
            <a:cxnSpLocks/>
          </p:cNvCxnSpPr>
          <p:nvPr/>
        </p:nvCxnSpPr>
        <p:spPr>
          <a:xfrm>
            <a:off x="7286079" y="1982147"/>
            <a:ext cx="142618" cy="231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ABC05-7110-6C85-1561-6E3147AB713C}"/>
              </a:ext>
            </a:extLst>
          </p:cNvPr>
          <p:cNvCxnSpPr>
            <a:cxnSpLocks/>
          </p:cNvCxnSpPr>
          <p:nvPr/>
        </p:nvCxnSpPr>
        <p:spPr>
          <a:xfrm flipH="1" flipV="1">
            <a:off x="7055046" y="2337074"/>
            <a:ext cx="289221" cy="13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7267D0-FD78-0753-D325-1C7BA9C85018}"/>
              </a:ext>
            </a:extLst>
          </p:cNvPr>
          <p:cNvCxnSpPr>
            <a:cxnSpLocks/>
          </p:cNvCxnSpPr>
          <p:nvPr/>
        </p:nvCxnSpPr>
        <p:spPr>
          <a:xfrm>
            <a:off x="7562079" y="2491150"/>
            <a:ext cx="434590" cy="75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F2217-69E8-0B9A-2BA5-C777CB05FC83}"/>
              </a:ext>
            </a:extLst>
          </p:cNvPr>
          <p:cNvCxnSpPr>
            <a:cxnSpLocks/>
          </p:cNvCxnSpPr>
          <p:nvPr/>
        </p:nvCxnSpPr>
        <p:spPr>
          <a:xfrm flipH="1">
            <a:off x="6907747" y="2074418"/>
            <a:ext cx="161653" cy="285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4F8BD4-2DFC-E27E-01D8-8337FEB67C51}"/>
              </a:ext>
            </a:extLst>
          </p:cNvPr>
          <p:cNvCxnSpPr>
            <a:cxnSpLocks/>
          </p:cNvCxnSpPr>
          <p:nvPr/>
        </p:nvCxnSpPr>
        <p:spPr>
          <a:xfrm flipH="1">
            <a:off x="6752001" y="2362412"/>
            <a:ext cx="151663" cy="2394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D1A76B-AA52-B933-4321-02436DCEAC88}"/>
              </a:ext>
            </a:extLst>
          </p:cNvPr>
          <p:cNvCxnSpPr>
            <a:cxnSpLocks/>
          </p:cNvCxnSpPr>
          <p:nvPr/>
        </p:nvCxnSpPr>
        <p:spPr>
          <a:xfrm flipH="1" flipV="1">
            <a:off x="7534213" y="1891550"/>
            <a:ext cx="130013" cy="243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1A13FF-8A70-C7A2-A7FD-AF0B7F7803BC}"/>
              </a:ext>
            </a:extLst>
          </p:cNvPr>
          <p:cNvCxnSpPr>
            <a:cxnSpLocks/>
          </p:cNvCxnSpPr>
          <p:nvPr/>
        </p:nvCxnSpPr>
        <p:spPr>
          <a:xfrm flipH="1" flipV="1">
            <a:off x="7681422" y="2164187"/>
            <a:ext cx="130013" cy="243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413CBF0-618D-70D7-75FF-A8953D65E41E}"/>
              </a:ext>
            </a:extLst>
          </p:cNvPr>
          <p:cNvCxnSpPr>
            <a:cxnSpLocks/>
          </p:cNvCxnSpPr>
          <p:nvPr/>
        </p:nvCxnSpPr>
        <p:spPr>
          <a:xfrm flipH="1" flipV="1">
            <a:off x="7820038" y="2374075"/>
            <a:ext cx="130013" cy="243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677E8D-24F4-05AB-C7A5-A82B0BEAE518}"/>
              </a:ext>
            </a:extLst>
          </p:cNvPr>
          <p:cNvCxnSpPr>
            <a:cxnSpLocks/>
          </p:cNvCxnSpPr>
          <p:nvPr/>
        </p:nvCxnSpPr>
        <p:spPr>
          <a:xfrm flipH="1" flipV="1">
            <a:off x="7957721" y="2627191"/>
            <a:ext cx="130013" cy="243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4B543B-9B30-377A-5CF9-5BE4352B851F}"/>
              </a:ext>
            </a:extLst>
          </p:cNvPr>
          <p:cNvCxnSpPr>
            <a:cxnSpLocks/>
          </p:cNvCxnSpPr>
          <p:nvPr/>
        </p:nvCxnSpPr>
        <p:spPr>
          <a:xfrm>
            <a:off x="7066064" y="1597147"/>
            <a:ext cx="149284" cy="22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CE2762F-89C5-807D-4929-B450EBC2CA33}"/>
              </a:ext>
            </a:extLst>
          </p:cNvPr>
          <p:cNvCxnSpPr>
            <a:cxnSpLocks/>
          </p:cNvCxnSpPr>
          <p:nvPr/>
        </p:nvCxnSpPr>
        <p:spPr>
          <a:xfrm flipH="1" flipV="1">
            <a:off x="5399294" y="2337942"/>
            <a:ext cx="300758" cy="2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5CB302B-FD8B-D06A-B5DF-3201F2A4A350}"/>
              </a:ext>
            </a:extLst>
          </p:cNvPr>
          <p:cNvCxnSpPr>
            <a:cxnSpLocks/>
          </p:cNvCxnSpPr>
          <p:nvPr/>
        </p:nvCxnSpPr>
        <p:spPr>
          <a:xfrm flipH="1">
            <a:off x="7066064" y="1813351"/>
            <a:ext cx="145661" cy="2550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545C13B-7171-CDE7-4660-3B7FB2BAE1FC}"/>
              </a:ext>
            </a:extLst>
          </p:cNvPr>
          <p:cNvCxnSpPr>
            <a:cxnSpLocks/>
          </p:cNvCxnSpPr>
          <p:nvPr/>
        </p:nvCxnSpPr>
        <p:spPr>
          <a:xfrm>
            <a:off x="6521168" y="3280254"/>
            <a:ext cx="146332" cy="184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8BE744-760A-BF6D-D23E-8E4771488D9A}"/>
              </a:ext>
            </a:extLst>
          </p:cNvPr>
          <p:cNvCxnSpPr>
            <a:cxnSpLocks/>
          </p:cNvCxnSpPr>
          <p:nvPr/>
        </p:nvCxnSpPr>
        <p:spPr>
          <a:xfrm>
            <a:off x="4707271" y="1065668"/>
            <a:ext cx="273253" cy="148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2F242D-0B6C-4510-78A5-D2CE70817002}"/>
              </a:ext>
            </a:extLst>
          </p:cNvPr>
          <p:cNvCxnSpPr>
            <a:cxnSpLocks/>
          </p:cNvCxnSpPr>
          <p:nvPr/>
        </p:nvCxnSpPr>
        <p:spPr>
          <a:xfrm flipH="1">
            <a:off x="6606540" y="2569413"/>
            <a:ext cx="168468" cy="2938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720DF67-2EC6-A6DE-FB1E-BE908572BFD7}"/>
              </a:ext>
            </a:extLst>
          </p:cNvPr>
          <p:cNvCxnSpPr>
            <a:cxnSpLocks/>
          </p:cNvCxnSpPr>
          <p:nvPr/>
        </p:nvCxnSpPr>
        <p:spPr>
          <a:xfrm flipV="1">
            <a:off x="7251064" y="2481718"/>
            <a:ext cx="174965" cy="25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4FDA5F-37E5-21E4-47F0-92EE5B3BB16A}"/>
              </a:ext>
            </a:extLst>
          </p:cNvPr>
          <p:cNvCxnSpPr>
            <a:cxnSpLocks/>
          </p:cNvCxnSpPr>
          <p:nvPr/>
        </p:nvCxnSpPr>
        <p:spPr>
          <a:xfrm flipV="1">
            <a:off x="5274596" y="1848003"/>
            <a:ext cx="185725" cy="2625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650E045-007C-A155-0BD9-A7A6D3FB8843}"/>
              </a:ext>
            </a:extLst>
          </p:cNvPr>
          <p:cNvCxnSpPr>
            <a:cxnSpLocks/>
          </p:cNvCxnSpPr>
          <p:nvPr/>
        </p:nvCxnSpPr>
        <p:spPr>
          <a:xfrm flipH="1" flipV="1">
            <a:off x="6608763" y="2872740"/>
            <a:ext cx="156573" cy="2606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7938CC6-6EEC-106A-E462-37F219AEB65A}"/>
              </a:ext>
            </a:extLst>
          </p:cNvPr>
          <p:cNvCxnSpPr>
            <a:cxnSpLocks/>
          </p:cNvCxnSpPr>
          <p:nvPr/>
        </p:nvCxnSpPr>
        <p:spPr>
          <a:xfrm flipH="1" flipV="1">
            <a:off x="6768755" y="3121232"/>
            <a:ext cx="300645" cy="1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3863A83-03C3-76C6-6C32-0A3EC07010AF}"/>
              </a:ext>
            </a:extLst>
          </p:cNvPr>
          <p:cNvCxnSpPr>
            <a:cxnSpLocks/>
          </p:cNvCxnSpPr>
          <p:nvPr/>
        </p:nvCxnSpPr>
        <p:spPr>
          <a:xfrm flipH="1" flipV="1">
            <a:off x="5297689" y="2106936"/>
            <a:ext cx="115998" cy="243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F04E6FC-7715-D092-09D2-C6EFB22765AD}"/>
              </a:ext>
            </a:extLst>
          </p:cNvPr>
          <p:cNvCxnSpPr>
            <a:cxnSpLocks/>
          </p:cNvCxnSpPr>
          <p:nvPr/>
        </p:nvCxnSpPr>
        <p:spPr>
          <a:xfrm flipH="1" flipV="1">
            <a:off x="7288566" y="3009900"/>
            <a:ext cx="110153" cy="241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5905F4-0D3B-6E3D-EE34-37B41419D3BF}"/>
              </a:ext>
            </a:extLst>
          </p:cNvPr>
          <p:cNvCxnSpPr>
            <a:cxnSpLocks/>
          </p:cNvCxnSpPr>
          <p:nvPr/>
        </p:nvCxnSpPr>
        <p:spPr>
          <a:xfrm flipH="1">
            <a:off x="7051574" y="2856323"/>
            <a:ext cx="160151" cy="2660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7C54197-78C4-648A-3FE5-8C76C22ED3EF}"/>
              </a:ext>
            </a:extLst>
          </p:cNvPr>
          <p:cNvCxnSpPr>
            <a:cxnSpLocks/>
          </p:cNvCxnSpPr>
          <p:nvPr/>
        </p:nvCxnSpPr>
        <p:spPr>
          <a:xfrm flipH="1">
            <a:off x="7205415" y="2860571"/>
            <a:ext cx="3047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33AF38D-F20C-7E56-7879-FDDB57D1486F}"/>
              </a:ext>
            </a:extLst>
          </p:cNvPr>
          <p:cNvCxnSpPr>
            <a:cxnSpLocks/>
          </p:cNvCxnSpPr>
          <p:nvPr/>
        </p:nvCxnSpPr>
        <p:spPr>
          <a:xfrm flipH="1" flipV="1">
            <a:off x="7491801" y="2869765"/>
            <a:ext cx="157904" cy="2580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D313CF6-AB47-2FE1-5B0C-CF75222834C5}"/>
              </a:ext>
            </a:extLst>
          </p:cNvPr>
          <p:cNvCxnSpPr>
            <a:cxnSpLocks/>
          </p:cNvCxnSpPr>
          <p:nvPr/>
        </p:nvCxnSpPr>
        <p:spPr>
          <a:xfrm flipH="1" flipV="1">
            <a:off x="7644561" y="3101539"/>
            <a:ext cx="157904" cy="2580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DE2ABC-8378-B868-0395-1B0C097D62FE}"/>
              </a:ext>
            </a:extLst>
          </p:cNvPr>
          <p:cNvCxnSpPr>
            <a:cxnSpLocks/>
          </p:cNvCxnSpPr>
          <p:nvPr/>
        </p:nvCxnSpPr>
        <p:spPr>
          <a:xfrm>
            <a:off x="5001395" y="1597827"/>
            <a:ext cx="328028" cy="1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9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exagon puzzle game&#10;&#10;Description automatically generated">
            <a:extLst>
              <a:ext uri="{FF2B5EF4-FFF2-40B4-BE49-F238E27FC236}">
                <a16:creationId xmlns:a16="http://schemas.microsoft.com/office/drawing/2014/main" id="{7B6CB2CC-6193-A9EC-48D9-3F35D7A56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1401">
            <a:off x="2757022" y="598489"/>
            <a:ext cx="6677956" cy="56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6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Prosser</dc:creator>
  <cp:lastModifiedBy>Louis Prosser</cp:lastModifiedBy>
  <cp:revision>8</cp:revision>
  <dcterms:created xsi:type="dcterms:W3CDTF">2024-09-08T08:47:35Z</dcterms:created>
  <dcterms:modified xsi:type="dcterms:W3CDTF">2024-09-14T19:10:31Z</dcterms:modified>
</cp:coreProperties>
</file>