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63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9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7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3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4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6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7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88EEF-D101-4567-805C-D2370F48C614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D1AE-F8FE-41FA-959D-B5823DBD9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44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2F802C-F9D7-4E08-93EF-3B7BA54FB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4" b="3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C1FBCB95-389E-4A3B-A32D-E5E26CD8F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8A4E45-233B-4B5C-B9A3-2791BF6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ADDA2-D4FD-4A3B-9CF7-9AD226751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280543"/>
            <a:ext cx="7708392" cy="1617688"/>
          </a:xfrm>
        </p:spPr>
        <p:txBody>
          <a:bodyPr>
            <a:normAutofit/>
          </a:bodyPr>
          <a:lstStyle/>
          <a:p>
            <a:r>
              <a:rPr lang="en-US" sz="5400" dirty="0"/>
              <a:t>Introduction to Networks</a:t>
            </a:r>
          </a:p>
        </p:txBody>
      </p:sp>
    </p:spTree>
    <p:extLst>
      <p:ext uri="{BB962C8B-B14F-4D97-AF65-F5344CB8AC3E}">
        <p14:creationId xmlns:p14="http://schemas.microsoft.com/office/powerpoint/2010/main" val="326183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6364-8408-4105-A170-D6902535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2DA3C-5562-41EF-B593-C249EA85C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00"/>
              </a:spcAft>
            </a:pPr>
            <a:r>
              <a:rPr lang="en-US" sz="5400" dirty="0"/>
              <a:t> Examples </a:t>
            </a:r>
          </a:p>
          <a:p>
            <a:pPr>
              <a:spcAft>
                <a:spcPts val="100"/>
              </a:spcAft>
            </a:pPr>
            <a:r>
              <a:rPr lang="en-US" sz="5400" dirty="0"/>
              <a:t> Problems </a:t>
            </a:r>
          </a:p>
          <a:p>
            <a:pPr>
              <a:spcAft>
                <a:spcPts val="100"/>
              </a:spcAft>
            </a:pPr>
            <a:r>
              <a:rPr lang="en-US" sz="5400" dirty="0"/>
              <a:t> Questions</a:t>
            </a:r>
          </a:p>
          <a:p>
            <a:pPr>
              <a:spcAft>
                <a:spcPts val="100"/>
              </a:spcAft>
            </a:pPr>
            <a:r>
              <a:rPr lang="en-US" sz="5400" dirty="0"/>
              <a:t> Terms</a:t>
            </a:r>
          </a:p>
          <a:p>
            <a:pPr>
              <a:spcAft>
                <a:spcPts val="100"/>
              </a:spcAft>
            </a:pPr>
            <a:r>
              <a:rPr lang="en-US" sz="5400" dirty="0"/>
              <a:t> Exploring networks with Python!</a:t>
            </a:r>
          </a:p>
        </p:txBody>
      </p:sp>
    </p:spTree>
    <p:extLst>
      <p:ext uri="{BB962C8B-B14F-4D97-AF65-F5344CB8AC3E}">
        <p14:creationId xmlns:p14="http://schemas.microsoft.com/office/powerpoint/2010/main" val="417171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8DAC-CBAA-4AA8-8406-759FA5FD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72C2-021B-4D0E-95D9-B8F230FF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4095"/>
          </a:xfrm>
        </p:spPr>
        <p:txBody>
          <a:bodyPr>
            <a:normAutofit lnSpcReduction="10000"/>
          </a:bodyPr>
          <a:lstStyle/>
          <a:p>
            <a:r>
              <a:rPr lang="en-US" sz="5400" dirty="0"/>
              <a:t> Social media</a:t>
            </a:r>
          </a:p>
          <a:p>
            <a:r>
              <a:rPr lang="en-US" sz="5400" dirty="0"/>
              <a:t> Organizations</a:t>
            </a:r>
          </a:p>
          <a:p>
            <a:r>
              <a:rPr lang="en-US" sz="5400" dirty="0"/>
              <a:t> Transportation</a:t>
            </a:r>
          </a:p>
          <a:p>
            <a:r>
              <a:rPr lang="en-US" sz="5400" dirty="0"/>
              <a:t> Diseases/Information</a:t>
            </a:r>
          </a:p>
          <a:p>
            <a:r>
              <a:rPr lang="en-US" sz="5400" dirty="0"/>
              <a:t> Citations</a:t>
            </a:r>
          </a:p>
          <a:p>
            <a:r>
              <a:rPr lang="en-US" sz="5400" dirty="0"/>
              <a:t> WWW/Internet</a:t>
            </a:r>
          </a:p>
        </p:txBody>
      </p:sp>
    </p:spTree>
    <p:extLst>
      <p:ext uri="{BB962C8B-B14F-4D97-AF65-F5344CB8AC3E}">
        <p14:creationId xmlns:p14="http://schemas.microsoft.com/office/powerpoint/2010/main" val="9907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8DAC-CBAA-4AA8-8406-759FA5FD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72C2-021B-4D0E-95D9-B8F230FFC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8297" cy="4351338"/>
          </a:xfrm>
        </p:spPr>
        <p:txBody>
          <a:bodyPr>
            <a:normAutofit/>
          </a:bodyPr>
          <a:lstStyle/>
          <a:p>
            <a:r>
              <a:rPr lang="en-US" sz="5400" dirty="0"/>
              <a:t> Analyze communities</a:t>
            </a:r>
          </a:p>
          <a:p>
            <a:r>
              <a:rPr lang="en-US" sz="5400" dirty="0"/>
              <a:t> Detect fraud/risk</a:t>
            </a:r>
          </a:p>
          <a:p>
            <a:r>
              <a:rPr lang="en-US" sz="5400" dirty="0"/>
              <a:t> Predict/model spread of information or disease</a:t>
            </a:r>
          </a:p>
          <a:p>
            <a:r>
              <a:rPr lang="en-US" sz="5400" dirty="0"/>
              <a:t> Find the most important influencers</a:t>
            </a:r>
          </a:p>
        </p:txBody>
      </p:sp>
    </p:spTree>
    <p:extLst>
      <p:ext uri="{BB962C8B-B14F-4D97-AF65-F5344CB8AC3E}">
        <p14:creationId xmlns:p14="http://schemas.microsoft.com/office/powerpoint/2010/main" val="35304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8DAC-CBAA-4AA8-8406-759FA5FD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72C2-021B-4D0E-95D9-B8F230FF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How big is the network?</a:t>
            </a:r>
          </a:p>
          <a:p>
            <a:r>
              <a:rPr lang="en-US" sz="5400" dirty="0"/>
              <a:t> Who is connected to who?</a:t>
            </a:r>
          </a:p>
          <a:p>
            <a:r>
              <a:rPr lang="en-US" sz="5400" dirty="0"/>
              <a:t> Who is the most popular?</a:t>
            </a:r>
          </a:p>
          <a:p>
            <a:r>
              <a:rPr lang="en-US" sz="5400" dirty="0"/>
              <a:t> Who belongs to which group(s)?</a:t>
            </a:r>
          </a:p>
          <a:p>
            <a:r>
              <a:rPr lang="en-US" sz="5400" dirty="0"/>
              <a:t> Which is the fastest way?</a:t>
            </a:r>
          </a:p>
        </p:txBody>
      </p:sp>
    </p:spTree>
    <p:extLst>
      <p:ext uri="{BB962C8B-B14F-4D97-AF65-F5344CB8AC3E}">
        <p14:creationId xmlns:p14="http://schemas.microsoft.com/office/powerpoint/2010/main" val="128231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0A36-7080-412C-9AB8-4D2873EE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2A0E-9FE5-4176-81C2-55F248B0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 Network = graph</a:t>
            </a:r>
          </a:p>
          <a:p>
            <a:r>
              <a:rPr lang="en-US" dirty="0"/>
              <a:t> Nodes = vertices</a:t>
            </a:r>
          </a:p>
          <a:p>
            <a:r>
              <a:rPr lang="en-US" dirty="0"/>
              <a:t> Links = edges*</a:t>
            </a:r>
          </a:p>
          <a:p>
            <a:r>
              <a:rPr lang="en-US" dirty="0"/>
              <a:t> Neighbor – a node connected to another node by a link</a:t>
            </a:r>
          </a:p>
          <a:p>
            <a:r>
              <a:rPr lang="en-US" dirty="0"/>
              <a:t> Degree – the number of neighbors a node has</a:t>
            </a:r>
          </a:p>
          <a:p>
            <a:r>
              <a:rPr lang="en-US" dirty="0"/>
              <a:t> Degree Distribution – the number of degrees of all nodes</a:t>
            </a:r>
          </a:p>
          <a:p>
            <a:r>
              <a:rPr lang="en-US" dirty="0"/>
              <a:t> Degree Centrality – the normalized degree distribution</a:t>
            </a:r>
          </a:p>
          <a:p>
            <a:r>
              <a:rPr lang="en-US" dirty="0"/>
              <a:t> Shortest path – the least number of nodes between an origin and destination</a:t>
            </a:r>
          </a:p>
        </p:txBody>
      </p:sp>
    </p:spTree>
    <p:extLst>
      <p:ext uri="{BB962C8B-B14F-4D97-AF65-F5344CB8AC3E}">
        <p14:creationId xmlns:p14="http://schemas.microsoft.com/office/powerpoint/2010/main" val="15633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22F802C-F9D7-4E08-93EF-3B7BA54FB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4" b="3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C1FBCB95-389E-4A3B-A32D-E5E26CD8F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1554" y="1931495"/>
            <a:ext cx="8368893" cy="299501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8A4E45-233B-4B5C-B9A3-2791BF6F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212" y="2093976"/>
            <a:ext cx="8037576" cy="2670048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ADDA2-D4FD-4A3B-9CF7-9AD226751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1804" y="2280543"/>
            <a:ext cx="7708392" cy="2007252"/>
          </a:xfrm>
        </p:spPr>
        <p:txBody>
          <a:bodyPr>
            <a:normAutofit/>
          </a:bodyPr>
          <a:lstStyle/>
          <a:p>
            <a:r>
              <a:rPr lang="en-US" sz="5400" dirty="0"/>
              <a:t>Exploring networks </a:t>
            </a:r>
            <a:br>
              <a:rPr lang="en-US" sz="5400" dirty="0"/>
            </a:br>
            <a:r>
              <a:rPr lang="en-US" sz="5400" dirty="0"/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323744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</TotalTime>
  <Words>169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 to Networks</vt:lpstr>
      <vt:lpstr>Outline</vt:lpstr>
      <vt:lpstr>Examples</vt:lpstr>
      <vt:lpstr>Problems</vt:lpstr>
      <vt:lpstr>Questions</vt:lpstr>
      <vt:lpstr>Terms</vt:lpstr>
      <vt:lpstr>Exploring networks  with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Networks</dc:title>
  <dc:creator>Louis Burns</dc:creator>
  <cp:lastModifiedBy>Louis Burns</cp:lastModifiedBy>
  <cp:revision>12</cp:revision>
  <dcterms:created xsi:type="dcterms:W3CDTF">2019-10-10T16:39:19Z</dcterms:created>
  <dcterms:modified xsi:type="dcterms:W3CDTF">2019-10-11T15:56:50Z</dcterms:modified>
</cp:coreProperties>
</file>