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B8758-D9C9-46E5-BD76-309189CA130A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6FDA7-60B4-45E4-B6D7-8E36F217F3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Verbose </a:t>
            </a:r>
            <a:r>
              <a:rPr lang="en-US" dirty="0" err="1" smtClean="0"/>
              <a:t>vs</a:t>
            </a:r>
            <a:r>
              <a:rPr lang="en-US" dirty="0" smtClean="0"/>
              <a:t> Concise Math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6FDA7-60B4-45E4-B6D7-8E36F217F32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99BC-E368-41B6-BE0B-2A6D80F9D5B5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F1DA-B15F-44BF-AC98-441D7FA4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99BC-E368-41B6-BE0B-2A6D80F9D5B5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F1DA-B15F-44BF-AC98-441D7FA47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99BC-E368-41B6-BE0B-2A6D80F9D5B5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F1DA-B15F-44BF-AC98-441D7FA47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99BC-E368-41B6-BE0B-2A6D80F9D5B5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F1DA-B15F-44BF-AC98-441D7FA47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99BC-E368-41B6-BE0B-2A6D80F9D5B5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F1DA-B15F-44BF-AC98-441D7FA47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99BC-E368-41B6-BE0B-2A6D80F9D5B5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F1DA-B15F-44BF-AC98-441D7FA47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99BC-E368-41B6-BE0B-2A6D80F9D5B5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F1DA-B15F-44BF-AC98-441D7FA47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99BC-E368-41B6-BE0B-2A6D80F9D5B5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F1DA-B15F-44BF-AC98-441D7FA47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99BC-E368-41B6-BE0B-2A6D80F9D5B5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F1DA-B15F-44BF-AC98-441D7FA47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99BC-E368-41B6-BE0B-2A6D80F9D5B5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F1DA-B15F-44BF-AC98-441D7FA4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02399BC-E368-41B6-BE0B-2A6D80F9D5B5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F1DF1DA-B15F-44BF-AC98-441D7FA47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02399BC-E368-41B6-BE0B-2A6D80F9D5B5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F1DF1DA-B15F-44BF-AC98-441D7FA47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4008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Alex Hunt and Jon Kriss</a:t>
            </a:r>
            <a:endParaRPr lang="en-US" sz="3600" dirty="0"/>
          </a:p>
        </p:txBody>
      </p:sp>
      <p:pic>
        <p:nvPicPr>
          <p:cNvPr id="1027" name="Picture 3" descr="C:\Users\Alex\workspace\Android-Math-Notebook\graphics\logo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838200"/>
            <a:ext cx="6669087" cy="427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avoision.com/portnoy/images/2008/october/lizMathNot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590800"/>
            <a:ext cx="4876800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Tablet App</a:t>
            </a:r>
          </a:p>
          <a:p>
            <a:endParaRPr lang="en-US" dirty="0" smtClean="0"/>
          </a:p>
          <a:p>
            <a:r>
              <a:rPr lang="en-US" dirty="0" smtClean="0"/>
              <a:t>Electronic Notes</a:t>
            </a:r>
          </a:p>
          <a:p>
            <a:endParaRPr lang="en-US" dirty="0" smtClean="0"/>
          </a:p>
          <a:p>
            <a:r>
              <a:rPr lang="en-US" dirty="0" smtClean="0"/>
              <a:t>Handwriting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Recognition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Math </a:t>
            </a:r>
            <a:r>
              <a:rPr lang="en-US" dirty="0" smtClean="0"/>
              <a:t>Mode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Android Math Notebook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bamboostylus.wacom.eu/control/images/gallery/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524000"/>
            <a:ext cx="6096000" cy="36195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Libraries Exist</a:t>
            </a:r>
          </a:p>
          <a:p>
            <a:endParaRPr lang="en-US" dirty="0" smtClean="0"/>
          </a:p>
          <a:p>
            <a:r>
              <a:rPr lang="en-US" dirty="0" smtClean="0"/>
              <a:t>We’re using </a:t>
            </a:r>
            <a:r>
              <a:rPr lang="en-US" dirty="0" err="1" smtClean="0"/>
              <a:t>LipiTK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Supports All Symbols</a:t>
            </a:r>
          </a:p>
          <a:p>
            <a:endParaRPr lang="en-US" dirty="0" smtClean="0"/>
          </a:p>
          <a:p>
            <a:r>
              <a:rPr lang="en-US" dirty="0" smtClean="0"/>
              <a:t>Trainable</a:t>
            </a:r>
          </a:p>
          <a:p>
            <a:endParaRPr lang="en-US" dirty="0" smtClean="0"/>
          </a:p>
          <a:p>
            <a:r>
              <a:rPr lang="en-US" dirty="0" smtClean="0"/>
              <a:t>Need to compile for NDK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Handwriting Recognition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Math Blocks</a:t>
            </a:r>
          </a:p>
          <a:p>
            <a:endParaRPr lang="en-US" dirty="0" smtClean="0"/>
          </a:p>
          <a:p>
            <a:r>
              <a:rPr lang="en-US" dirty="0" smtClean="0"/>
              <a:t>Edit Math Blocks</a:t>
            </a:r>
          </a:p>
          <a:p>
            <a:endParaRPr lang="en-US" dirty="0" smtClean="0"/>
          </a:p>
          <a:p>
            <a:r>
              <a:rPr lang="en-US" dirty="0" smtClean="0"/>
              <a:t>Manipulate Blocks</a:t>
            </a:r>
          </a:p>
          <a:p>
            <a:endParaRPr lang="en-US" dirty="0" smtClean="0"/>
          </a:p>
          <a:p>
            <a:r>
              <a:rPr lang="en-US" dirty="0" smtClean="0"/>
              <a:t>Solve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1200" y="2971800"/>
            <a:ext cx="25469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24y + 38 = 7x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-38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-38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-------------------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24y = 7x - 38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Mode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Math Blocks as </a:t>
            </a:r>
            <a:r>
              <a:rPr lang="en-US" dirty="0" err="1" smtClean="0"/>
              <a:t>MathML</a:t>
            </a:r>
            <a:r>
              <a:rPr lang="en-US" dirty="0" smtClean="0"/>
              <a:t> or </a:t>
            </a:r>
            <a:r>
              <a:rPr lang="en-US" dirty="0" err="1" smtClean="0"/>
              <a:t>LaTeX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Search</a:t>
            </a:r>
          </a:p>
          <a:p>
            <a:endParaRPr lang="en-US" dirty="0" smtClean="0"/>
          </a:p>
          <a:p>
            <a:r>
              <a:rPr lang="en-US" dirty="0" smtClean="0"/>
              <a:t>Export </a:t>
            </a:r>
            <a:r>
              <a:rPr lang="en-US" dirty="0" smtClean="0"/>
              <a:t>document to </a:t>
            </a:r>
            <a:r>
              <a:rPr lang="en-US" dirty="0" smtClean="0"/>
              <a:t>other formats</a:t>
            </a:r>
          </a:p>
          <a:p>
            <a:endParaRPr lang="en-US" dirty="0" smtClean="0"/>
          </a:p>
          <a:p>
            <a:r>
              <a:rPr lang="en-US" dirty="0" smtClean="0"/>
              <a:t>Undo/Redo</a:t>
            </a:r>
          </a:p>
          <a:p>
            <a:endParaRPr lang="en-US" dirty="0" smtClean="0"/>
          </a:p>
          <a:p>
            <a:r>
              <a:rPr lang="en-US" dirty="0" smtClean="0"/>
              <a:t>Easy Error-Correction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pic>
        <p:nvPicPr>
          <p:cNvPr id="3073" name="Picture 1" descr="C:\Users\Alex\Pictures\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5257800"/>
            <a:ext cx="1828800" cy="1143000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6172200" y="4495800"/>
            <a:ext cx="6858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latin typeface="Batang" pitchFamily="18" charset="-127"/>
                <a:ea typeface="Batang" pitchFamily="18" charset="-127"/>
              </a:rPr>
              <a:t>0</a:t>
            </a:r>
            <a:endParaRPr lang="en-US" sz="4800" b="1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4495800"/>
            <a:ext cx="685800" cy="6858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latin typeface="Batang" pitchFamily="18" charset="-127"/>
                <a:ea typeface="Batang" pitchFamily="18" charset="-127"/>
              </a:rPr>
              <a:t>o</a:t>
            </a:r>
            <a:endParaRPr lang="en-US" sz="4800" b="1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48600" y="4495800"/>
            <a:ext cx="6858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latin typeface="Batang" pitchFamily="18" charset="-127"/>
                <a:ea typeface="Batang" pitchFamily="18" charset="-127"/>
              </a:rPr>
              <a:t>a</a:t>
            </a:r>
            <a:endParaRPr lang="en-US" sz="4800" b="1" dirty="0"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pic>
        <p:nvPicPr>
          <p:cNvPr id="65538" name="Picture 2" descr="http://androidmathnotebook.files.wordpress.com/2012/02/main_screen_021912.png?w=288&amp;h=5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76400"/>
            <a:ext cx="2743200" cy="4876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5540" name="Picture 4" descr="http://androidmathnotebook.files.wordpress.com/2012/02/menu_021912.png?w=288&amp;h=5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676400"/>
            <a:ext cx="2743200" cy="4876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to…</a:t>
            </a:r>
          </a:p>
          <a:p>
            <a:pPr lvl="1"/>
            <a:r>
              <a:rPr lang="en-US" dirty="0" smtClean="0"/>
              <a:t>Moorthy</a:t>
            </a:r>
          </a:p>
          <a:p>
            <a:pPr lvl="1"/>
            <a:r>
              <a:rPr lang="en-US" dirty="0" smtClean="0"/>
              <a:t>Sean O’Sullivan</a:t>
            </a:r>
          </a:p>
          <a:p>
            <a:pPr lvl="1"/>
            <a:r>
              <a:rPr lang="en-US" dirty="0" smtClean="0"/>
              <a:t>RCOS members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09800" y="4343400"/>
            <a:ext cx="49327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</a:rPr>
              <a:t>Questions?</a:t>
            </a:r>
            <a:endParaRPr lang="en-US" sz="8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58</TotalTime>
  <Words>105</Words>
  <Application>Microsoft Office PowerPoint</Application>
  <PresentationFormat>On-screen Show (4:3)</PresentationFormat>
  <Paragraphs>54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Slide 1</vt:lpstr>
      <vt:lpstr>What is Android Math Notebook</vt:lpstr>
      <vt:lpstr>Handwriting Recognition</vt:lpstr>
      <vt:lpstr>Math Mode</vt:lpstr>
      <vt:lpstr>Other Features</vt:lpstr>
      <vt:lpstr>So Far…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Student</cp:lastModifiedBy>
  <cp:revision>21</cp:revision>
  <dcterms:created xsi:type="dcterms:W3CDTF">2012-02-24T06:22:39Z</dcterms:created>
  <dcterms:modified xsi:type="dcterms:W3CDTF">2012-02-24T07:46:36Z</dcterms:modified>
</cp:coreProperties>
</file>