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99BC-E368-41B6-BE0B-2A6D80F9D5B5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1DA-B15F-44BF-AC98-441D7FA47D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02399BC-E368-41B6-BE0B-2A6D80F9D5B5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F1DF1DA-B15F-44BF-AC98-441D7FA47D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02399BC-E368-41B6-BE0B-2A6D80F9D5B5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F1DF1DA-B15F-44BF-AC98-441D7FA47D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4008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Alex Hunt and Jon Kriss</a:t>
            </a:r>
            <a:endParaRPr lang="en-US" sz="3600" dirty="0"/>
          </a:p>
        </p:txBody>
      </p:sp>
      <p:pic>
        <p:nvPicPr>
          <p:cNvPr id="1027" name="Picture 3" descr="C:\Users\Alex\workspace\Android-Math-Notebook\graphics\logo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838200"/>
            <a:ext cx="6669087" cy="427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bamboostylus.wacom.eu/control/images/gallery/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524000"/>
            <a:ext cx="6096000" cy="36195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Tablet App</a:t>
            </a:r>
          </a:p>
          <a:p>
            <a:endParaRPr lang="en-US" dirty="0" smtClean="0"/>
          </a:p>
          <a:p>
            <a:r>
              <a:rPr lang="en-US" dirty="0" smtClean="0"/>
              <a:t>Electronic Notes</a:t>
            </a:r>
          </a:p>
          <a:p>
            <a:endParaRPr lang="en-US" dirty="0" smtClean="0"/>
          </a:p>
          <a:p>
            <a:r>
              <a:rPr lang="en-US" dirty="0" smtClean="0"/>
              <a:t>Handwriting Recognition</a:t>
            </a:r>
          </a:p>
          <a:p>
            <a:endParaRPr lang="en-US" dirty="0" smtClean="0"/>
          </a:p>
          <a:p>
            <a:r>
              <a:rPr lang="en-US" dirty="0" smtClean="0"/>
              <a:t>Special Math Mode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 Math Notebook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Exist</a:t>
            </a:r>
          </a:p>
          <a:p>
            <a:endParaRPr lang="en-US" dirty="0" smtClean="0"/>
          </a:p>
          <a:p>
            <a:r>
              <a:rPr lang="en-US" dirty="0" smtClean="0"/>
              <a:t>We’re using </a:t>
            </a:r>
            <a:r>
              <a:rPr lang="en-US" dirty="0" err="1" smtClean="0"/>
              <a:t>LipiTK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Supports All Symbols</a:t>
            </a:r>
          </a:p>
          <a:p>
            <a:endParaRPr lang="en-US" dirty="0" smtClean="0"/>
          </a:p>
          <a:p>
            <a:r>
              <a:rPr lang="en-US" dirty="0" smtClean="0"/>
              <a:t>Trainable</a:t>
            </a:r>
          </a:p>
          <a:p>
            <a:endParaRPr lang="en-US" dirty="0" smtClean="0"/>
          </a:p>
          <a:p>
            <a:r>
              <a:rPr lang="en-US" dirty="0" smtClean="0"/>
              <a:t>Need to compile for NDK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Handwriting Recognition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Math Blocks</a:t>
            </a:r>
          </a:p>
          <a:p>
            <a:endParaRPr lang="en-US" dirty="0" smtClean="0"/>
          </a:p>
          <a:p>
            <a:r>
              <a:rPr lang="en-US" dirty="0" smtClean="0"/>
              <a:t>Edit Math Blocks</a:t>
            </a:r>
          </a:p>
          <a:p>
            <a:endParaRPr lang="en-US" dirty="0" smtClean="0"/>
          </a:p>
          <a:p>
            <a:r>
              <a:rPr lang="en-US" dirty="0" smtClean="0"/>
              <a:t>Manipulate Blocks</a:t>
            </a:r>
          </a:p>
          <a:p>
            <a:endParaRPr lang="en-US" dirty="0" smtClean="0"/>
          </a:p>
          <a:p>
            <a:r>
              <a:rPr lang="en-US" dirty="0" smtClean="0"/>
              <a:t>Solve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2971800"/>
            <a:ext cx="2546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24y + 38 = 7x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-38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-38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-------------------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24y = 7x - 38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Math Blocks as </a:t>
            </a:r>
            <a:r>
              <a:rPr lang="en-US" dirty="0" err="1" smtClean="0"/>
              <a:t>MathML</a:t>
            </a:r>
            <a:r>
              <a:rPr lang="en-US" dirty="0" smtClean="0"/>
              <a:t> or </a:t>
            </a:r>
            <a:r>
              <a:rPr lang="en-US" dirty="0" err="1" smtClean="0"/>
              <a:t>LaTeX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Search</a:t>
            </a:r>
          </a:p>
          <a:p>
            <a:endParaRPr lang="en-US" dirty="0" smtClean="0"/>
          </a:p>
          <a:p>
            <a:r>
              <a:rPr lang="en-US" dirty="0" smtClean="0"/>
              <a:t>Export to other formats</a:t>
            </a:r>
          </a:p>
          <a:p>
            <a:endParaRPr lang="en-US" dirty="0" smtClean="0"/>
          </a:p>
          <a:p>
            <a:r>
              <a:rPr lang="en-US" dirty="0" smtClean="0"/>
              <a:t>Undo/Redo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pic>
        <p:nvPicPr>
          <p:cNvPr id="65538" name="Picture 2" descr="http://androidmathnotebook.files.wordpress.com/2012/02/main_screen_021912.png?w=288&amp;h=5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2743200" cy="4876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5540" name="Picture 4" descr="http://androidmathnotebook.files.wordpress.com/2012/02/menu_021912.png?w=288&amp;h=5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676400"/>
            <a:ext cx="2743200" cy="4876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to…</a:t>
            </a:r>
          </a:p>
          <a:p>
            <a:pPr lvl="1"/>
            <a:r>
              <a:rPr lang="en-US" dirty="0" smtClean="0"/>
              <a:t>Moorthy</a:t>
            </a:r>
          </a:p>
          <a:p>
            <a:pPr lvl="1"/>
            <a:r>
              <a:rPr lang="en-US" dirty="0" smtClean="0"/>
              <a:t>Sean O’Sullivan</a:t>
            </a:r>
          </a:p>
          <a:p>
            <a:pPr lvl="1"/>
            <a:r>
              <a:rPr lang="en-US" dirty="0" smtClean="0"/>
              <a:t>RCOS members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9800" y="4343400"/>
            <a:ext cx="49327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</a:rPr>
              <a:t>Questions?</a:t>
            </a:r>
            <a:endParaRPr lang="en-US" sz="8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</TotalTime>
  <Words>93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Slide 1</vt:lpstr>
      <vt:lpstr>What is Android Math Notebook</vt:lpstr>
      <vt:lpstr>Handwriting Recognition</vt:lpstr>
      <vt:lpstr>Math Mode</vt:lpstr>
      <vt:lpstr>Other Features</vt:lpstr>
      <vt:lpstr>So Far…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13</cp:revision>
  <dcterms:created xsi:type="dcterms:W3CDTF">2012-02-24T06:22:39Z</dcterms:created>
  <dcterms:modified xsi:type="dcterms:W3CDTF">2012-02-24T07:02:10Z</dcterms:modified>
</cp:coreProperties>
</file>