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70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78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77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3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18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9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40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13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4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CF663A-5F94-4C7C-A550-F0AF706D521C}" type="datetimeFigureOut">
              <a:rPr lang="fr-FR" smtClean="0"/>
              <a:t>17/01/2024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937141-5811-4811-B8D5-449658B59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8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8DF69-C431-4C05-BADA-382FBB61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5611"/>
          </a:xfrm>
        </p:spPr>
        <p:txBody>
          <a:bodyPr/>
          <a:lstStyle/>
          <a:p>
            <a:r>
              <a:rPr lang="en-US" dirty="0"/>
              <a:t>Project Practice 1 :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7BEAD-443E-4567-B4FA-01E46EBE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649210"/>
            <a:ext cx="9440034" cy="2550253"/>
          </a:xfrm>
        </p:spPr>
        <p:txBody>
          <a:bodyPr>
            <a:normAutofit/>
          </a:bodyPr>
          <a:lstStyle/>
          <a:p>
            <a:r>
              <a:rPr lang="en-US" sz="2800" dirty="0"/>
              <a:t>Web Browser Extensions for Data Extraction</a:t>
            </a:r>
          </a:p>
          <a:p>
            <a:r>
              <a:rPr lang="en-US" dirty="0"/>
              <a:t>Louis Rives-</a:t>
            </a:r>
            <a:r>
              <a:rPr lang="en-US" dirty="0" err="1"/>
              <a:t>Lehtinen</a:t>
            </a:r>
            <a:r>
              <a:rPr lang="en-US" dirty="0"/>
              <a:t>, 2024</a:t>
            </a:r>
          </a:p>
          <a:p>
            <a:r>
              <a:rPr lang="en-US" dirty="0"/>
              <a:t>xrives00</a:t>
            </a:r>
          </a:p>
          <a:p>
            <a:r>
              <a:rPr lang="en-US" sz="1600" dirty="0"/>
              <a:t>Supervisor: </a:t>
            </a:r>
            <a:r>
              <a:rPr lang="en-US" sz="1600" dirty="0" err="1"/>
              <a:t>Burget</a:t>
            </a:r>
            <a:r>
              <a:rPr lang="en-US" sz="1600" dirty="0"/>
              <a:t> Radek, doc Ign., Ph.D.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F7826-C9AE-4584-8BA8-1DFBC636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600"/>
            <a:ext cx="10353762" cy="970450"/>
          </a:xfrm>
        </p:spPr>
        <p:txBody>
          <a:bodyPr/>
          <a:lstStyle/>
          <a:p>
            <a:r>
              <a:rPr lang="en-US" dirty="0"/>
              <a:t>Key Features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D1E89-C211-4163-9B83-2AC8F44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4296"/>
            <a:ext cx="10353762" cy="21419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Simple and intuitive popup for rule definition.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Users can easily specify rule names and corresponding definitions.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Real-time application of rules to selected webpage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Immediate feedback on the modified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The Extension works with any CSS Selector rule definition, on any webpage that allows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Technologies used : html,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css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javascript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690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BF553C-B633-47C4-8B1A-386783E7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3748957"/>
            <a:ext cx="3171644" cy="23246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638D1A-291B-47F3-A6A7-A30BB564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07" y="3531766"/>
            <a:ext cx="3249843" cy="31096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A47951-8CDC-42D2-9897-0754060E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373" y="3531766"/>
            <a:ext cx="3171644" cy="3101497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09A9EB-F0C3-4913-A8F2-43CF4472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4809">
            <a:off x="6855117" y="2811300"/>
            <a:ext cx="2355396" cy="11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1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0E8D3-1043-415E-99D3-191EA1CB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dealt with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C5453-F239-4298-AF43-A934236F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-Accessing the DOM</a:t>
            </a:r>
          </a:p>
          <a:p>
            <a:pPr marL="36900" indent="0">
              <a:buNone/>
            </a:pPr>
            <a:r>
              <a:rPr lang="en-US" dirty="0"/>
              <a:t>From this point, everything was new to me, so I had to do some research.</a:t>
            </a:r>
          </a:p>
          <a:p>
            <a:pPr marL="36900" indent="0">
              <a:buNone/>
            </a:pPr>
            <a:r>
              <a:rPr lang="en-US" dirty="0"/>
              <a:t>-Editing the DOM : </a:t>
            </a:r>
          </a:p>
          <a:p>
            <a:pPr marL="36900" indent="0">
              <a:buNone/>
            </a:pPr>
            <a:r>
              <a:rPr lang="fr-FR" dirty="0"/>
              <a:t>I </a:t>
            </a:r>
            <a:r>
              <a:rPr lang="fr-FR" dirty="0" err="1"/>
              <a:t>lost</a:t>
            </a:r>
            <a:r>
              <a:rPr lang="fr-FR" dirty="0"/>
              <a:t> a lot of time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edit</a:t>
            </a:r>
            <a:r>
              <a:rPr lang="fr-FR" dirty="0"/>
              <a:t> the DOM </a:t>
            </a:r>
            <a:r>
              <a:rPr lang="fr-FR" dirty="0" err="1"/>
              <a:t>before</a:t>
            </a:r>
            <a:r>
              <a:rPr lang="fr-FR" dirty="0"/>
              <a:t> I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the « .trim() »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remove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whitespace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The first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definition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was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working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but not the second one.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A7A8E7-8549-4F44-8777-A1018D4AF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3"/>
          <a:stretch/>
        </p:blipFill>
        <p:spPr>
          <a:xfrm>
            <a:off x="3699545" y="3837044"/>
            <a:ext cx="3548543" cy="2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E377F-5C7E-40D5-8FD2-C5A082D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upgrade: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27827-DA9C-4C4F-8414-4E5D648F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Instead of using CSS selector in my rule definition I could propose my own simple syntax, </a:t>
            </a:r>
            <a:r>
              <a:rPr lang="en-US" dirty="0">
                <a:solidFill>
                  <a:srgbClr val="ECECF1"/>
                </a:solidFill>
                <a:effectLst/>
                <a:latin typeface="Söhne"/>
              </a:rPr>
              <a:t>so 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sers could employ a simplified syntax:</a:t>
            </a:r>
            <a:endParaRPr lang="en-US" dirty="0">
              <a:solidFill>
                <a:srgbClr val="ECECF1"/>
              </a:solidFill>
              <a:effectLst/>
              <a:latin typeface="Söhne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*[font-size: 12, color: black]  										               *[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cast_list.position.y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&gt;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producer.position.y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]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081DB2-D919-46E4-9033-CF20FB36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75" y="3761821"/>
            <a:ext cx="3191320" cy="2333951"/>
          </a:xfrm>
          <a:prstGeom prst="rect">
            <a:avLst/>
          </a:prstGeom>
        </p:spPr>
      </p:pic>
      <p:pic>
        <p:nvPicPr>
          <p:cNvPr id="2050" name="Picture 2" descr="Free Confused Man Illustration - Download in Illustrator, EPS, SVG, JPG,  PNG | Template.net">
            <a:extLst>
              <a:ext uri="{FF2B5EF4-FFF2-40B4-BE49-F238E27FC236}">
                <a16:creationId xmlns:a16="http://schemas.microsoft.com/office/drawing/2014/main" id="{65B61A3D-1D27-4318-9984-763E4B2B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316" y="3761822"/>
            <a:ext cx="2333951" cy="23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12356-01B8-4DF5-9ECE-8456523F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A8FC7-0C55-4C60-9383-BCA84809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3299"/>
            <a:ext cx="10353762" cy="403790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This project was not only enjoyable but also an enriching learning experience.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exploration of extensions, DOM manipulation, and CSS selectors provided insights into the intricacies of web development. Through overcoming challenges and implementing real-time changes, I developed my ability to create a user-friendly tool for dynamic DOM modification. This project served as a stepping stone in my journey of growth in the dynamic world of web technologies.</a:t>
            </a:r>
            <a:endParaRPr lang="fr-FR" dirty="0"/>
          </a:p>
        </p:txBody>
      </p:sp>
      <p:pic>
        <p:nvPicPr>
          <p:cNvPr id="4105" name="Picture 9" descr="Light Bulb Drawing — How To Draw A Light Bulb Step By Step">
            <a:extLst>
              <a:ext uri="{FF2B5EF4-FFF2-40B4-BE49-F238E27FC236}">
                <a16:creationId xmlns:a16="http://schemas.microsoft.com/office/drawing/2014/main" id="{4D6AF7C6-323D-4DFB-AB3E-54E6F57BB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13333"/>
          <a:stretch/>
        </p:blipFill>
        <p:spPr bwMode="auto">
          <a:xfrm>
            <a:off x="4865920" y="3607265"/>
            <a:ext cx="2449512" cy="285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06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131</TotalTime>
  <Words>295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Söhne</vt:lpstr>
      <vt:lpstr>Wingdings 2</vt:lpstr>
      <vt:lpstr>Ardoise</vt:lpstr>
      <vt:lpstr>Project Practice 1 :</vt:lpstr>
      <vt:lpstr>Key Features </vt:lpstr>
      <vt:lpstr>Problems dealt with :</vt:lpstr>
      <vt:lpstr>Possible upgrade: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Practice 1 :</dc:title>
  <dc:creator>Louis Rives</dc:creator>
  <cp:lastModifiedBy>Louis Rives</cp:lastModifiedBy>
  <cp:revision>23</cp:revision>
  <dcterms:created xsi:type="dcterms:W3CDTF">2024-01-17T01:18:13Z</dcterms:created>
  <dcterms:modified xsi:type="dcterms:W3CDTF">2024-01-17T10:41:03Z</dcterms:modified>
</cp:coreProperties>
</file>