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125" d="100"/>
          <a:sy n="125" d="100"/>
        </p:scale>
        <p:origin x="150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BB49-A425-4431-958A-5299DA819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31C2C-81A4-4B11-812C-EC5D1EDD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C0D4-300F-42BC-A0BE-A5BFE48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AECD-FC90-427F-A21F-685C25B7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207A-AE03-461F-81BB-CFD1DDAA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0603-DC15-4F74-A8C1-F592F5A7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DA6D-7AC0-40AD-BC58-38839B7CA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4CCE-3674-4961-8071-5AAC9A67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7146-081C-4B9E-AB54-EDA77362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6051-F636-45C4-8F56-ABFECDCC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9780A-003D-40CB-BED7-55126C830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67542-D75B-4325-9F78-BC7294A2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9450-7864-40BA-A697-AB756DA6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764C-2C38-4EC2-B10A-057D9FFB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3527-28EC-4F53-9A8E-4F73F5D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E2F9-20C5-4C1F-BED3-CC177D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0FA4-FF63-465D-9C81-241842DC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CB87-15D1-48A0-8066-33969965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513E-7285-4629-B8D2-F47BF30D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82D3-67E5-4F3F-9AFA-ED74B46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3D51-DA23-4550-ADB6-7E3E8DC0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130-0B51-4A7C-96A8-EB6A4833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0104-A78C-4603-9E6B-8A01641F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6B95-C94C-4104-81CB-7C47E41F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6F70-09A6-4441-8BD8-A2C14F81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C377-237C-47FD-B77D-00EB41B6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6872-58F2-4F86-A4F1-DE0AD48D6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D451-5F73-477D-8BAB-F332931B7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5FA1-9B03-464D-8164-91F53A87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4AF7-1C17-4014-BBF0-F9A2E19E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1614-E2A8-4EEA-9566-9E0DAE88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7CEA-07C9-439A-B6C1-671CB557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0E65-737D-4167-8450-0FFE9664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156D-5785-4A46-980F-2C5050F3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A0F29-5B23-40FE-9079-B459559E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E26A-911B-4499-AA62-F545C968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2A3E0-22AE-42A2-A845-EACF2F18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9BAC0-3791-4E99-95D6-DE36B170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7EDF2-D6C2-4F80-8A29-A7C857E1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495-60AC-4DAE-98C0-4E6A1B9C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46BAD-5D77-4F35-869B-FE18A222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40EFA-C6C7-4C1E-99B6-D4B7A4C7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2D45F-CC5A-4093-A7D9-DE3D68B8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AA0DF-5CF4-47E9-AFB9-CA97B0F2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FE8BD-1060-45F6-81D6-81DAF73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1915-F831-4DBC-853C-0FDCB372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27C7-F9B7-4585-BF36-0A65BAE3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7CD-4F14-49F5-A88E-08233BA4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2AB5B-ACCF-4110-8290-C6A19412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8406-C16E-44BF-A51E-52A3AD46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4DD3-9081-4835-8A2C-78161D57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676B2-C759-4B1A-8F04-BEB779E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C22-B4A9-4376-B991-58A2714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B2C4E-4459-44C0-B239-1853962B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B7E1B-570B-45E7-92D5-3D931907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8AB83-8F2C-4C77-95DA-A3042652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B449-3869-4CBC-9115-752E2860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DA3C-7E63-44F9-9A65-007E97DC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54631-7EAD-4114-A745-BC70C98D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A371-38C4-46CB-B2C4-7350CD9D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6AF9-06BB-4D72-A3DE-40815F4A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91F1-166C-4081-A8BE-B627DBC51402}" type="datetimeFigureOut">
              <a:rPr lang="en-US" smtClean="0"/>
              <a:t>14-Jun-17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2B2A-5A94-4084-AC6B-4DDB825C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D96F-FB56-4A16-8C55-454D2DDEC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2483-40F9-4745-8226-97C9B176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geuer/k8s_elixi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0EC-ACAB-4D65-B6B4-AA6A70B45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/ K8s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2310-CC29-4429-987A-B527E3AA3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https://github.com/chgeuer/k8s_elixir/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23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F79D040-99FE-477E-9449-8BE33C8268BA}"/>
              </a:ext>
            </a:extLst>
          </p:cNvPr>
          <p:cNvSpPr/>
          <p:nvPr/>
        </p:nvSpPr>
        <p:spPr>
          <a:xfrm>
            <a:off x="1024933" y="1723203"/>
            <a:ext cx="4302035" cy="38666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4B7779-4BA5-43B7-9885-F782D96264A9}"/>
              </a:ext>
            </a:extLst>
          </p:cNvPr>
          <p:cNvSpPr/>
          <p:nvPr/>
        </p:nvSpPr>
        <p:spPr>
          <a:xfrm>
            <a:off x="6100502" y="1605637"/>
            <a:ext cx="5772108" cy="386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38D734-6956-4C85-9B7E-F4B893C11985}"/>
              </a:ext>
            </a:extLst>
          </p:cNvPr>
          <p:cNvSpPr/>
          <p:nvPr/>
        </p:nvSpPr>
        <p:spPr>
          <a:xfrm>
            <a:off x="5948102" y="1453237"/>
            <a:ext cx="5772108" cy="386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550D1-E3CA-4DFA-9D69-7A8A53BAB266}"/>
              </a:ext>
            </a:extLst>
          </p:cNvPr>
          <p:cNvSpPr/>
          <p:nvPr/>
        </p:nvSpPr>
        <p:spPr>
          <a:xfrm>
            <a:off x="872533" y="1570803"/>
            <a:ext cx="4302035" cy="38666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8A4FCC-41FF-468D-A467-E0AF26BDB1A5}"/>
              </a:ext>
            </a:extLst>
          </p:cNvPr>
          <p:cNvSpPr/>
          <p:nvPr/>
        </p:nvSpPr>
        <p:spPr>
          <a:xfrm>
            <a:off x="1025077" y="2332803"/>
            <a:ext cx="3975606" cy="90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API Server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E00F7-ED5B-4785-986A-1BE443523941}"/>
              </a:ext>
            </a:extLst>
          </p:cNvPr>
          <p:cNvSpPr/>
          <p:nvPr/>
        </p:nvSpPr>
        <p:spPr>
          <a:xfrm>
            <a:off x="1022970" y="3454034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Scheduler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BEE0-6CFC-4B93-A819-B95B03169DC5}"/>
              </a:ext>
            </a:extLst>
          </p:cNvPr>
          <p:cNvSpPr/>
          <p:nvPr/>
        </p:nvSpPr>
        <p:spPr>
          <a:xfrm>
            <a:off x="1022969" y="4405441"/>
            <a:ext cx="2244421" cy="94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Replication Controllers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7195EFD-A05D-4E64-A603-2D92B18ABD41}"/>
              </a:ext>
            </a:extLst>
          </p:cNvPr>
          <p:cNvSpPr/>
          <p:nvPr/>
        </p:nvSpPr>
        <p:spPr>
          <a:xfrm>
            <a:off x="3528648" y="3991786"/>
            <a:ext cx="1140823" cy="9840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etcd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293A63-7C74-4B7C-97D8-F002D99CCB7B}"/>
              </a:ext>
            </a:extLst>
          </p:cNvPr>
          <p:cNvCxnSpPr>
            <a:endCxn id="10" idx="1"/>
          </p:cNvCxnSpPr>
          <p:nvPr/>
        </p:nvCxnSpPr>
        <p:spPr>
          <a:xfrm>
            <a:off x="4094705" y="3234140"/>
            <a:ext cx="4355" cy="75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57BD2D-DAC2-4496-8E3A-75492D91E7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10954" y="3234140"/>
            <a:ext cx="0" cy="219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AC9957-FBC3-42A3-87B5-932680AA397C}"/>
              </a:ext>
            </a:extLst>
          </p:cNvPr>
          <p:cNvCxnSpPr>
            <a:cxnSpLocks/>
          </p:cNvCxnSpPr>
          <p:nvPr/>
        </p:nvCxnSpPr>
        <p:spPr>
          <a:xfrm flipH="1" flipV="1">
            <a:off x="2988717" y="3234140"/>
            <a:ext cx="1" cy="117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3B261-E096-4092-956C-5833832F6CD9}"/>
              </a:ext>
            </a:extLst>
          </p:cNvPr>
          <p:cNvSpPr/>
          <p:nvPr/>
        </p:nvSpPr>
        <p:spPr>
          <a:xfrm>
            <a:off x="4094705" y="1761302"/>
            <a:ext cx="905978" cy="42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sshd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D21F5-A98C-4505-8A48-4B023C42BE2E}"/>
              </a:ext>
            </a:extLst>
          </p:cNvPr>
          <p:cNvSpPr/>
          <p:nvPr/>
        </p:nvSpPr>
        <p:spPr>
          <a:xfrm>
            <a:off x="2286624" y="259083"/>
            <a:ext cx="1452511" cy="4201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Kubectl.exe</a:t>
            </a:r>
            <a:endParaRPr lang="en-US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71A124B-843E-4794-BBFC-E071D6BF7DB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3239271" y="452879"/>
            <a:ext cx="1082032" cy="153481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A4E3CE-4153-4BDB-B28F-D50F49F2E14E}"/>
              </a:ext>
            </a:extLst>
          </p:cNvPr>
          <p:cNvCxnSpPr>
            <a:cxnSpLocks/>
            <a:stCxn id="20" idx="1"/>
            <a:endCxn id="6" idx="0"/>
          </p:cNvCxnSpPr>
          <p:nvPr/>
        </p:nvCxnSpPr>
        <p:spPr>
          <a:xfrm rot="10800000" flipV="1">
            <a:off x="3012881" y="1971395"/>
            <a:ext cx="1081825" cy="3614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99BE11-39C8-465B-93B5-1C1171757026}"/>
              </a:ext>
            </a:extLst>
          </p:cNvPr>
          <p:cNvCxnSpPr>
            <a:cxnSpLocks/>
          </p:cNvCxnSpPr>
          <p:nvPr/>
        </p:nvCxnSpPr>
        <p:spPr>
          <a:xfrm>
            <a:off x="2743202" y="679270"/>
            <a:ext cx="0" cy="165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croll: Vertical 39">
            <a:extLst>
              <a:ext uri="{FF2B5EF4-FFF2-40B4-BE49-F238E27FC236}">
                <a16:creationId xmlns:a16="http://schemas.microsoft.com/office/drawing/2014/main" id="{20BA6A2A-A792-4827-8827-12EE1893AA5D}"/>
              </a:ext>
            </a:extLst>
          </p:cNvPr>
          <p:cNvSpPr/>
          <p:nvPr/>
        </p:nvSpPr>
        <p:spPr>
          <a:xfrm>
            <a:off x="936652" y="367934"/>
            <a:ext cx="1337816" cy="420187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~/.</a:t>
            </a:r>
            <a:r>
              <a:rPr lang="de-DE" sz="1200" dirty="0" err="1"/>
              <a:t>kube</a:t>
            </a:r>
            <a:r>
              <a:rPr lang="de-DE" sz="1200" dirty="0"/>
              <a:t>/</a:t>
            </a:r>
            <a:r>
              <a:rPr lang="de-DE" sz="1200" dirty="0" err="1"/>
              <a:t>config</a:t>
            </a: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7889AC-1E0F-454D-975D-D3B9DBCEF986}"/>
              </a:ext>
            </a:extLst>
          </p:cNvPr>
          <p:cNvSpPr/>
          <p:nvPr/>
        </p:nvSpPr>
        <p:spPr>
          <a:xfrm>
            <a:off x="5795702" y="1300837"/>
            <a:ext cx="5772108" cy="38666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“Nodes”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 “Minions”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/ “Slaves”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 “Workers”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E021F3-C21D-4ED0-B594-CF45B12E4CC8}"/>
              </a:ext>
            </a:extLst>
          </p:cNvPr>
          <p:cNvSpPr/>
          <p:nvPr/>
        </p:nvSpPr>
        <p:spPr>
          <a:xfrm>
            <a:off x="6041217" y="1883229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kubelet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0E041-54AC-483C-ADCB-FF56167BAC20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5000683" y="2264229"/>
            <a:ext cx="1040534" cy="519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EEE451-F030-46FD-BD99-0C0ECC5284D4}"/>
              </a:ext>
            </a:extLst>
          </p:cNvPr>
          <p:cNvSpPr/>
          <p:nvPr/>
        </p:nvSpPr>
        <p:spPr>
          <a:xfrm>
            <a:off x="7774077" y="1883229"/>
            <a:ext cx="3602143" cy="307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Docker / </a:t>
            </a:r>
            <a:r>
              <a:rPr lang="de-DE" dirty="0" err="1"/>
              <a:t>rkt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FB7C53-C281-465B-8932-B5B6113C0178}"/>
              </a:ext>
            </a:extLst>
          </p:cNvPr>
          <p:cNvSpPr/>
          <p:nvPr/>
        </p:nvSpPr>
        <p:spPr>
          <a:xfrm>
            <a:off x="7935187" y="2368185"/>
            <a:ext cx="3127526" cy="111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pods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A47B5-531E-4F64-8A63-0967F54EC66A}"/>
              </a:ext>
            </a:extLst>
          </p:cNvPr>
          <p:cNvSpPr/>
          <p:nvPr/>
        </p:nvSpPr>
        <p:spPr>
          <a:xfrm>
            <a:off x="8100653" y="2820757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Container A</a:t>
            </a:r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19A560-02B3-4624-947D-CD40706E735B}"/>
              </a:ext>
            </a:extLst>
          </p:cNvPr>
          <p:cNvSpPr/>
          <p:nvPr/>
        </p:nvSpPr>
        <p:spPr>
          <a:xfrm>
            <a:off x="9498950" y="2820757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Container B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875B31-BAD9-4F5F-82A2-BD6302C5E4E1}"/>
              </a:ext>
            </a:extLst>
          </p:cNvPr>
          <p:cNvSpPr/>
          <p:nvPr/>
        </p:nvSpPr>
        <p:spPr>
          <a:xfrm>
            <a:off x="5996906" y="4270460"/>
            <a:ext cx="1575968" cy="761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  <a:p>
            <a:pPr algn="ctr"/>
            <a:r>
              <a:rPr lang="de-DE" dirty="0"/>
              <a:t>Proxy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54B090-8FC4-43CD-93C2-E2F4D7BA4D25}"/>
              </a:ext>
            </a:extLst>
          </p:cNvPr>
          <p:cNvSpPr/>
          <p:nvPr/>
        </p:nvSpPr>
        <p:spPr>
          <a:xfrm>
            <a:off x="5338978" y="6205927"/>
            <a:ext cx="1452511" cy="420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Users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558E64-6A4B-4838-8A9E-D5871E125B4C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V="1">
            <a:off x="6065234" y="5032459"/>
            <a:ext cx="719656" cy="117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0E0DDA-7489-4CCB-A841-350241E4A922}"/>
              </a:ext>
            </a:extLst>
          </p:cNvPr>
          <p:cNvCxnSpPr>
            <a:cxnSpLocks/>
            <a:stCxn id="56" idx="0"/>
            <a:endCxn id="54" idx="1"/>
          </p:cNvCxnSpPr>
          <p:nvPr/>
        </p:nvCxnSpPr>
        <p:spPr>
          <a:xfrm flipV="1">
            <a:off x="6784890" y="3063235"/>
            <a:ext cx="1315763" cy="120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B39E17-DC01-4FC7-B924-9DCAF83BA711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9120703" y="3063235"/>
            <a:ext cx="37824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A046E4-FF64-4B58-95ED-76F1C4232DA8}"/>
              </a:ext>
            </a:extLst>
          </p:cNvPr>
          <p:cNvSpPr/>
          <p:nvPr/>
        </p:nvSpPr>
        <p:spPr>
          <a:xfrm>
            <a:off x="7946780" y="3700591"/>
            <a:ext cx="3127526" cy="111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pods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3E260D-5CDE-428B-AED3-33B13F7CB147}"/>
              </a:ext>
            </a:extLst>
          </p:cNvPr>
          <p:cNvSpPr/>
          <p:nvPr/>
        </p:nvSpPr>
        <p:spPr>
          <a:xfrm>
            <a:off x="8112246" y="4153163"/>
            <a:ext cx="1020050" cy="48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Container C</a:t>
            </a:r>
            <a:endParaRPr lang="en-US" sz="1200" dirty="0"/>
          </a:p>
        </p:txBody>
      </p:sp>
      <p:sp>
        <p:nvSpPr>
          <p:cNvPr id="73" name="Scroll: Vertical 72">
            <a:extLst>
              <a:ext uri="{FF2B5EF4-FFF2-40B4-BE49-F238E27FC236}">
                <a16:creationId xmlns:a16="http://schemas.microsoft.com/office/drawing/2014/main" id="{C2457937-0771-441B-8B94-CEA2B1D518A5}"/>
              </a:ext>
            </a:extLst>
          </p:cNvPr>
          <p:cNvSpPr/>
          <p:nvPr/>
        </p:nvSpPr>
        <p:spPr>
          <a:xfrm>
            <a:off x="3836752" y="324390"/>
            <a:ext cx="1337816" cy="420187"/>
          </a:xfrm>
          <a:prstGeom prst="vertic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blah.yaml</a:t>
            </a:r>
            <a:endParaRPr lang="en-US" sz="1200" dirty="0"/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1E305B18-32E7-4E94-83BC-04BF7369E276}"/>
              </a:ext>
            </a:extLst>
          </p:cNvPr>
          <p:cNvSpPr/>
          <p:nvPr/>
        </p:nvSpPr>
        <p:spPr>
          <a:xfrm>
            <a:off x="7774077" y="5816236"/>
            <a:ext cx="2256669" cy="859959"/>
          </a:xfrm>
          <a:prstGeom prst="wedgeRectCallout">
            <a:avLst>
              <a:gd name="adj1" fmla="val -88905"/>
              <a:gd name="adj2" fmla="val -1377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Overlay </a:t>
            </a:r>
            <a:r>
              <a:rPr lang="de-DE" sz="1200" dirty="0" err="1"/>
              <a:t>networks</a:t>
            </a:r>
            <a:r>
              <a:rPr lang="de-DE" sz="1200" dirty="0"/>
              <a:t>: </a:t>
            </a:r>
            <a:r>
              <a:rPr lang="de-DE" sz="1200" dirty="0" err="1"/>
              <a:t>Flannel</a:t>
            </a:r>
            <a:r>
              <a:rPr lang="de-DE" sz="1200" dirty="0"/>
              <a:t>, </a:t>
            </a:r>
            <a:r>
              <a:rPr lang="de-DE" sz="1200" dirty="0" err="1"/>
              <a:t>Weave</a:t>
            </a:r>
            <a:r>
              <a:rPr lang="de-DE" sz="1200" dirty="0"/>
              <a:t>, </a:t>
            </a:r>
            <a:r>
              <a:rPr lang="de-DE" sz="1200" dirty="0" err="1"/>
              <a:t>Calico</a:t>
            </a:r>
            <a:r>
              <a:rPr lang="de-DE" sz="1200" dirty="0"/>
              <a:t>, </a:t>
            </a:r>
            <a:endParaRPr lang="en-US" sz="1200" dirty="0"/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D7A61184-F59A-4F9B-BFDA-3F49ABC37937}"/>
              </a:ext>
            </a:extLst>
          </p:cNvPr>
          <p:cNvSpPr/>
          <p:nvPr/>
        </p:nvSpPr>
        <p:spPr>
          <a:xfrm>
            <a:off x="9120703" y="249285"/>
            <a:ext cx="2255517" cy="8553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Image Registry </a:t>
            </a:r>
            <a:br>
              <a:rPr lang="de-DE" dirty="0"/>
            </a:br>
            <a:r>
              <a:rPr lang="de-DE" sz="1200" dirty="0"/>
              <a:t>(e.g. ACR </a:t>
            </a:r>
            <a:r>
              <a:rPr lang="de-DE" sz="1200" dirty="0" err="1"/>
              <a:t>or</a:t>
            </a:r>
            <a:r>
              <a:rPr lang="de-DE" sz="1200" dirty="0"/>
              <a:t> hub.docker.com)</a:t>
            </a:r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5AD755-00DC-40FF-8915-86B779949883}"/>
              </a:ext>
            </a:extLst>
          </p:cNvPr>
          <p:cNvCxnSpPr>
            <a:cxnSpLocks/>
            <a:stCxn id="52" idx="0"/>
            <a:endCxn id="82" idx="3"/>
          </p:cNvCxnSpPr>
          <p:nvPr/>
        </p:nvCxnSpPr>
        <p:spPr>
          <a:xfrm flipV="1">
            <a:off x="9575149" y="1104611"/>
            <a:ext cx="673313" cy="77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E8DD-B452-4308-9628-38B5710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0570-E066-4697-8917-1DC46F81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Pod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lvl="1"/>
            <a:r>
              <a:rPr lang="de-DE" dirty="0"/>
              <a:t>An </a:t>
            </a:r>
            <a:r>
              <a:rPr lang="de-DE" dirty="0" err="1"/>
              <a:t>instance</a:t>
            </a:r>
            <a:r>
              <a:rPr lang="de-DE" dirty="0"/>
              <a:t> of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physically</a:t>
            </a:r>
            <a:r>
              <a:rPr lang="de-DE" dirty="0"/>
              <a:t> on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 err="1"/>
              <a:t>Have</a:t>
            </a:r>
            <a:r>
              <a:rPr lang="de-DE" dirty="0"/>
              <a:t> „</a:t>
            </a:r>
            <a:r>
              <a:rPr lang="de-DE" dirty="0" err="1"/>
              <a:t>random</a:t>
            </a:r>
            <a:r>
              <a:rPr lang="de-DE" dirty="0"/>
              <a:t>“ IPs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overlay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r>
              <a:rPr lang="de-DE" dirty="0"/>
              <a:t>Service</a:t>
            </a:r>
          </a:p>
          <a:p>
            <a:pPr lvl="1"/>
            <a:r>
              <a:rPr lang="de-DE" dirty="0"/>
              <a:t>Fixed (</a:t>
            </a:r>
            <a:r>
              <a:rPr lang="de-DE" dirty="0" err="1"/>
              <a:t>overlay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) IP in front of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pods</a:t>
            </a:r>
            <a:r>
              <a:rPr lang="de-DE" dirty="0"/>
              <a:t>. </a:t>
            </a:r>
          </a:p>
          <a:p>
            <a:pPr lvl="1"/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lvl="1"/>
            <a:r>
              <a:rPr lang="de-DE" dirty="0" err="1"/>
              <a:t>Purely</a:t>
            </a:r>
            <a:r>
              <a:rPr lang="de-DE" dirty="0"/>
              <a:t> TCP/UDP </a:t>
            </a:r>
            <a:r>
              <a:rPr lang="de-DE" dirty="0" err="1"/>
              <a:t>level</a:t>
            </a:r>
            <a:endParaRPr lang="de-DE" dirty="0"/>
          </a:p>
          <a:p>
            <a:r>
              <a:rPr lang="de-DE" dirty="0"/>
              <a:t>Ingress</a:t>
            </a:r>
          </a:p>
          <a:p>
            <a:pPr lvl="1"/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visible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outside </a:t>
            </a:r>
            <a:r>
              <a:rPr lang="de-DE" dirty="0" err="1"/>
              <a:t>world</a:t>
            </a:r>
            <a:r>
              <a:rPr lang="de-DE" dirty="0"/>
              <a:t> (</a:t>
            </a:r>
            <a:r>
              <a:rPr lang="de-DE" dirty="0" err="1"/>
              <a:t>public</a:t>
            </a:r>
            <a:r>
              <a:rPr lang="de-DE" dirty="0"/>
              <a:t> IP)</a:t>
            </a:r>
          </a:p>
          <a:p>
            <a:pPr lvl="1"/>
            <a:r>
              <a:rPr lang="de-DE" dirty="0"/>
              <a:t>Ingress </a:t>
            </a:r>
            <a:r>
              <a:rPr lang="de-DE" dirty="0" err="1"/>
              <a:t>controllers</a:t>
            </a:r>
            <a:r>
              <a:rPr lang="de-DE" dirty="0"/>
              <a:t> (such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nginx</a:t>
            </a:r>
            <a:r>
              <a:rPr lang="de-DE" dirty="0"/>
              <a:t>) </a:t>
            </a:r>
            <a:r>
              <a:rPr lang="de-DE" dirty="0" err="1"/>
              <a:t>implement</a:t>
            </a:r>
            <a:r>
              <a:rPr lang="de-DE" dirty="0"/>
              <a:t> ARR, TLS,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DCF-0B37-430B-A142-E2B50C0D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60" y="365125"/>
            <a:ext cx="9044940" cy="1325563"/>
          </a:xfrm>
        </p:spPr>
        <p:txBody>
          <a:bodyPr/>
          <a:lstStyle/>
          <a:p>
            <a:r>
              <a:rPr lang="de-DE" dirty="0"/>
              <a:t>Docker</a:t>
            </a:r>
            <a:endParaRPr lang="en-US" dirty="0"/>
          </a:p>
        </p:txBody>
      </p:sp>
      <p:pic>
        <p:nvPicPr>
          <p:cNvPr id="2050" name="Picture 2" descr="Docker">
            <a:extLst>
              <a:ext uri="{FF2B5EF4-FFF2-40B4-BE49-F238E27FC236}">
                <a16:creationId xmlns:a16="http://schemas.microsoft.com/office/drawing/2014/main" id="{8AD4957F-BE98-4205-8210-AEABC7F4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94933"/>
            <a:ext cx="1663223" cy="166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B0852-1381-4735-8D34-5ED1ED72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16" y="1538287"/>
            <a:ext cx="10878564" cy="50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2422DDE-B3D3-422C-A4B1-3536B1CBD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0A4621-114D-48DB-B17D-A4AF4C61EBF0}"/>
              </a:ext>
            </a:extLst>
          </p:cNvPr>
          <p:cNvSpPr txBox="1"/>
          <p:nvPr/>
        </p:nvSpPr>
        <p:spPr>
          <a:xfrm>
            <a:off x="541020" y="335280"/>
            <a:ext cx="34115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solidFill>
                  <a:schemeClr val="bg1"/>
                </a:solidFill>
              </a:rPr>
              <a:t>Docker </a:t>
            </a:r>
          </a:p>
          <a:p>
            <a:r>
              <a:rPr lang="de-DE" sz="6600" dirty="0">
                <a:solidFill>
                  <a:schemeClr val="bg1"/>
                </a:solidFill>
              </a:rPr>
              <a:t>in Docker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7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Kubernetes / K8s</vt:lpstr>
      <vt:lpstr>PowerPoint Presentation</vt:lpstr>
      <vt:lpstr>Terms</vt:lpstr>
      <vt:lpstr>Docker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/ K8s</dc:title>
  <dc:creator>Christian Geuer-Pollmann</dc:creator>
  <cp:lastModifiedBy>Christian Geuer-Pollmann</cp:lastModifiedBy>
  <cp:revision>15</cp:revision>
  <dcterms:created xsi:type="dcterms:W3CDTF">2017-06-14T12:03:11Z</dcterms:created>
  <dcterms:modified xsi:type="dcterms:W3CDTF">2017-06-14T12:46:23Z</dcterms:modified>
</cp:coreProperties>
</file>