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81A12-29FB-4FB1-B8F0-8DCF6537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E391720-3515-45F0-AF80-90DAC772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55DEB7-D40B-401C-9CA8-8506EBB8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945498-70BC-4960-8244-0F78728E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A19894-E313-443D-A291-7AD90C6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47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1F842-1A07-4D9F-8EAD-0543378A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2FE1711-7762-4045-B056-B5C6085F7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D043AF-E178-4DB2-A5E6-3475AF3C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9D162B-5F61-41E1-8AA1-9E428CAC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08498C-EDD2-4BEE-BFDC-DBF1AE9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31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FEE4197-6715-4DA8-BF76-299B9AFD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7548490-85CB-4EB6-919E-4E61CF66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7FD84E-710E-43E4-BEC4-0B9DECBE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9B9B3C-A54F-4C06-9239-BC4D8BD1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E2A04E-9A88-4F2B-9E01-F5A3F70C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9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BFBC9-01D5-4FAE-8863-A7667AF5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3C5E4E-2F64-4F24-B89D-BEF70168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12C5F0-385A-453D-B597-544526AB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A5E3A2-335E-4910-B7A1-7A361AA9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8598AB-29F2-45BE-B85D-7C5747E3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1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BD90-204E-4E6E-9FC7-0B41975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BED49C-A71E-475D-A8CC-3ADE2583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D3809A-790B-439C-965A-747A85E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48D427-B82A-4E40-96AA-1CEFBDFB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E7AFE6-EFC2-4AF4-A862-28B1DA33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6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F4C-110C-4D1B-9EB8-2F4B79F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997203-F0D6-4BA0-AE67-C3C3E7DD5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1247780-E337-4288-9DAD-50BD359F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C7472D1-FE30-42AC-94C2-D252C28F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05AA7A-8329-41FC-A719-497A193F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342E94-D32E-467B-9032-38678A1B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13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0FEFE-1965-44FB-AA53-0DA62BBD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4132AA-9587-4B4E-8D07-E62D1A34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80B5763-4679-4A98-8CBF-D140E16DB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4B78D5-EFE2-410E-8768-E047196CC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6F5B40-0D43-4AEA-BFF3-050D7CE06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8FDF92E-DB56-4839-9B00-FB80B119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5EF9BB2-23FA-49D4-AEBA-01C53B8F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B99B8D8-D6B5-45F7-844C-DE6F0AE0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896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D4DF1-04F3-4A3F-A74C-A6AAA0D0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9392A6-6D72-4EFB-99F1-2B4EB6AF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1F1100C-3501-4905-9870-732BC6DF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0400FF7-1180-480A-80C9-64EFBA54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63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E1FFA62-0BA1-4A85-B9E3-1B64A8AD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966AADF-923E-4622-B9CF-5D405850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557A09-2433-4E07-BA51-3E33E9D3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84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C3859-BB84-442B-A7C3-EC2416A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6A74EC-8A6E-40DD-AA27-0125FE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2A4F77-CEC0-4910-831F-8169A704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A34927-F8AD-458E-A973-2E7ABF62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6103B4-F319-4E2A-A6BD-F5D8DDB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6950BB-4864-4B61-84D4-163B9F2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79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8C658-95BC-4DB0-96A0-B37B445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13E926B-E9E1-4CBF-B539-3319C7AF5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2ADCA28-A535-4DF5-BEE4-0F58BD6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65FCB3-C4AC-4E5E-B411-0199BEE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34A70F-6885-4026-8C67-2F28F31A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705E50-51C2-4B8E-BFCA-B1F270CB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64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2A16ADA-F99B-4394-AED3-7CD06AE3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E73628-FD37-457D-B3D0-CC407788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8592C0-B6C7-47CF-BAF8-C7181507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FA22-47A6-4263-9FDC-A07FEEF882C9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63DC05-8486-418C-A549-D4EC192AE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4F6F8E5-AC1F-492F-8D78-E43D65A4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2D4E-2E47-42C4-B293-84475E8194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96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01468B2-635E-477C-936A-D9FC44D9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00"/>
            <a:ext cx="10854348" cy="68813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6544669-3EFD-4408-B3E6-B80F98C75EA2}"/>
              </a:ext>
            </a:extLst>
          </p:cNvPr>
          <p:cNvSpPr txBox="1"/>
          <p:nvPr/>
        </p:nvSpPr>
        <p:spPr>
          <a:xfrm>
            <a:off x="4745735" y="62276"/>
            <a:ext cx="2103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We</a:t>
            </a:r>
            <a:r>
              <a:rPr lang="da-DK" sz="1000" dirty="0"/>
              <a:t> </a:t>
            </a:r>
            <a:r>
              <a:rPr lang="da-DK" sz="1000" dirty="0" err="1"/>
              <a:t>want</a:t>
            </a:r>
            <a:r>
              <a:rPr lang="da-DK" sz="1000" dirty="0"/>
              <a:t> to </a:t>
            </a:r>
            <a:r>
              <a:rPr lang="da-DK" sz="1000" dirty="0" err="1"/>
              <a:t>focus</a:t>
            </a:r>
            <a:r>
              <a:rPr lang="da-DK" sz="1000" dirty="0"/>
              <a:t> on </a:t>
            </a:r>
            <a:r>
              <a:rPr lang="da-DK" sz="1000" dirty="0" err="1"/>
              <a:t>generating</a:t>
            </a:r>
            <a:r>
              <a:rPr lang="da-DK" sz="1000" dirty="0"/>
              <a:t> speech </a:t>
            </a:r>
            <a:r>
              <a:rPr lang="da-DK" sz="1000" dirty="0" err="1"/>
              <a:t>using</a:t>
            </a:r>
            <a:r>
              <a:rPr lang="da-DK" sz="1000" dirty="0"/>
              <a:t> </a:t>
            </a:r>
            <a:r>
              <a:rPr lang="da-DK" sz="1000" dirty="0" err="1"/>
              <a:t>WaveNet</a:t>
            </a:r>
            <a:r>
              <a:rPr lang="da-DK" sz="1000" dirty="0"/>
              <a:t>-like models. Machine-translation and ASR models is out of </a:t>
            </a:r>
            <a:r>
              <a:rPr lang="da-DK" sz="1000" dirty="0" err="1"/>
              <a:t>scope</a:t>
            </a:r>
            <a:r>
              <a:rPr lang="da-DK" sz="1000" dirty="0"/>
              <a:t>. </a:t>
            </a:r>
          </a:p>
          <a:p>
            <a:endParaRPr lang="da-DK" sz="1000" dirty="0"/>
          </a:p>
          <a:p>
            <a:endParaRPr lang="da-DK" sz="1000" dirty="0"/>
          </a:p>
          <a:p>
            <a:endParaRPr lang="da-DK" sz="1000" dirty="0"/>
          </a:p>
          <a:p>
            <a:endParaRPr lang="da-DK" sz="10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3CFFC13-E74A-478D-BBE3-80463FCE5156}"/>
              </a:ext>
            </a:extLst>
          </p:cNvPr>
          <p:cNvSpPr txBox="1"/>
          <p:nvPr/>
        </p:nvSpPr>
        <p:spPr>
          <a:xfrm>
            <a:off x="7229471" y="340020"/>
            <a:ext cx="275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Gain</a:t>
            </a:r>
            <a:r>
              <a:rPr lang="da-DK" sz="1000" dirty="0"/>
              <a:t> performance </a:t>
            </a:r>
            <a:r>
              <a:rPr lang="da-DK" sz="1000" dirty="0" err="1"/>
              <a:t>requisted</a:t>
            </a:r>
            <a:r>
              <a:rPr lang="da-DK" sz="1000" dirty="0"/>
              <a:t> by </a:t>
            </a:r>
            <a:r>
              <a:rPr lang="da-DK" sz="1000" dirty="0" err="1"/>
              <a:t>Corti</a:t>
            </a:r>
            <a:r>
              <a:rPr lang="da-DK" sz="1000" dirty="0"/>
              <a:t> (</a:t>
            </a:r>
            <a:r>
              <a:rPr lang="da-DK" sz="1000" dirty="0" err="1"/>
              <a:t>word</a:t>
            </a:r>
            <a:r>
              <a:rPr lang="da-DK" sz="1000" dirty="0"/>
              <a:t> </a:t>
            </a:r>
            <a:r>
              <a:rPr lang="da-DK" sz="1000" dirty="0" err="1"/>
              <a:t>error</a:t>
            </a:r>
            <a:r>
              <a:rPr lang="da-DK" sz="1000" dirty="0"/>
              <a:t> rate of 15% on </a:t>
            </a:r>
            <a:r>
              <a:rPr lang="da-DK" sz="1000" dirty="0" err="1"/>
              <a:t>librispeech</a:t>
            </a:r>
            <a:r>
              <a:rPr lang="da-DK" sz="1000" dirty="0"/>
              <a:t> light model)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D5542551-2FBB-453F-B584-93E076DA5D44}"/>
              </a:ext>
            </a:extLst>
          </p:cNvPr>
          <p:cNvSpPr txBox="1"/>
          <p:nvPr/>
        </p:nvSpPr>
        <p:spPr>
          <a:xfrm>
            <a:off x="3359701" y="986625"/>
            <a:ext cx="1288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Implement</a:t>
            </a:r>
            <a:r>
              <a:rPr lang="da-DK" sz="1000" dirty="0"/>
              <a:t>  </a:t>
            </a:r>
            <a:r>
              <a:rPr lang="da-DK" sz="1000" dirty="0" err="1"/>
              <a:t>WaveNet</a:t>
            </a:r>
            <a:r>
              <a:rPr lang="da-DK" sz="1000" dirty="0"/>
              <a:t> (</a:t>
            </a:r>
            <a:r>
              <a:rPr lang="da-DK" sz="1000" dirty="0" err="1"/>
              <a:t>vanilla</a:t>
            </a:r>
            <a:r>
              <a:rPr lang="da-DK" sz="1000" dirty="0"/>
              <a:t>) </a:t>
            </a:r>
            <a:r>
              <a:rPr lang="da-DK" sz="1000" dirty="0" err="1"/>
              <a:t>without</a:t>
            </a:r>
            <a:r>
              <a:rPr lang="da-DK" sz="1000" dirty="0"/>
              <a:t> </a:t>
            </a:r>
            <a:r>
              <a:rPr lang="da-DK" sz="1000" dirty="0" err="1"/>
              <a:t>text</a:t>
            </a:r>
            <a:r>
              <a:rPr lang="da-DK" sz="1000" dirty="0"/>
              <a:t> </a:t>
            </a:r>
            <a:r>
              <a:rPr lang="da-DK" sz="1000" dirty="0" err="1"/>
              <a:t>conditioning</a:t>
            </a:r>
            <a:endParaRPr lang="da-DK" sz="1000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4A27647-401E-461A-9782-68D56A6A611B}"/>
              </a:ext>
            </a:extLst>
          </p:cNvPr>
          <p:cNvSpPr txBox="1"/>
          <p:nvPr/>
        </p:nvSpPr>
        <p:spPr>
          <a:xfrm>
            <a:off x="9827782" y="951017"/>
            <a:ext cx="10514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A </a:t>
            </a:r>
            <a:r>
              <a:rPr lang="da-DK" sz="1000" dirty="0" err="1"/>
              <a:t>working</a:t>
            </a:r>
            <a:r>
              <a:rPr lang="da-DK" sz="1000" dirty="0"/>
              <a:t> </a:t>
            </a:r>
            <a:r>
              <a:rPr lang="da-DK" sz="1000" dirty="0" err="1"/>
              <a:t>WaveNet</a:t>
            </a:r>
            <a:r>
              <a:rPr lang="da-DK" sz="1000" dirty="0"/>
              <a:t> model for </a:t>
            </a:r>
            <a:r>
              <a:rPr lang="da-DK" sz="1000" dirty="0" err="1"/>
              <a:t>generating</a:t>
            </a:r>
            <a:r>
              <a:rPr lang="da-DK" sz="1000" dirty="0"/>
              <a:t> speech in low-ressource </a:t>
            </a:r>
            <a:r>
              <a:rPr lang="da-DK" sz="1000" dirty="0" err="1"/>
              <a:t>languages</a:t>
            </a:r>
            <a:r>
              <a:rPr lang="da-DK" sz="1000" dirty="0"/>
              <a:t> and a </a:t>
            </a:r>
            <a:r>
              <a:rPr lang="da-DK" sz="1000" dirty="0" err="1"/>
              <a:t>report</a:t>
            </a:r>
            <a:r>
              <a:rPr lang="da-DK" sz="1000" dirty="0"/>
              <a:t> </a:t>
            </a:r>
            <a:r>
              <a:rPr lang="da-DK" sz="1000" dirty="0" err="1"/>
              <a:t>that</a:t>
            </a:r>
            <a:r>
              <a:rPr lang="da-DK" sz="1000" dirty="0"/>
              <a:t> </a:t>
            </a:r>
            <a:r>
              <a:rPr lang="da-DK" sz="1000" dirty="0" err="1"/>
              <a:t>documents</a:t>
            </a:r>
            <a:r>
              <a:rPr lang="da-DK" sz="1000" dirty="0"/>
              <a:t> model performance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1884DDED-85ED-4FFC-A486-7ACEA5C3CF9C}"/>
              </a:ext>
            </a:extLst>
          </p:cNvPr>
          <p:cNvSpPr txBox="1"/>
          <p:nvPr/>
        </p:nvSpPr>
        <p:spPr>
          <a:xfrm>
            <a:off x="71107" y="5174194"/>
            <a:ext cx="233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4 students</a:t>
            </a:r>
          </a:p>
          <a:p>
            <a:r>
              <a:rPr lang="da-DK" sz="1000" dirty="0"/>
              <a:t>1 DTU </a:t>
            </a:r>
            <a:r>
              <a:rPr lang="da-DK" sz="1000" dirty="0" err="1"/>
              <a:t>counselor</a:t>
            </a:r>
            <a:r>
              <a:rPr lang="da-DK" sz="1000" dirty="0"/>
              <a:t> (Morten Mørup)</a:t>
            </a:r>
          </a:p>
          <a:p>
            <a:r>
              <a:rPr lang="da-DK" sz="1000" dirty="0"/>
              <a:t>1 </a:t>
            </a:r>
            <a:r>
              <a:rPr lang="da-DK" sz="1000" dirty="0" err="1"/>
              <a:t>Corti</a:t>
            </a:r>
            <a:r>
              <a:rPr lang="da-DK" sz="1000" dirty="0"/>
              <a:t> </a:t>
            </a:r>
            <a:r>
              <a:rPr lang="da-DK" sz="1000" dirty="0" err="1"/>
              <a:t>counselor</a:t>
            </a:r>
            <a:r>
              <a:rPr lang="da-DK" sz="1000" dirty="0"/>
              <a:t> (Lars Maaløe)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3E719B79-F4C5-418E-B8A6-9E33AF74FD01}"/>
              </a:ext>
            </a:extLst>
          </p:cNvPr>
          <p:cNvSpPr txBox="1"/>
          <p:nvPr/>
        </p:nvSpPr>
        <p:spPr>
          <a:xfrm>
            <a:off x="3729913" y="5174194"/>
            <a:ext cx="260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Corti</a:t>
            </a:r>
            <a:r>
              <a:rPr lang="da-DK" sz="1000" dirty="0"/>
              <a:t>  (</a:t>
            </a:r>
            <a:r>
              <a:rPr lang="da-DK" sz="1000" dirty="0" err="1"/>
              <a:t>counselor</a:t>
            </a:r>
            <a:r>
              <a:rPr lang="da-DK" sz="1000" dirty="0"/>
              <a:t> and recipient)</a:t>
            </a:r>
          </a:p>
          <a:p>
            <a:r>
              <a:rPr lang="da-DK" sz="1000" dirty="0"/>
              <a:t>Morten Mørup (</a:t>
            </a:r>
            <a:r>
              <a:rPr lang="da-DK" sz="1000" dirty="0" err="1"/>
              <a:t>counselor</a:t>
            </a:r>
            <a:r>
              <a:rPr lang="da-DK" sz="1000" dirty="0"/>
              <a:t>)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874A165-7FF4-4EDE-B8F3-169B3626AD4C}"/>
              </a:ext>
            </a:extLst>
          </p:cNvPr>
          <p:cNvSpPr txBox="1"/>
          <p:nvPr/>
        </p:nvSpPr>
        <p:spPr>
          <a:xfrm>
            <a:off x="7356662" y="5091632"/>
            <a:ext cx="243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 err="1"/>
              <a:t>Beneficiaries</a:t>
            </a:r>
            <a:r>
              <a:rPr lang="da-DK" sz="1000" dirty="0"/>
              <a:t>: Patients of </a:t>
            </a:r>
            <a:r>
              <a:rPr lang="da-DK" sz="1000" dirty="0" err="1"/>
              <a:t>emergency</a:t>
            </a:r>
            <a:r>
              <a:rPr lang="da-DK" sz="1000" dirty="0"/>
              <a:t> </a:t>
            </a:r>
            <a:r>
              <a:rPr lang="da-DK" sz="1000" dirty="0" err="1"/>
              <a:t>dispatch</a:t>
            </a:r>
            <a:r>
              <a:rPr lang="da-DK" sz="1000" dirty="0"/>
              <a:t> centers (in multiple </a:t>
            </a:r>
            <a:r>
              <a:rPr lang="da-DK" sz="1000" dirty="0" err="1"/>
              <a:t>countries</a:t>
            </a:r>
            <a:r>
              <a:rPr lang="da-DK" sz="1000" dirty="0"/>
              <a:t> with a low-ressource </a:t>
            </a:r>
            <a:r>
              <a:rPr lang="da-DK" sz="1000" dirty="0" err="1"/>
              <a:t>languages</a:t>
            </a:r>
            <a:r>
              <a:rPr lang="da-DK" sz="10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Recipient: </a:t>
            </a:r>
            <a:r>
              <a:rPr lang="da-DK" sz="1000" dirty="0" err="1"/>
              <a:t>Corti</a:t>
            </a:r>
            <a:r>
              <a:rPr lang="da-DK" sz="1000" dirty="0"/>
              <a:t>   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EF29B92-16C8-43B0-954F-46D2FB88DE9E}"/>
              </a:ext>
            </a:extLst>
          </p:cNvPr>
          <p:cNvSpPr txBox="1"/>
          <p:nvPr/>
        </p:nvSpPr>
        <p:spPr>
          <a:xfrm>
            <a:off x="731384" y="6105964"/>
            <a:ext cx="2834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 err="1"/>
              <a:t>Corti</a:t>
            </a:r>
            <a:r>
              <a:rPr lang="da-DK" sz="1000" dirty="0"/>
              <a:t>: Emergency </a:t>
            </a:r>
            <a:r>
              <a:rPr lang="da-DK" sz="1000" dirty="0" err="1"/>
              <a:t>calls</a:t>
            </a:r>
            <a:r>
              <a:rPr lang="da-DK" sz="1000" dirty="0"/>
              <a:t> and ASR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DTU Compute: HPC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Research and </a:t>
            </a:r>
            <a:r>
              <a:rPr lang="da-DK" sz="1000" dirty="0" err="1"/>
              <a:t>counselling</a:t>
            </a:r>
            <a:r>
              <a:rPr lang="da-DK" sz="10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Public TTS dataset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000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E0EBCC7-299D-4711-8004-6F1D0D77F65A}"/>
              </a:ext>
            </a:extLst>
          </p:cNvPr>
          <p:cNvSpPr txBox="1"/>
          <p:nvPr/>
        </p:nvSpPr>
        <p:spPr>
          <a:xfrm>
            <a:off x="3765468" y="6248099"/>
            <a:ext cx="3507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The distribution of time is </a:t>
            </a:r>
            <a:r>
              <a:rPr lang="da-DK" sz="1000" dirty="0" err="1"/>
              <a:t>skewed</a:t>
            </a:r>
            <a:r>
              <a:rPr lang="da-DK" sz="1000" dirty="0"/>
              <a:t> </a:t>
            </a:r>
            <a:r>
              <a:rPr lang="da-DK" sz="1000" dirty="0" err="1"/>
              <a:t>regarding</a:t>
            </a:r>
            <a:r>
              <a:rPr lang="da-DK" sz="1000" dirty="0"/>
              <a:t> the </a:t>
            </a:r>
            <a:r>
              <a:rPr lang="da-DK" sz="1000" dirty="0" err="1"/>
              <a:t>possible</a:t>
            </a:r>
            <a:r>
              <a:rPr lang="da-DK" sz="1000" dirty="0"/>
              <a:t> time </a:t>
            </a:r>
            <a:r>
              <a:rPr lang="da-DK" sz="1000" dirty="0" err="1"/>
              <a:t>we</a:t>
            </a:r>
            <a:r>
              <a:rPr lang="da-DK" sz="1000" dirty="0"/>
              <a:t> </a:t>
            </a:r>
            <a:r>
              <a:rPr lang="da-DK" sz="1000" dirty="0" err="1"/>
              <a:t>can</a:t>
            </a:r>
            <a:r>
              <a:rPr lang="da-DK" sz="1000" dirty="0"/>
              <a:t> </a:t>
            </a:r>
            <a:r>
              <a:rPr lang="da-DK" sz="1000" dirty="0" err="1"/>
              <a:t>use</a:t>
            </a:r>
            <a:r>
              <a:rPr lang="da-DK" sz="1000" dirty="0"/>
              <a:t> </a:t>
            </a:r>
            <a:r>
              <a:rPr lang="da-DK" sz="1000" dirty="0" err="1"/>
              <a:t>before</a:t>
            </a:r>
            <a:r>
              <a:rPr lang="da-DK" sz="1000" dirty="0"/>
              <a:t> and in the </a:t>
            </a:r>
            <a:r>
              <a:rPr lang="da-DK" sz="1000" dirty="0" err="1"/>
              <a:t>exam</a:t>
            </a:r>
            <a:r>
              <a:rPr lang="da-DK" sz="1000" dirty="0"/>
              <a:t> </a:t>
            </a:r>
            <a:r>
              <a:rPr lang="da-DK" sz="1000" dirty="0" err="1"/>
              <a:t>period</a:t>
            </a:r>
            <a:r>
              <a:rPr lang="da-DK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No </a:t>
            </a:r>
            <a:r>
              <a:rPr lang="da-DK" sz="1000" dirty="0" err="1"/>
              <a:t>physical</a:t>
            </a:r>
            <a:r>
              <a:rPr lang="da-DK" sz="1000" dirty="0"/>
              <a:t> meetings.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FD49A891-23AF-4062-B3DD-D56AC22857B7}"/>
              </a:ext>
            </a:extLst>
          </p:cNvPr>
          <p:cNvSpPr txBox="1"/>
          <p:nvPr/>
        </p:nvSpPr>
        <p:spPr>
          <a:xfrm>
            <a:off x="7356662" y="6172747"/>
            <a:ext cx="30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dirty="0"/>
              <a:t>Corona (</a:t>
            </a:r>
            <a:r>
              <a:rPr lang="da-DK" sz="1000" dirty="0" err="1"/>
              <a:t>lower</a:t>
            </a:r>
            <a:r>
              <a:rPr lang="da-DK" sz="1000" dirty="0"/>
              <a:t> </a:t>
            </a:r>
            <a:r>
              <a:rPr lang="da-DK" sz="1000" dirty="0" err="1"/>
              <a:t>efficiency</a:t>
            </a:r>
            <a:r>
              <a:rPr lang="da-DK" sz="1000" dirty="0"/>
              <a:t> and plausible </a:t>
            </a:r>
            <a:r>
              <a:rPr lang="da-DK" sz="1000" dirty="0" err="1"/>
              <a:t>death</a:t>
            </a:r>
            <a:r>
              <a:rPr lang="da-DK" sz="1000" dirty="0"/>
              <a:t>)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8E4BF529-45F8-40F9-9FB1-C5E33966C71A}"/>
              </a:ext>
            </a:extLst>
          </p:cNvPr>
          <p:cNvSpPr txBox="1"/>
          <p:nvPr/>
        </p:nvSpPr>
        <p:spPr>
          <a:xfrm>
            <a:off x="10927783" y="295008"/>
            <a:ext cx="119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Iteration 2</a:t>
            </a:r>
          </a:p>
          <a:p>
            <a:r>
              <a:rPr lang="da-DK" sz="1400" dirty="0"/>
              <a:t>(22/02/2021)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77693521-2C69-4F52-91F1-C68ABC5B36F8}"/>
              </a:ext>
            </a:extLst>
          </p:cNvPr>
          <p:cNvSpPr txBox="1"/>
          <p:nvPr/>
        </p:nvSpPr>
        <p:spPr>
          <a:xfrm>
            <a:off x="1056264" y="62276"/>
            <a:ext cx="2263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 want to generate speech for low-resource languages from speech and machine translated transcripts to allow training of </a:t>
            </a:r>
            <a:r>
              <a:rPr lang="en-US" sz="1000" dirty="0" err="1"/>
              <a:t>Corti’s</a:t>
            </a:r>
            <a:r>
              <a:rPr lang="en-US" sz="1000" dirty="0"/>
              <a:t> machine learning model for emergency call assistance.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AACF2AE-DE48-462D-9863-A6B288870EEC}"/>
              </a:ext>
            </a:extLst>
          </p:cNvPr>
          <p:cNvSpPr txBox="1"/>
          <p:nvPr/>
        </p:nvSpPr>
        <p:spPr>
          <a:xfrm>
            <a:off x="4996017" y="1021875"/>
            <a:ext cx="128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Implement</a:t>
            </a:r>
            <a:r>
              <a:rPr lang="da-DK" sz="1000" dirty="0"/>
              <a:t>  </a:t>
            </a:r>
            <a:r>
              <a:rPr lang="da-DK" sz="1000" dirty="0" err="1"/>
              <a:t>WaveNet</a:t>
            </a:r>
            <a:r>
              <a:rPr lang="da-DK" sz="1000" dirty="0"/>
              <a:t> with </a:t>
            </a:r>
            <a:r>
              <a:rPr lang="da-DK" sz="1000" dirty="0" err="1"/>
              <a:t>text</a:t>
            </a:r>
            <a:r>
              <a:rPr lang="da-DK" sz="1000" dirty="0"/>
              <a:t> </a:t>
            </a:r>
            <a:r>
              <a:rPr lang="da-DK" sz="1000" dirty="0" err="1"/>
              <a:t>conditioning</a:t>
            </a:r>
            <a:endParaRPr lang="da-DK" sz="10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B7D097B5-57FA-4D65-B388-79A4DFEE5C96}"/>
              </a:ext>
            </a:extLst>
          </p:cNvPr>
          <p:cNvSpPr txBox="1"/>
          <p:nvPr/>
        </p:nvSpPr>
        <p:spPr>
          <a:xfrm>
            <a:off x="6585183" y="986625"/>
            <a:ext cx="1288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Statistically</a:t>
            </a:r>
            <a:r>
              <a:rPr lang="da-DK" sz="1000" dirty="0"/>
              <a:t> </a:t>
            </a:r>
            <a:r>
              <a:rPr lang="da-DK" sz="1000" dirty="0" err="1"/>
              <a:t>evaluate</a:t>
            </a:r>
            <a:r>
              <a:rPr lang="da-DK" sz="1000" dirty="0"/>
              <a:t> </a:t>
            </a:r>
            <a:r>
              <a:rPr lang="da-DK" sz="1000" dirty="0" err="1"/>
              <a:t>conditioned</a:t>
            </a:r>
            <a:r>
              <a:rPr lang="da-DK" sz="1000" dirty="0"/>
              <a:t> </a:t>
            </a:r>
            <a:r>
              <a:rPr lang="da-DK" sz="1000" dirty="0" err="1"/>
              <a:t>WaveNet</a:t>
            </a:r>
            <a:r>
              <a:rPr lang="da-DK" sz="1000" dirty="0"/>
              <a:t> </a:t>
            </a:r>
            <a:r>
              <a:rPr lang="da-DK" sz="1000" dirty="0" err="1"/>
              <a:t>using</a:t>
            </a:r>
            <a:r>
              <a:rPr lang="da-DK" sz="1000" dirty="0"/>
              <a:t> ASR on </a:t>
            </a:r>
            <a:r>
              <a:rPr lang="da-DK" sz="1000" dirty="0" err="1"/>
              <a:t>emergency</a:t>
            </a:r>
            <a:r>
              <a:rPr lang="da-DK" sz="1000" dirty="0"/>
              <a:t> </a:t>
            </a:r>
            <a:r>
              <a:rPr lang="da-DK" sz="1000" dirty="0" err="1"/>
              <a:t>calls</a:t>
            </a:r>
            <a:r>
              <a:rPr lang="da-DK" sz="1000" dirty="0"/>
              <a:t> 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B93707E5-DB6A-4F9E-A4CB-3098DBD7B383}"/>
              </a:ext>
            </a:extLst>
          </p:cNvPr>
          <p:cNvSpPr txBox="1"/>
          <p:nvPr/>
        </p:nvSpPr>
        <p:spPr>
          <a:xfrm>
            <a:off x="8380170" y="996708"/>
            <a:ext cx="1288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Write </a:t>
            </a:r>
            <a:r>
              <a:rPr lang="da-DK" sz="1000" dirty="0" err="1"/>
              <a:t>report</a:t>
            </a:r>
            <a:endParaRPr lang="da-DK" sz="1000" dirty="0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DB66789F-2778-4B96-AD9F-C4CFA5361913}"/>
              </a:ext>
            </a:extLst>
          </p:cNvPr>
          <p:cNvSpPr txBox="1"/>
          <p:nvPr/>
        </p:nvSpPr>
        <p:spPr>
          <a:xfrm>
            <a:off x="1878966" y="1019769"/>
            <a:ext cx="128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Overview of </a:t>
            </a:r>
            <a:r>
              <a:rPr lang="da-DK" sz="1000" dirty="0" err="1"/>
              <a:t>litterature</a:t>
            </a:r>
            <a:r>
              <a:rPr lang="da-DK" sz="1000" dirty="0"/>
              <a:t> and </a:t>
            </a:r>
            <a:r>
              <a:rPr lang="da-DK" sz="1000" dirty="0" err="1"/>
              <a:t>project</a:t>
            </a:r>
            <a:r>
              <a:rPr lang="da-DK" sz="1000" dirty="0"/>
              <a:t> plan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713EFE52-6803-4BF6-AC54-57B094051E09}"/>
              </a:ext>
            </a:extLst>
          </p:cNvPr>
          <p:cNvSpPr txBox="1"/>
          <p:nvPr/>
        </p:nvSpPr>
        <p:spPr>
          <a:xfrm>
            <a:off x="1845988" y="2155371"/>
            <a:ext cx="96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Project Canvas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D88308FE-7A2C-4B68-A1DB-5FE3601DE523}"/>
              </a:ext>
            </a:extLst>
          </p:cNvPr>
          <p:cNvSpPr txBox="1"/>
          <p:nvPr/>
        </p:nvSpPr>
        <p:spPr>
          <a:xfrm>
            <a:off x="1845988" y="2425515"/>
            <a:ext cx="990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Gannt</a:t>
            </a:r>
            <a:r>
              <a:rPr lang="da-DK" sz="1000" dirty="0"/>
              <a:t> diagram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8A80D5A-4EE4-4928-AEBE-8B8EC1ED1BA4}"/>
              </a:ext>
            </a:extLst>
          </p:cNvPr>
          <p:cNvSpPr txBox="1"/>
          <p:nvPr/>
        </p:nvSpPr>
        <p:spPr>
          <a:xfrm>
            <a:off x="1820205" y="2736975"/>
            <a:ext cx="141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Collaboration </a:t>
            </a:r>
            <a:r>
              <a:rPr lang="da-DK" sz="1000" dirty="0" err="1"/>
              <a:t>contract</a:t>
            </a:r>
            <a:endParaRPr lang="da-DK" sz="1000" dirty="0"/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AC1DF036-8DFF-4D77-A047-304C221B98FB}"/>
              </a:ext>
            </a:extLst>
          </p:cNvPr>
          <p:cNvSpPr txBox="1"/>
          <p:nvPr/>
        </p:nvSpPr>
        <p:spPr>
          <a:xfrm>
            <a:off x="1820205" y="3064057"/>
            <a:ext cx="121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Research </a:t>
            </a:r>
            <a:r>
              <a:rPr lang="da-DK" sz="1000" dirty="0" err="1"/>
              <a:t>litterature</a:t>
            </a:r>
            <a:endParaRPr lang="da-DK" sz="10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15905A7D-9B52-4F2C-ABD4-D68AD6BB1635}"/>
              </a:ext>
            </a:extLst>
          </p:cNvPr>
          <p:cNvSpPr txBox="1"/>
          <p:nvPr/>
        </p:nvSpPr>
        <p:spPr>
          <a:xfrm>
            <a:off x="1820205" y="3400373"/>
            <a:ext cx="12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Describe</a:t>
            </a:r>
            <a:r>
              <a:rPr lang="da-DK" sz="1000" dirty="0"/>
              <a:t> </a:t>
            </a:r>
            <a:r>
              <a:rPr lang="da-DK" sz="1000" dirty="0" err="1"/>
              <a:t>desired</a:t>
            </a:r>
            <a:r>
              <a:rPr lang="da-DK" sz="1000" dirty="0"/>
              <a:t> learning </a:t>
            </a:r>
            <a:r>
              <a:rPr lang="da-DK" sz="1000" dirty="0" err="1"/>
              <a:t>outcome</a:t>
            </a:r>
            <a:endParaRPr lang="da-DK" sz="1000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51D4360-DB2E-4821-B1F6-50F544EBA0E7}"/>
              </a:ext>
            </a:extLst>
          </p:cNvPr>
          <p:cNvSpPr txBox="1"/>
          <p:nvPr/>
        </p:nvSpPr>
        <p:spPr>
          <a:xfrm>
            <a:off x="3359701" y="2155371"/>
            <a:ext cx="161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Data augmentation and </a:t>
            </a:r>
            <a:r>
              <a:rPr lang="da-DK" sz="1000" dirty="0" err="1"/>
              <a:t>processing</a:t>
            </a:r>
            <a:endParaRPr lang="da-DK" sz="1000" dirty="0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8C02B78C-5552-44F0-9A27-93F40B31CBD4}"/>
              </a:ext>
            </a:extLst>
          </p:cNvPr>
          <p:cNvSpPr txBox="1"/>
          <p:nvPr/>
        </p:nvSpPr>
        <p:spPr>
          <a:xfrm>
            <a:off x="3359701" y="2535687"/>
            <a:ext cx="161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Implementation</a:t>
            </a:r>
            <a:r>
              <a:rPr lang="da-DK" sz="1000" dirty="0"/>
              <a:t> of </a:t>
            </a:r>
            <a:r>
              <a:rPr lang="da-DK" sz="1000" dirty="0" err="1"/>
              <a:t>architechture</a:t>
            </a:r>
            <a:r>
              <a:rPr lang="da-DK" sz="1000" dirty="0"/>
              <a:t> 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17974853-D917-4B41-A8E2-06FD154D9F8B}"/>
              </a:ext>
            </a:extLst>
          </p:cNvPr>
          <p:cNvSpPr txBox="1"/>
          <p:nvPr/>
        </p:nvSpPr>
        <p:spPr>
          <a:xfrm>
            <a:off x="3359701" y="2940946"/>
            <a:ext cx="161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Training and </a:t>
            </a:r>
            <a:r>
              <a:rPr lang="da-DK" sz="1000" dirty="0" err="1"/>
              <a:t>evaluation</a:t>
            </a:r>
            <a:endParaRPr lang="da-DK" sz="1000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D0F3130D-9857-4977-89A2-029CC2D3EBE8}"/>
              </a:ext>
            </a:extLst>
          </p:cNvPr>
          <p:cNvSpPr txBox="1"/>
          <p:nvPr/>
        </p:nvSpPr>
        <p:spPr>
          <a:xfrm>
            <a:off x="4848725" y="2145474"/>
            <a:ext cx="161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Transcript </a:t>
            </a:r>
            <a:r>
              <a:rPr lang="da-DK" sz="1000" dirty="0" err="1"/>
              <a:t>embeddings</a:t>
            </a:r>
            <a:endParaRPr lang="da-DK" sz="1000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A1C0514C-D903-49A0-B38F-88ADCEFB16BC}"/>
              </a:ext>
            </a:extLst>
          </p:cNvPr>
          <p:cNvSpPr txBox="1"/>
          <p:nvPr/>
        </p:nvSpPr>
        <p:spPr>
          <a:xfrm>
            <a:off x="4834775" y="2429198"/>
            <a:ext cx="1611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Incorporate</a:t>
            </a:r>
            <a:r>
              <a:rPr lang="da-DK" sz="1000" dirty="0"/>
              <a:t> transcript </a:t>
            </a:r>
            <a:r>
              <a:rPr lang="da-DK" sz="1000" dirty="0" err="1"/>
              <a:t>embeddings</a:t>
            </a:r>
            <a:r>
              <a:rPr lang="da-DK" sz="1000" dirty="0"/>
              <a:t> </a:t>
            </a:r>
            <a:r>
              <a:rPr lang="da-DK" sz="1000" dirty="0" err="1"/>
              <a:t>into</a:t>
            </a:r>
            <a:r>
              <a:rPr lang="da-DK" sz="1000" dirty="0"/>
              <a:t> </a:t>
            </a:r>
            <a:r>
              <a:rPr lang="da-DK" sz="1000" dirty="0" err="1"/>
              <a:t>WaveNet</a:t>
            </a:r>
            <a:r>
              <a:rPr lang="da-DK" sz="1000" dirty="0"/>
              <a:t> model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12EDAD41-568A-4E40-8A12-64129A2958D6}"/>
              </a:ext>
            </a:extLst>
          </p:cNvPr>
          <p:cNvSpPr txBox="1"/>
          <p:nvPr/>
        </p:nvSpPr>
        <p:spPr>
          <a:xfrm>
            <a:off x="6470696" y="2145474"/>
            <a:ext cx="161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Setup ASR model (from </a:t>
            </a:r>
            <a:r>
              <a:rPr lang="da-DK" sz="1000" dirty="0" err="1"/>
              <a:t>external</a:t>
            </a:r>
            <a:r>
              <a:rPr lang="da-DK" sz="1000" dirty="0"/>
              <a:t> source)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6CEBAA08-A9EA-4CA0-B6CD-DB691A91B556}"/>
              </a:ext>
            </a:extLst>
          </p:cNvPr>
          <p:cNvSpPr txBox="1"/>
          <p:nvPr/>
        </p:nvSpPr>
        <p:spPr>
          <a:xfrm>
            <a:off x="6470696" y="2582233"/>
            <a:ext cx="1611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Evaluate</a:t>
            </a:r>
            <a:r>
              <a:rPr lang="da-DK" sz="1000" dirty="0"/>
              <a:t> </a:t>
            </a:r>
            <a:r>
              <a:rPr lang="da-DK" sz="1000" dirty="0" err="1"/>
              <a:t>WaveNet</a:t>
            </a:r>
            <a:r>
              <a:rPr lang="da-DK" sz="1000" dirty="0"/>
              <a:t> model </a:t>
            </a:r>
            <a:r>
              <a:rPr lang="da-DK" sz="1000" dirty="0" err="1"/>
              <a:t>using</a:t>
            </a:r>
            <a:r>
              <a:rPr lang="da-DK" sz="1000" dirty="0"/>
              <a:t> multiple </a:t>
            </a:r>
            <a:r>
              <a:rPr lang="da-DK" sz="1000" dirty="0" err="1"/>
              <a:t>statistical</a:t>
            </a:r>
            <a:r>
              <a:rPr lang="da-DK" sz="1000" dirty="0"/>
              <a:t> </a:t>
            </a:r>
            <a:r>
              <a:rPr lang="da-DK" sz="1000" dirty="0" err="1"/>
              <a:t>methods</a:t>
            </a:r>
            <a:endParaRPr lang="da-DK" sz="1000" dirty="0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2D42905-EAD3-447E-9225-8DE444FD3A25}"/>
              </a:ext>
            </a:extLst>
          </p:cNvPr>
          <p:cNvSpPr txBox="1"/>
          <p:nvPr/>
        </p:nvSpPr>
        <p:spPr>
          <a:xfrm>
            <a:off x="6470696" y="3207004"/>
            <a:ext cx="161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 err="1"/>
              <a:t>Visualization</a:t>
            </a:r>
            <a:r>
              <a:rPr lang="da-DK" sz="1000" dirty="0"/>
              <a:t> of </a:t>
            </a:r>
            <a:r>
              <a:rPr lang="da-DK" sz="1000" dirty="0" err="1"/>
              <a:t>results</a:t>
            </a:r>
            <a:r>
              <a:rPr lang="da-DK" sz="1000" dirty="0"/>
              <a:t> 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F6273379-FD42-469A-8D8F-860DC1B1D3C9}"/>
              </a:ext>
            </a:extLst>
          </p:cNvPr>
          <p:cNvSpPr txBox="1"/>
          <p:nvPr/>
        </p:nvSpPr>
        <p:spPr>
          <a:xfrm>
            <a:off x="8069869" y="2143367"/>
            <a:ext cx="1611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Document and </a:t>
            </a:r>
            <a:r>
              <a:rPr lang="da-DK" sz="1000" dirty="0" err="1"/>
              <a:t>discuss</a:t>
            </a:r>
            <a:r>
              <a:rPr lang="da-DK" sz="1000" dirty="0"/>
              <a:t> </a:t>
            </a:r>
            <a:r>
              <a:rPr lang="da-DK" sz="1000" dirty="0" err="1"/>
              <a:t>results</a:t>
            </a:r>
            <a:r>
              <a:rPr lang="da-DK" sz="1000" dirty="0"/>
              <a:t> in </a:t>
            </a:r>
            <a:r>
              <a:rPr lang="da-DK" sz="1000" dirty="0" err="1"/>
              <a:t>report</a:t>
            </a:r>
            <a:r>
              <a:rPr lang="da-DK" sz="1000" dirty="0"/>
              <a:t> (IMRAD format)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6C1DA7F1-D439-476B-9D29-E2E821E65674}"/>
              </a:ext>
            </a:extLst>
          </p:cNvPr>
          <p:cNvSpPr txBox="1"/>
          <p:nvPr/>
        </p:nvSpPr>
        <p:spPr>
          <a:xfrm>
            <a:off x="8088279" y="2749995"/>
            <a:ext cx="1611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Project </a:t>
            </a:r>
            <a:r>
              <a:rPr lang="da-DK" sz="1000" dirty="0" err="1"/>
              <a:t>presentation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39687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271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Louis Thygesen</dc:creator>
  <cp:lastModifiedBy>Louis Thygesen</cp:lastModifiedBy>
  <cp:revision>18</cp:revision>
  <dcterms:created xsi:type="dcterms:W3CDTF">2021-02-10T14:53:46Z</dcterms:created>
  <dcterms:modified xsi:type="dcterms:W3CDTF">2021-02-23T17:54:18Z</dcterms:modified>
</cp:coreProperties>
</file>