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D6E74-BFFD-4BB2-81F1-B5B011CFBE8A}" v="54" dt="2022-12-16T09:22:1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TONIAL" userId="a00cdc17f140f3db" providerId="LiveId" clId="{63AD6E74-BFFD-4BB2-81F1-B5B011CFBE8A}"/>
    <pc:docChg chg="undo custSel delSld modSld sldOrd">
      <pc:chgData name="Louis TONIAL" userId="a00cdc17f140f3db" providerId="LiveId" clId="{63AD6E74-BFFD-4BB2-81F1-B5B011CFBE8A}" dt="2022-12-16T09:25:42.007" v="898" actId="20577"/>
      <pc:docMkLst>
        <pc:docMk/>
      </pc:docMkLst>
      <pc:sldChg chg="ord">
        <pc:chgData name="Louis TONIAL" userId="a00cdc17f140f3db" providerId="LiveId" clId="{63AD6E74-BFFD-4BB2-81F1-B5B011CFBE8A}" dt="2022-12-16T09:22:52.504" v="885"/>
        <pc:sldMkLst>
          <pc:docMk/>
          <pc:sldMk cId="4214039504" sldId="256"/>
        </pc:sldMkLst>
      </pc:sldChg>
      <pc:sldChg chg="addSp delSp modSp mod">
        <pc:chgData name="Louis TONIAL" userId="a00cdc17f140f3db" providerId="LiveId" clId="{63AD6E74-BFFD-4BB2-81F1-B5B011CFBE8A}" dt="2022-12-16T09:23:12.451" v="887" actId="166"/>
        <pc:sldMkLst>
          <pc:docMk/>
          <pc:sldMk cId="3065142766" sldId="257"/>
        </pc:sldMkLst>
        <pc:spChg chg="add del mod">
          <ac:chgData name="Louis TONIAL" userId="a00cdc17f140f3db" providerId="LiveId" clId="{63AD6E74-BFFD-4BB2-81F1-B5B011CFBE8A}" dt="2022-12-15T15:07:23.158" v="3" actId="478"/>
          <ac:spMkLst>
            <pc:docMk/>
            <pc:sldMk cId="3065142766" sldId="257"/>
            <ac:spMk id="5" creationId="{85799978-F388-3198-847A-4C432027095E}"/>
          </ac:spMkLst>
        </pc:spChg>
        <pc:spChg chg="add del mod">
          <ac:chgData name="Louis TONIAL" userId="a00cdc17f140f3db" providerId="LiveId" clId="{63AD6E74-BFFD-4BB2-81F1-B5B011CFBE8A}" dt="2022-12-15T15:08:40.744" v="11"/>
          <ac:spMkLst>
            <pc:docMk/>
            <pc:sldMk cId="3065142766" sldId="257"/>
            <ac:spMk id="7" creationId="{3864D1C2-AB62-D224-5D11-AB895F8F4B8D}"/>
          </ac:spMkLst>
        </pc:spChg>
        <pc:spChg chg="add del mod">
          <ac:chgData name="Louis TONIAL" userId="a00cdc17f140f3db" providerId="LiveId" clId="{63AD6E74-BFFD-4BB2-81F1-B5B011CFBE8A}" dt="2022-12-15T15:09:32.008" v="17" actId="478"/>
          <ac:spMkLst>
            <pc:docMk/>
            <pc:sldMk cId="3065142766" sldId="257"/>
            <ac:spMk id="9" creationId="{21044130-9778-BBD2-3436-830B8D035499}"/>
          </ac:spMkLst>
        </pc:spChg>
        <pc:spChg chg="add mod">
          <ac:chgData name="Louis TONIAL" userId="a00cdc17f140f3db" providerId="LiveId" clId="{63AD6E74-BFFD-4BB2-81F1-B5B011CFBE8A}" dt="2022-12-15T15:09:52.997" v="20" actId="14100"/>
          <ac:spMkLst>
            <pc:docMk/>
            <pc:sldMk cId="3065142766" sldId="257"/>
            <ac:spMk id="11" creationId="{DCF97379-CE2C-EF24-2C54-5B9072E28EF6}"/>
          </ac:spMkLst>
        </pc:spChg>
        <pc:graphicFrameChg chg="add del mod">
          <ac:chgData name="Louis TONIAL" userId="a00cdc17f140f3db" providerId="LiveId" clId="{63AD6E74-BFFD-4BB2-81F1-B5B011CFBE8A}" dt="2022-12-15T15:07:23.158" v="3" actId="478"/>
          <ac:graphicFrameMkLst>
            <pc:docMk/>
            <pc:sldMk cId="3065142766" sldId="257"/>
            <ac:graphicFrameMk id="4" creationId="{76FD6AB2-AD89-29F9-7B5F-E4F9642F39C4}"/>
          </ac:graphicFrameMkLst>
        </pc:graphicFrameChg>
        <pc:graphicFrameChg chg="add del mod">
          <ac:chgData name="Louis TONIAL" userId="a00cdc17f140f3db" providerId="LiveId" clId="{63AD6E74-BFFD-4BB2-81F1-B5B011CFBE8A}" dt="2022-12-15T15:08:40.744" v="11"/>
          <ac:graphicFrameMkLst>
            <pc:docMk/>
            <pc:sldMk cId="3065142766" sldId="257"/>
            <ac:graphicFrameMk id="6" creationId="{1298128C-BEE7-655D-9EAB-C37A8D33024F}"/>
          </ac:graphicFrameMkLst>
        </pc:graphicFrameChg>
        <pc:graphicFrameChg chg="add del mod">
          <ac:chgData name="Louis TONIAL" userId="a00cdc17f140f3db" providerId="LiveId" clId="{63AD6E74-BFFD-4BB2-81F1-B5B011CFBE8A}" dt="2022-12-15T15:09:32.008" v="17" actId="478"/>
          <ac:graphicFrameMkLst>
            <pc:docMk/>
            <pc:sldMk cId="3065142766" sldId="257"/>
            <ac:graphicFrameMk id="8" creationId="{EFA624F8-3F36-87FF-F96F-1EA776EE0016}"/>
          </ac:graphicFrameMkLst>
        </pc:graphicFrameChg>
        <pc:graphicFrameChg chg="add mod ord modGraphic">
          <ac:chgData name="Louis TONIAL" userId="a00cdc17f140f3db" providerId="LiveId" clId="{63AD6E74-BFFD-4BB2-81F1-B5B011CFBE8A}" dt="2022-12-16T09:23:12.451" v="887" actId="166"/>
          <ac:graphicFrameMkLst>
            <pc:docMk/>
            <pc:sldMk cId="3065142766" sldId="257"/>
            <ac:graphicFrameMk id="10" creationId="{B94F8C04-C9CB-17E2-282D-3FE06BD7572B}"/>
          </ac:graphicFrameMkLst>
        </pc:graphicFrameChg>
      </pc:sldChg>
      <pc:sldChg chg="modSp mod">
        <pc:chgData name="Louis TONIAL" userId="a00cdc17f140f3db" providerId="LiveId" clId="{63AD6E74-BFFD-4BB2-81F1-B5B011CFBE8A}" dt="2022-12-16T09:18:35.248" v="860" actId="20577"/>
        <pc:sldMkLst>
          <pc:docMk/>
          <pc:sldMk cId="2033942034" sldId="258"/>
        </pc:sldMkLst>
        <pc:spChg chg="mod">
          <ac:chgData name="Louis TONIAL" userId="a00cdc17f140f3db" providerId="LiveId" clId="{63AD6E74-BFFD-4BB2-81F1-B5B011CFBE8A}" dt="2022-12-16T09:18:35.248" v="860" actId="20577"/>
          <ac:spMkLst>
            <pc:docMk/>
            <pc:sldMk cId="2033942034" sldId="258"/>
            <ac:spMk id="3" creationId="{97AD903C-68BC-140C-AC25-49F7C9781F59}"/>
          </ac:spMkLst>
        </pc:spChg>
      </pc:sldChg>
      <pc:sldChg chg="addSp delSp modSp mod">
        <pc:chgData name="Louis TONIAL" userId="a00cdc17f140f3db" providerId="LiveId" clId="{63AD6E74-BFFD-4BB2-81F1-B5B011CFBE8A}" dt="2022-12-16T09:22:12.035" v="871" actId="1076"/>
        <pc:sldMkLst>
          <pc:docMk/>
          <pc:sldMk cId="3070855678" sldId="259"/>
        </pc:sldMkLst>
        <pc:spChg chg="del">
          <ac:chgData name="Louis TONIAL" userId="a00cdc17f140f3db" providerId="LiveId" clId="{63AD6E74-BFFD-4BB2-81F1-B5B011CFBE8A}" dt="2022-12-15T15:33:53.623" v="763" actId="478"/>
          <ac:spMkLst>
            <pc:docMk/>
            <pc:sldMk cId="3070855678" sldId="259"/>
            <ac:spMk id="3" creationId="{FC7AB922-44CC-863D-2CA6-0D4AEB1CF15C}"/>
          </ac:spMkLst>
        </pc:spChg>
        <pc:picChg chg="add mod">
          <ac:chgData name="Louis TONIAL" userId="a00cdc17f140f3db" providerId="LiveId" clId="{63AD6E74-BFFD-4BB2-81F1-B5B011CFBE8A}" dt="2022-12-16T09:18:45.141" v="861" actId="1076"/>
          <ac:picMkLst>
            <pc:docMk/>
            <pc:sldMk cId="3070855678" sldId="259"/>
            <ac:picMk id="4" creationId="{95DC0672-0A8D-9EE8-8184-483B9591378A}"/>
          </ac:picMkLst>
        </pc:picChg>
        <pc:picChg chg="add del mod">
          <ac:chgData name="Louis TONIAL" userId="a00cdc17f140f3db" providerId="LiveId" clId="{63AD6E74-BFFD-4BB2-81F1-B5B011CFBE8A}" dt="2022-12-16T09:20:15.848" v="869" actId="478"/>
          <ac:picMkLst>
            <pc:docMk/>
            <pc:sldMk cId="3070855678" sldId="259"/>
            <ac:picMk id="6" creationId="{30910048-927F-B016-A6D5-13DCBBC5B6EB}"/>
          </ac:picMkLst>
        </pc:picChg>
        <pc:picChg chg="add mod">
          <ac:chgData name="Louis TONIAL" userId="a00cdc17f140f3db" providerId="LiveId" clId="{63AD6E74-BFFD-4BB2-81F1-B5B011CFBE8A}" dt="2022-12-15T15:35:08.608" v="775" actId="1076"/>
          <ac:picMkLst>
            <pc:docMk/>
            <pc:sldMk cId="3070855678" sldId="259"/>
            <ac:picMk id="2050" creationId="{3C556FA1-2107-0A29-EE34-574569411C11}"/>
          </ac:picMkLst>
        </pc:picChg>
        <pc:picChg chg="add mod">
          <ac:chgData name="Louis TONIAL" userId="a00cdc17f140f3db" providerId="LiveId" clId="{63AD6E74-BFFD-4BB2-81F1-B5B011CFBE8A}" dt="2022-12-16T09:22:12.035" v="871" actId="1076"/>
          <ac:picMkLst>
            <pc:docMk/>
            <pc:sldMk cId="3070855678" sldId="259"/>
            <ac:picMk id="2052" creationId="{AECE3E8C-01BD-A13C-1AF0-F0A965F918C0}"/>
          </ac:picMkLst>
        </pc:picChg>
        <pc:picChg chg="add mod">
          <ac:chgData name="Louis TONIAL" userId="a00cdc17f140f3db" providerId="LiveId" clId="{63AD6E74-BFFD-4BB2-81F1-B5B011CFBE8A}" dt="2022-12-16T09:18:53.402" v="864" actId="1076"/>
          <ac:picMkLst>
            <pc:docMk/>
            <pc:sldMk cId="3070855678" sldId="259"/>
            <ac:picMk id="2054" creationId="{6A95D5F6-E183-2E3E-CA04-FFA7EE296A54}"/>
          </ac:picMkLst>
        </pc:picChg>
        <pc:picChg chg="add mod">
          <ac:chgData name="Louis TONIAL" userId="a00cdc17f140f3db" providerId="LiveId" clId="{63AD6E74-BFFD-4BB2-81F1-B5B011CFBE8A}" dt="2022-12-16T09:22:07.078" v="870" actId="1076"/>
          <ac:picMkLst>
            <pc:docMk/>
            <pc:sldMk cId="3070855678" sldId="259"/>
            <ac:picMk id="2056" creationId="{08121379-13AF-5267-DFC5-11B2302E54B4}"/>
          </ac:picMkLst>
        </pc:picChg>
      </pc:sldChg>
      <pc:sldChg chg="del">
        <pc:chgData name="Louis TONIAL" userId="a00cdc17f140f3db" providerId="LiveId" clId="{63AD6E74-BFFD-4BB2-81F1-B5B011CFBE8A}" dt="2022-12-16T09:25:36.403" v="891" actId="47"/>
        <pc:sldMkLst>
          <pc:docMk/>
          <pc:sldMk cId="2737933328" sldId="260"/>
        </pc:sldMkLst>
      </pc:sldChg>
      <pc:sldChg chg="del">
        <pc:chgData name="Louis TONIAL" userId="a00cdc17f140f3db" providerId="LiveId" clId="{63AD6E74-BFFD-4BB2-81F1-B5B011CFBE8A}" dt="2022-12-16T09:25:36.899" v="892" actId="47"/>
        <pc:sldMkLst>
          <pc:docMk/>
          <pc:sldMk cId="4148411179" sldId="261"/>
        </pc:sldMkLst>
      </pc:sldChg>
      <pc:sldChg chg="del">
        <pc:chgData name="Louis TONIAL" userId="a00cdc17f140f3db" providerId="LiveId" clId="{63AD6E74-BFFD-4BB2-81F1-B5B011CFBE8A}" dt="2022-12-16T09:25:37.241" v="893" actId="47"/>
        <pc:sldMkLst>
          <pc:docMk/>
          <pc:sldMk cId="2733199883" sldId="262"/>
        </pc:sldMkLst>
      </pc:sldChg>
      <pc:sldChg chg="del">
        <pc:chgData name="Louis TONIAL" userId="a00cdc17f140f3db" providerId="LiveId" clId="{63AD6E74-BFFD-4BB2-81F1-B5B011CFBE8A}" dt="2022-12-16T09:25:37.654" v="894" actId="47"/>
        <pc:sldMkLst>
          <pc:docMk/>
          <pc:sldMk cId="1745687976" sldId="263"/>
        </pc:sldMkLst>
      </pc:sldChg>
      <pc:sldChg chg="addSp modSp mod ord">
        <pc:chgData name="Louis TONIAL" userId="a00cdc17f140f3db" providerId="LiveId" clId="{63AD6E74-BFFD-4BB2-81F1-B5B011CFBE8A}" dt="2022-12-16T09:24:22.916" v="890" actId="20577"/>
        <pc:sldMkLst>
          <pc:docMk/>
          <pc:sldMk cId="1749859922" sldId="264"/>
        </pc:sldMkLst>
        <pc:spChg chg="mod">
          <ac:chgData name="Louis TONIAL" userId="a00cdc17f140f3db" providerId="LiveId" clId="{63AD6E74-BFFD-4BB2-81F1-B5B011CFBE8A}" dt="2022-12-15T15:18:56.730" v="426" actId="20577"/>
          <ac:spMkLst>
            <pc:docMk/>
            <pc:sldMk cId="1749859922" sldId="264"/>
            <ac:spMk id="2" creationId="{2E01C6C0-0486-237A-B273-2C8970008AA2}"/>
          </ac:spMkLst>
        </pc:spChg>
        <pc:spChg chg="mod">
          <ac:chgData name="Louis TONIAL" userId="a00cdc17f140f3db" providerId="LiveId" clId="{63AD6E74-BFFD-4BB2-81F1-B5B011CFBE8A}" dt="2022-12-16T09:24:22.916" v="890" actId="20577"/>
          <ac:spMkLst>
            <pc:docMk/>
            <pc:sldMk cId="1749859922" sldId="264"/>
            <ac:spMk id="3" creationId="{EF250662-EB57-2516-30BE-FA792F41876A}"/>
          </ac:spMkLst>
        </pc:spChg>
        <pc:picChg chg="add mod">
          <ac:chgData name="Louis TONIAL" userId="a00cdc17f140f3db" providerId="LiveId" clId="{63AD6E74-BFFD-4BB2-81F1-B5B011CFBE8A}" dt="2022-12-15T15:33:35.901" v="762" actId="14100"/>
          <ac:picMkLst>
            <pc:docMk/>
            <pc:sldMk cId="1749859922" sldId="264"/>
            <ac:picMk id="4" creationId="{521BE485-70BE-8183-B279-726011799D7D}"/>
          </ac:picMkLst>
        </pc:picChg>
      </pc:sldChg>
      <pc:sldChg chg="addSp delSp modSp mod">
        <pc:chgData name="Louis TONIAL" userId="a00cdc17f140f3db" providerId="LiveId" clId="{63AD6E74-BFFD-4BB2-81F1-B5B011CFBE8A}" dt="2022-12-16T09:25:42.007" v="898" actId="20577"/>
        <pc:sldMkLst>
          <pc:docMk/>
          <pc:sldMk cId="3484543504" sldId="265"/>
        </pc:sldMkLst>
        <pc:spChg chg="mod">
          <ac:chgData name="Louis TONIAL" userId="a00cdc17f140f3db" providerId="LiveId" clId="{63AD6E74-BFFD-4BB2-81F1-B5B011CFBE8A}" dt="2022-12-16T09:25:42.007" v="898" actId="20577"/>
          <ac:spMkLst>
            <pc:docMk/>
            <pc:sldMk cId="3484543504" sldId="265"/>
            <ac:spMk id="3" creationId="{DF5F90FA-60C9-72B9-F320-1CC6ECA895EC}"/>
          </ac:spMkLst>
        </pc:spChg>
        <pc:picChg chg="add del mod">
          <ac:chgData name="Louis TONIAL" userId="a00cdc17f140f3db" providerId="LiveId" clId="{63AD6E74-BFFD-4BB2-81F1-B5B011CFBE8A}" dt="2022-12-15T15:33:18.242" v="759" actId="21"/>
          <ac:picMkLst>
            <pc:docMk/>
            <pc:sldMk cId="3484543504" sldId="265"/>
            <ac:picMk id="5" creationId="{BCEFA0ED-B206-767D-E204-09140ADC6D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73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7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16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69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09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02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0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64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88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18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38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19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9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793-0B1D-468C-AE86-38E4FA045A6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A3A540-2EF9-4A82-813A-335FC772F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47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DD716-7E52-E0A7-AE9F-56618EF4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FR" b="1" dirty="0"/>
              <a:t>Projet de SIA</a:t>
            </a:r>
            <a:br>
              <a:rPr lang="fr-FR" dirty="0"/>
            </a:br>
            <a:r>
              <a:rPr lang="fr-FR" sz="4800" i="1" dirty="0"/>
              <a:t>Génération de musique par IA</a:t>
            </a: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E57298-965E-88D9-2629-2E14FB834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Mihary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Ramanana-Rahary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&amp; Louis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Tonial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0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5CA37-4331-3561-D591-4246472D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CF97379-CE2C-EF24-2C54-5B9072E2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3" y="1431131"/>
            <a:ext cx="22815395" cy="59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B94F8C04-C9CB-17E2-282D-3FE06BD75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38035"/>
              </p:ext>
            </p:extLst>
          </p:nvPr>
        </p:nvGraphicFramePr>
        <p:xfrm>
          <a:off x="677993" y="1430359"/>
          <a:ext cx="8456482" cy="4956563"/>
        </p:xfrm>
        <a:graphic>
          <a:graphicData uri="http://schemas.openxmlformats.org/drawingml/2006/table">
            <a:tbl>
              <a:tblPr/>
              <a:tblGrid>
                <a:gridCol w="1124344">
                  <a:extLst>
                    <a:ext uri="{9D8B030D-6E8A-4147-A177-3AD203B41FA5}">
                      <a16:colId xmlns:a16="http://schemas.microsoft.com/office/drawing/2014/main" val="2127086391"/>
                    </a:ext>
                  </a:extLst>
                </a:gridCol>
                <a:gridCol w="1159938">
                  <a:extLst>
                    <a:ext uri="{9D8B030D-6E8A-4147-A177-3AD203B41FA5}">
                      <a16:colId xmlns:a16="http://schemas.microsoft.com/office/drawing/2014/main" val="392662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9975151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633205708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84206079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9396864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012790920"/>
                    </a:ext>
                  </a:extLst>
                </a:gridCol>
              </a:tblGrid>
              <a:tr h="360838">
                <a:tc>
                  <a:txBody>
                    <a:bodyPr/>
                    <a:lstStyle/>
                    <a:p>
                      <a:pPr fontAlgn="t"/>
                      <a:br>
                        <a:rPr lang="fr-FR" sz="1200" dirty="0">
                          <a:effectLst/>
                        </a:rPr>
                      </a:b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AIVA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 err="1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Boomy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 err="1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GANSynth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Jukebox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Musenet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Wavenet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42190"/>
                  </a:ext>
                </a:extLst>
              </a:tr>
              <a:tr h="5607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Date de création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2017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2016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816584"/>
                  </a:ext>
                </a:extLst>
              </a:tr>
              <a:tr h="4370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Article fondateur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https://openreview.net/forum?id=H1xQVn09FX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https://arxiv.org/abs/2005.00341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https://arxiv.org/pdf/1609.03499.pdf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51792"/>
                  </a:ext>
                </a:extLst>
              </a:tr>
              <a:tr h="4370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Niveau d’utilisation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Débutant  / Intermédiaire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Débutant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Intermédiaire / Expert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Intermédiaire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Débutant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81888"/>
                  </a:ext>
                </a:extLst>
              </a:tr>
              <a:tr h="5572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Type d’utilisation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Mainstream &amp; Professionnelle 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Mainstream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Mainstream &amp; Professionnelle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Mainstream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Mainstream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147921"/>
                  </a:ext>
                </a:extLst>
              </a:tr>
              <a:tr h="34680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Fermée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Fermée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Open source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Open source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Fermée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Fermée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723279"/>
                  </a:ext>
                </a:extLst>
              </a:tr>
              <a:tr h="4370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Type de fichier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MIDI, MP3 &amp; WAV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MIDI, MP3 &amp; WAV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WAV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MIDI, MP3, WAV &amp; OGG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148263"/>
                  </a:ext>
                </a:extLst>
              </a:tr>
              <a:tr h="5607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Type de musique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Musique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Musique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Musique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Musique &amp; Voix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Musique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Musique ou Voix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929763"/>
                  </a:ext>
                </a:extLst>
              </a:tr>
              <a:tr h="43702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Genre musical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Tout genre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Tout genre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Musique classique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Tout genre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Tout genre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Musique classique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703"/>
                  </a:ext>
                </a:extLst>
              </a:tr>
              <a:tr h="6835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Github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https://github.com/magenta/magenta/tree/main/magenta/models/gansynth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https://github.com/openai/jukebox/</a:t>
                      </a:r>
                      <a:endParaRPr lang="fr-FR" sz="120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252525"/>
                          </a:solidFill>
                          <a:effectLst/>
                          <a:latin typeface="Arial" panose="020B0604020202020204" pitchFamily="34" charset="0"/>
                        </a:rPr>
                        <a:t>https://github.com/ibab/tensorflow-wavenet</a:t>
                      </a:r>
                      <a:endParaRPr lang="fr-FR" sz="1200" dirty="0">
                        <a:effectLst/>
                      </a:endParaRPr>
                    </a:p>
                  </a:txBody>
                  <a:tcPr marL="28356" marR="28356" marT="28356" marB="2835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1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14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BE3C3-F7D1-D9AE-90A0-B4F0B94D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étudiée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D903C-68BC-140C-AC25-49F7C978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2568" cy="3880773"/>
          </a:xfrm>
        </p:spPr>
        <p:txBody>
          <a:bodyPr/>
          <a:lstStyle/>
          <a:p>
            <a:r>
              <a:rPr lang="fr-FR" dirty="0"/>
              <a:t>Thème : génération de musique et réseaux d’apprentissage profonds</a:t>
            </a:r>
          </a:p>
          <a:p>
            <a:r>
              <a:rPr lang="fr-FR" dirty="0"/>
              <a:t>Problématiques :</a:t>
            </a:r>
          </a:p>
          <a:p>
            <a:pPr lvl="1"/>
            <a:r>
              <a:rPr lang="fr-FR" dirty="0"/>
              <a:t>Comment générer de la musique à l’aide de réseaux d’apprentissage profonds ?</a:t>
            </a:r>
          </a:p>
          <a:p>
            <a:pPr lvl="1"/>
            <a:r>
              <a:rPr lang="fr-FR" dirty="0"/>
              <a:t>Comment générer de la musique à l’aide de réseaux entrainés avec des images ?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9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B4936-15F0-F188-5440-FE0527F2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DC0672-0A8D-9EE8-8184-483B95913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60" y="1795041"/>
            <a:ext cx="2373524" cy="87908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C556FA1-2107-0A29-EE34-57456941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60" y="2977168"/>
            <a:ext cx="3943350" cy="7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riodic Reporting for period 1 - AIVA (AI that composes complex  instrumental music for movies, games, advertising and other types of  digital media) | H2020 | CORDIS | European Commission">
            <a:extLst>
              <a:ext uri="{FF2B5EF4-FFF2-40B4-BE49-F238E27FC236}">
                <a16:creationId xmlns:a16="http://schemas.microsoft.com/office/drawing/2014/main" id="{AECE3E8C-01BD-A13C-1AF0-F0A965F91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8" b="13666"/>
          <a:stretch/>
        </p:blipFill>
        <p:spPr bwMode="auto">
          <a:xfrm>
            <a:off x="4869365" y="1930400"/>
            <a:ext cx="4704291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oomy will help people upload AI-made music to streaming services">
            <a:extLst>
              <a:ext uri="{FF2B5EF4-FFF2-40B4-BE49-F238E27FC236}">
                <a16:creationId xmlns:a16="http://schemas.microsoft.com/office/drawing/2014/main" id="{6A95D5F6-E183-2E3E-CA04-FFA7EE29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60" y="4028832"/>
            <a:ext cx="3428545" cy="220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epMind">
            <a:extLst>
              <a:ext uri="{FF2B5EF4-FFF2-40B4-BE49-F238E27FC236}">
                <a16:creationId xmlns:a16="http://schemas.microsoft.com/office/drawing/2014/main" id="{08121379-13AF-5267-DFC5-11B2302E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18" y="3508721"/>
            <a:ext cx="3428545" cy="17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5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1C6C0-0486-237A-B273-2C897000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retenu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50662-EB57-2516-30BE-FA792F41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</a:t>
            </a:r>
            <a:r>
              <a:rPr lang="fr-FR" dirty="0" err="1"/>
              <a:t>GANSynth</a:t>
            </a:r>
            <a:endParaRPr lang="fr-FR" dirty="0"/>
          </a:p>
          <a:p>
            <a:r>
              <a:rPr lang="fr-FR" dirty="0"/>
              <a:t>Avantages :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, Notebook et code à disposition</a:t>
            </a:r>
          </a:p>
          <a:p>
            <a:pPr lvl="1"/>
            <a:r>
              <a:rPr lang="fr-FR" dirty="0"/>
              <a:t>Article fondateur disponible</a:t>
            </a:r>
          </a:p>
          <a:p>
            <a:pPr lvl="1"/>
            <a:r>
              <a:rPr lang="fr-FR" dirty="0"/>
              <a:t>Réseau ayant fait ses preuves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1BE485-70BE-8183-B279-72601179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595364"/>
            <a:ext cx="3904191" cy="14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5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4274F-E190-6492-C8CD-3EE5DB5F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F90FA-60C9-72B9-F320-1CC6ECA89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Adapter puis entrainer le réseau </a:t>
            </a:r>
            <a:r>
              <a:rPr lang="fr-FR" dirty="0" err="1"/>
              <a:t>GANSynth</a:t>
            </a:r>
            <a:r>
              <a:rPr lang="fr-FR" dirty="0"/>
              <a:t> sur des images et observer les résultats obtenus</a:t>
            </a:r>
          </a:p>
          <a:p>
            <a:r>
              <a:rPr lang="fr-FR" dirty="0"/>
              <a:t>Tester différents types d’images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43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196</TotalTime>
  <Words>275</Words>
  <Application>Microsoft Office PowerPoint</Application>
  <PresentationFormat>Grand écran</PresentationFormat>
  <Paragraphs>88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Projet de SIA Génération de musique par IA</vt:lpstr>
      <vt:lpstr>Etat de l’art</vt:lpstr>
      <vt:lpstr>Problématique étudiée</vt:lpstr>
      <vt:lpstr>Outils utilisés</vt:lpstr>
      <vt:lpstr>Outil retenu </vt:lpstr>
      <vt:lpstr>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SIA Génération de musique par IA</dc:title>
  <dc:creator>Louis TONIAL</dc:creator>
  <cp:lastModifiedBy>Louis TONIAL</cp:lastModifiedBy>
  <cp:revision>1</cp:revision>
  <dcterms:created xsi:type="dcterms:W3CDTF">2022-12-15T13:23:39Z</dcterms:created>
  <dcterms:modified xsi:type="dcterms:W3CDTF">2022-12-16T09:25:45Z</dcterms:modified>
</cp:coreProperties>
</file>