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1/31/2020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1/31/2020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1/31/2020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1/31/2020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1/31/2020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1/31/2020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1/31/2020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B0A3A9-9619-43DE-A97A-0A8FA9DDE781}"/>
              </a:ext>
            </a:extLst>
          </p:cNvPr>
          <p:cNvSpPr>
            <a:spLocks noGrp="1"/>
          </p:cNvSpPr>
          <p:nvPr>
            <p:ph type="ctrTitle"/>
          </p:nvPr>
        </p:nvSpPr>
        <p:spPr/>
        <p:txBody>
          <a:bodyPr/>
          <a:lstStyle/>
          <a:p>
            <a:r>
              <a:rPr lang="fr-FR" dirty="0"/>
              <a:t>Python for data </a:t>
            </a:r>
            <a:r>
              <a:rPr lang="fr-FR" dirty="0" err="1"/>
              <a:t>analysis</a:t>
            </a:r>
            <a:endParaRPr lang="fr-FR" dirty="0"/>
          </a:p>
        </p:txBody>
      </p:sp>
      <p:sp>
        <p:nvSpPr>
          <p:cNvPr id="3" name="Sous-titre 2">
            <a:extLst>
              <a:ext uri="{FF2B5EF4-FFF2-40B4-BE49-F238E27FC236}">
                <a16:creationId xmlns:a16="http://schemas.microsoft.com/office/drawing/2014/main" id="{DC83F61A-205F-46D7-B3C8-EF07950757FD}"/>
              </a:ext>
            </a:extLst>
          </p:cNvPr>
          <p:cNvSpPr>
            <a:spLocks noGrp="1"/>
          </p:cNvSpPr>
          <p:nvPr>
            <p:ph type="subTitle" idx="1"/>
          </p:nvPr>
        </p:nvSpPr>
        <p:spPr/>
        <p:txBody>
          <a:bodyPr/>
          <a:lstStyle/>
          <a:p>
            <a:r>
              <a:rPr lang="fr-FR" dirty="0"/>
              <a:t>Rapport Louis VAN HECKE</a:t>
            </a:r>
          </a:p>
        </p:txBody>
      </p:sp>
    </p:spTree>
    <p:extLst>
      <p:ext uri="{BB962C8B-B14F-4D97-AF65-F5344CB8AC3E}">
        <p14:creationId xmlns:p14="http://schemas.microsoft.com/office/powerpoint/2010/main" val="3794614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DDAF7-3868-4AA2-8C38-F66A8AF002F4}"/>
              </a:ext>
            </a:extLst>
          </p:cNvPr>
          <p:cNvSpPr>
            <a:spLocks noGrp="1"/>
          </p:cNvSpPr>
          <p:nvPr>
            <p:ph type="title"/>
          </p:nvPr>
        </p:nvSpPr>
        <p:spPr/>
        <p:txBody>
          <a:bodyPr/>
          <a:lstStyle/>
          <a:p>
            <a:r>
              <a:rPr lang="fr-FR" dirty="0"/>
              <a:t>Analyse du sujet</a:t>
            </a:r>
          </a:p>
        </p:txBody>
      </p:sp>
      <p:sp>
        <p:nvSpPr>
          <p:cNvPr id="3" name="Espace réservé du contenu 2">
            <a:extLst>
              <a:ext uri="{FF2B5EF4-FFF2-40B4-BE49-F238E27FC236}">
                <a16:creationId xmlns:a16="http://schemas.microsoft.com/office/drawing/2014/main" id="{9E4C366E-D1E2-451C-9172-DACA6DB2A91D}"/>
              </a:ext>
            </a:extLst>
          </p:cNvPr>
          <p:cNvSpPr>
            <a:spLocks noGrp="1"/>
          </p:cNvSpPr>
          <p:nvPr>
            <p:ph idx="1"/>
          </p:nvPr>
        </p:nvSpPr>
        <p:spPr/>
        <p:txBody>
          <a:bodyPr/>
          <a:lstStyle/>
          <a:p>
            <a:r>
              <a:rPr lang="fr-FR" dirty="0"/>
              <a:t>Ce </a:t>
            </a:r>
            <a:r>
              <a:rPr lang="fr-FR" dirty="0" err="1"/>
              <a:t>dataset</a:t>
            </a:r>
            <a:r>
              <a:rPr lang="fr-FR" dirty="0"/>
              <a:t> rassemble les données enregistrées par les téléphones de 30 personnes dans différentes situations. Le téléphone comportant plusieurs capteurs, nous avons différentes données (accélération, gyroscope, …). Les actions peuvent être divisées en trois parties : statique, en mouvement et la transition entre les deux.</a:t>
            </a:r>
          </a:p>
          <a:p>
            <a:r>
              <a:rPr lang="fr-FR" dirty="0"/>
              <a:t>Dans notre cas, le but est donc de pouvoir identifier quelle action est en train d’effectuer la personne grâce aux données des capteurs.</a:t>
            </a:r>
          </a:p>
          <a:p>
            <a:r>
              <a:rPr lang="fr-FR" dirty="0"/>
              <a:t>L’analyse des données peut être après utilisé par les capteurs d’autres objets que le téléphone comme par exemple des montres connectés ou des écouteurs sans fils</a:t>
            </a:r>
          </a:p>
        </p:txBody>
      </p:sp>
    </p:spTree>
    <p:extLst>
      <p:ext uri="{BB962C8B-B14F-4D97-AF65-F5344CB8AC3E}">
        <p14:creationId xmlns:p14="http://schemas.microsoft.com/office/powerpoint/2010/main" val="363199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67EDEC-2660-4032-A76B-012CBB9CBD9C}"/>
              </a:ext>
            </a:extLst>
          </p:cNvPr>
          <p:cNvSpPr>
            <a:spLocks noGrp="1"/>
          </p:cNvSpPr>
          <p:nvPr>
            <p:ph type="title"/>
          </p:nvPr>
        </p:nvSpPr>
        <p:spPr/>
        <p:txBody>
          <a:bodyPr/>
          <a:lstStyle/>
          <a:p>
            <a:r>
              <a:rPr lang="fr-FR" dirty="0"/>
              <a:t>Comment utiliser les résultats</a:t>
            </a:r>
          </a:p>
        </p:txBody>
      </p:sp>
      <p:sp>
        <p:nvSpPr>
          <p:cNvPr id="3" name="Espace réservé du contenu 2">
            <a:extLst>
              <a:ext uri="{FF2B5EF4-FFF2-40B4-BE49-F238E27FC236}">
                <a16:creationId xmlns:a16="http://schemas.microsoft.com/office/drawing/2014/main" id="{BA4D55C4-FB70-4801-A1C2-BD184A4B264E}"/>
              </a:ext>
            </a:extLst>
          </p:cNvPr>
          <p:cNvSpPr>
            <a:spLocks noGrp="1"/>
          </p:cNvSpPr>
          <p:nvPr>
            <p:ph idx="1"/>
          </p:nvPr>
        </p:nvSpPr>
        <p:spPr/>
        <p:txBody>
          <a:bodyPr/>
          <a:lstStyle/>
          <a:p>
            <a:r>
              <a:rPr lang="fr-FR" dirty="0"/>
              <a:t>Dans notre cas, les données peuvent être facilement récupérées et peuvent servir dans différentes situations.</a:t>
            </a:r>
          </a:p>
          <a:p>
            <a:r>
              <a:rPr lang="fr-FR" dirty="0"/>
              <a:t>On peut par exemple, savoir si une personne âgée est tombée de son lit ou si elle est bien allongée. Cette solution est applicable à plus grande échelle que des caméras de surveillance par exemple et à moindre coût.</a:t>
            </a:r>
          </a:p>
          <a:p>
            <a:r>
              <a:rPr lang="fr-FR" dirty="0"/>
              <a:t>Dans le cas d’applications de sport, les données peuvent être utiles pour l’analyse de l’activité sportive d’une personne.</a:t>
            </a:r>
          </a:p>
          <a:p>
            <a:r>
              <a:rPr lang="fr-FR" dirty="0"/>
              <a:t>On peut aussi utiliser ces données pour l’analyse du sommeil d’une personne.</a:t>
            </a:r>
          </a:p>
          <a:p>
            <a:endParaRPr lang="fr-FR" dirty="0"/>
          </a:p>
        </p:txBody>
      </p:sp>
    </p:spTree>
    <p:extLst>
      <p:ext uri="{BB962C8B-B14F-4D97-AF65-F5344CB8AC3E}">
        <p14:creationId xmlns:p14="http://schemas.microsoft.com/office/powerpoint/2010/main" val="270121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73FFB2-C25C-404A-A99B-90A82B58FEAE}"/>
              </a:ext>
            </a:extLst>
          </p:cNvPr>
          <p:cNvSpPr>
            <a:spLocks noGrp="1"/>
          </p:cNvSpPr>
          <p:nvPr>
            <p:ph type="title"/>
          </p:nvPr>
        </p:nvSpPr>
        <p:spPr>
          <a:xfrm>
            <a:off x="2005263" y="764373"/>
            <a:ext cx="9500937" cy="1293028"/>
          </a:xfrm>
        </p:spPr>
        <p:txBody>
          <a:bodyPr/>
          <a:lstStyle/>
          <a:p>
            <a:r>
              <a:rPr lang="fr-FR" dirty="0"/>
              <a:t>Comment Obtenir l’information?</a:t>
            </a:r>
          </a:p>
        </p:txBody>
      </p:sp>
      <p:sp>
        <p:nvSpPr>
          <p:cNvPr id="3" name="Espace réservé du contenu 2">
            <a:extLst>
              <a:ext uri="{FF2B5EF4-FFF2-40B4-BE49-F238E27FC236}">
                <a16:creationId xmlns:a16="http://schemas.microsoft.com/office/drawing/2014/main" id="{73F063F3-714A-4842-866A-7AC6F6FBCE53}"/>
              </a:ext>
            </a:extLst>
          </p:cNvPr>
          <p:cNvSpPr>
            <a:spLocks noGrp="1"/>
          </p:cNvSpPr>
          <p:nvPr>
            <p:ph idx="1"/>
          </p:nvPr>
        </p:nvSpPr>
        <p:spPr/>
        <p:txBody>
          <a:bodyPr/>
          <a:lstStyle/>
          <a:p>
            <a:r>
              <a:rPr lang="fr-FR" dirty="0"/>
              <a:t>Dans un premier temps, il faut savoir quelle information on veut retirer de ces données. Ici, on va vouloir obtenir la position d’une personne.</a:t>
            </a:r>
          </a:p>
          <a:p>
            <a:r>
              <a:rPr lang="fr-FR" dirty="0"/>
              <a:t>Pour obtenir cette information, il faut entrainer un modèle à déterminer la position de la personne par rapport aux données d’entrés. On va tester plusieurs modèles en changeant les hyperparamètres pour obtenir les meilleurs résultats.</a:t>
            </a:r>
          </a:p>
          <a:p>
            <a:r>
              <a:rPr lang="fr-FR" dirty="0"/>
              <a:t>On va aussi visualiser graphiquement les liens entre les variables et les différentes positions</a:t>
            </a:r>
          </a:p>
        </p:txBody>
      </p:sp>
    </p:spTree>
    <p:extLst>
      <p:ext uri="{BB962C8B-B14F-4D97-AF65-F5344CB8AC3E}">
        <p14:creationId xmlns:p14="http://schemas.microsoft.com/office/powerpoint/2010/main" val="420892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re 1">
            <a:extLst>
              <a:ext uri="{FF2B5EF4-FFF2-40B4-BE49-F238E27FC236}">
                <a16:creationId xmlns:a16="http://schemas.microsoft.com/office/drawing/2014/main" id="{D12164D3-31B4-4DC9-90F0-A719E3E4348A}"/>
              </a:ext>
            </a:extLst>
          </p:cNvPr>
          <p:cNvSpPr>
            <a:spLocks noGrp="1"/>
          </p:cNvSpPr>
          <p:nvPr>
            <p:ph type="title"/>
          </p:nvPr>
        </p:nvSpPr>
        <p:spPr>
          <a:xfrm>
            <a:off x="685799" y="764373"/>
            <a:ext cx="3977639" cy="1600200"/>
          </a:xfrm>
        </p:spPr>
        <p:txBody>
          <a:bodyPr anchor="b">
            <a:normAutofit/>
          </a:bodyPr>
          <a:lstStyle/>
          <a:p>
            <a:pPr algn="l"/>
            <a:r>
              <a:rPr lang="fr-FR" sz="3200"/>
              <a:t>Le choix du modèle</a:t>
            </a:r>
          </a:p>
        </p:txBody>
      </p:sp>
      <p:sp>
        <p:nvSpPr>
          <p:cNvPr id="8" name="Content Placeholder 7">
            <a:extLst>
              <a:ext uri="{FF2B5EF4-FFF2-40B4-BE49-F238E27FC236}">
                <a16:creationId xmlns:a16="http://schemas.microsoft.com/office/drawing/2014/main" id="{34EAFA17-2265-4BAE-B3B5-58CF50A331A0}"/>
              </a:ext>
            </a:extLst>
          </p:cNvPr>
          <p:cNvSpPr>
            <a:spLocks noGrp="1"/>
          </p:cNvSpPr>
          <p:nvPr>
            <p:ph idx="1"/>
          </p:nvPr>
        </p:nvSpPr>
        <p:spPr>
          <a:xfrm>
            <a:off x="685800" y="2364573"/>
            <a:ext cx="3977639" cy="3854112"/>
          </a:xfrm>
        </p:spPr>
        <p:txBody>
          <a:bodyPr>
            <a:normAutofit/>
          </a:bodyPr>
          <a:lstStyle/>
          <a:p>
            <a:r>
              <a:rPr lang="fr-FR" sz="1600" dirty="0"/>
              <a:t>J’ai donc décidé de tester trois modèles différents de régression suivant : </a:t>
            </a:r>
            <a:r>
              <a:rPr lang="fr-FR" sz="1600" dirty="0" err="1"/>
              <a:t>Decision</a:t>
            </a:r>
            <a:r>
              <a:rPr lang="fr-FR" sz="1600" dirty="0"/>
              <a:t> </a:t>
            </a:r>
            <a:r>
              <a:rPr lang="fr-FR" sz="1600" dirty="0" err="1"/>
              <a:t>Tree</a:t>
            </a:r>
            <a:r>
              <a:rPr lang="fr-FR" sz="1600" dirty="0"/>
              <a:t>, </a:t>
            </a:r>
            <a:r>
              <a:rPr lang="fr-FR" sz="1600" dirty="0" err="1"/>
              <a:t>Random</a:t>
            </a:r>
            <a:r>
              <a:rPr lang="fr-FR" sz="1600" dirty="0"/>
              <a:t> Forest et Extra </a:t>
            </a:r>
            <a:r>
              <a:rPr lang="fr-FR" sz="1600" dirty="0" err="1"/>
              <a:t>Trees</a:t>
            </a:r>
            <a:r>
              <a:rPr lang="fr-FR" sz="1600" dirty="0"/>
              <a:t> en modifiant les hyperparamètres et en gardant les meilleurs résultats.</a:t>
            </a:r>
          </a:p>
          <a:p>
            <a:r>
              <a:rPr lang="fr-FR" sz="1600" dirty="0"/>
              <a:t>On peut voir sur le graphique que le modèle Extra </a:t>
            </a:r>
            <a:r>
              <a:rPr lang="fr-FR" sz="1600" dirty="0" err="1"/>
              <a:t>Trees</a:t>
            </a:r>
            <a:r>
              <a:rPr lang="fr-FR" sz="1600" dirty="0"/>
              <a:t> est le meilleur dans notre situation.</a:t>
            </a:r>
          </a:p>
        </p:txBody>
      </p:sp>
      <p:pic>
        <p:nvPicPr>
          <p:cNvPr id="4" name="Espace réservé du contenu 3" descr="Une image contenant carte&#10;&#10;Description générée automatiquement">
            <a:extLst>
              <a:ext uri="{FF2B5EF4-FFF2-40B4-BE49-F238E27FC236}">
                <a16:creationId xmlns:a16="http://schemas.microsoft.com/office/drawing/2014/main" id="{C4D1F9C7-CFA4-4626-8CA7-B5F5DB3BD604}"/>
              </a:ext>
            </a:extLst>
          </p:cNvPr>
          <p:cNvPicPr>
            <a:picLocks noChangeAspect="1"/>
          </p:cNvPicPr>
          <p:nvPr/>
        </p:nvPicPr>
        <p:blipFill>
          <a:blip r:embed="rId3"/>
          <a:stretch>
            <a:fillRect/>
          </a:stretch>
        </p:blipFill>
        <p:spPr>
          <a:xfrm>
            <a:off x="4972699" y="958840"/>
            <a:ext cx="6533501" cy="5047129"/>
          </a:xfrm>
          <a:prstGeom prst="rect">
            <a:avLst/>
          </a:prstGeom>
        </p:spPr>
      </p:pic>
    </p:spTree>
    <p:extLst>
      <p:ext uri="{BB962C8B-B14F-4D97-AF65-F5344CB8AC3E}">
        <p14:creationId xmlns:p14="http://schemas.microsoft.com/office/powerpoint/2010/main" val="1810349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8E41B83-C09C-4859-AB94-511A2C0BB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9E05C4E-6F76-43EC-9537-2BA7871BBE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re 1">
            <a:extLst>
              <a:ext uri="{FF2B5EF4-FFF2-40B4-BE49-F238E27FC236}">
                <a16:creationId xmlns:a16="http://schemas.microsoft.com/office/drawing/2014/main" id="{F45C6FFA-173E-4FCE-B69E-8AEE489CCF0B}"/>
              </a:ext>
            </a:extLst>
          </p:cNvPr>
          <p:cNvSpPr>
            <a:spLocks noGrp="1"/>
          </p:cNvSpPr>
          <p:nvPr>
            <p:ph type="title"/>
          </p:nvPr>
        </p:nvSpPr>
        <p:spPr>
          <a:xfrm>
            <a:off x="685799" y="764373"/>
            <a:ext cx="3977639" cy="1600200"/>
          </a:xfrm>
        </p:spPr>
        <p:txBody>
          <a:bodyPr anchor="b">
            <a:normAutofit/>
          </a:bodyPr>
          <a:lstStyle/>
          <a:p>
            <a:pPr algn="l"/>
            <a:r>
              <a:rPr lang="fr-FR" sz="3200"/>
              <a:t>Les liens</a:t>
            </a:r>
          </a:p>
        </p:txBody>
      </p:sp>
      <p:sp>
        <p:nvSpPr>
          <p:cNvPr id="8" name="Content Placeholder 7">
            <a:extLst>
              <a:ext uri="{FF2B5EF4-FFF2-40B4-BE49-F238E27FC236}">
                <a16:creationId xmlns:a16="http://schemas.microsoft.com/office/drawing/2014/main" id="{A4566557-281D-48EF-BAC7-F1021F965B5C}"/>
              </a:ext>
            </a:extLst>
          </p:cNvPr>
          <p:cNvSpPr>
            <a:spLocks noGrp="1"/>
          </p:cNvSpPr>
          <p:nvPr>
            <p:ph idx="1"/>
          </p:nvPr>
        </p:nvSpPr>
        <p:spPr>
          <a:xfrm>
            <a:off x="685800" y="2364573"/>
            <a:ext cx="3977639" cy="3854112"/>
          </a:xfrm>
        </p:spPr>
        <p:txBody>
          <a:bodyPr>
            <a:normAutofit/>
          </a:bodyPr>
          <a:lstStyle/>
          <a:p>
            <a:r>
              <a:rPr lang="fr-FR" sz="1600" dirty="0"/>
              <a:t>Avant de tester les différents modèles, j’ai utilisé la </a:t>
            </a:r>
            <a:r>
              <a:rPr lang="fr-FR" sz="1600" dirty="0" err="1"/>
              <a:t>heatmap</a:t>
            </a:r>
            <a:r>
              <a:rPr lang="fr-FR" sz="1600" dirty="0"/>
              <a:t> de la librairie </a:t>
            </a:r>
            <a:r>
              <a:rPr lang="fr-FR" sz="1600" dirty="0" err="1"/>
              <a:t>seaborn</a:t>
            </a:r>
            <a:r>
              <a:rPr lang="fr-FR" sz="1600" dirty="0"/>
              <a:t> pour voir s’il y avait des valeurs pour toutes les situations.</a:t>
            </a:r>
          </a:p>
          <a:p>
            <a:r>
              <a:rPr lang="fr-FR" sz="1600" dirty="0"/>
              <a:t>On peut voir avec le graphique suivant le lien entre certaines positions et la valeur 2 du gyroscope. Ce graphique est un </a:t>
            </a:r>
            <a:r>
              <a:rPr lang="fr-FR" sz="1600" dirty="0" err="1"/>
              <a:t>joinplot</a:t>
            </a:r>
            <a:r>
              <a:rPr lang="fr-FR" sz="1600" dirty="0"/>
              <a:t> de la librairie </a:t>
            </a:r>
            <a:r>
              <a:rPr lang="fr-FR" sz="1600" dirty="0" err="1"/>
              <a:t>seaborn</a:t>
            </a:r>
            <a:r>
              <a:rPr lang="fr-FR" sz="1600" dirty="0"/>
              <a:t> lui aussi.</a:t>
            </a:r>
          </a:p>
        </p:txBody>
      </p:sp>
      <p:pic>
        <p:nvPicPr>
          <p:cNvPr id="4" name="Espace réservé du contenu 3" descr="Une image contenant capture d’écran&#10;&#10;Description générée automatiquement">
            <a:extLst>
              <a:ext uri="{FF2B5EF4-FFF2-40B4-BE49-F238E27FC236}">
                <a16:creationId xmlns:a16="http://schemas.microsoft.com/office/drawing/2014/main" id="{BF88B262-17AD-4FA6-BA4B-01AD59ECB11B}"/>
              </a:ext>
            </a:extLst>
          </p:cNvPr>
          <p:cNvPicPr>
            <a:picLocks noChangeAspect="1"/>
          </p:cNvPicPr>
          <p:nvPr/>
        </p:nvPicPr>
        <p:blipFill rotWithShape="1">
          <a:blip r:embed="rId3"/>
          <a:srcRect r="6284" b="3"/>
          <a:stretch/>
        </p:blipFill>
        <p:spPr>
          <a:xfrm>
            <a:off x="4972699" y="746126"/>
            <a:ext cx="6533501" cy="5472558"/>
          </a:xfrm>
          <a:prstGeom prst="rect">
            <a:avLst/>
          </a:prstGeom>
        </p:spPr>
      </p:pic>
    </p:spTree>
    <p:extLst>
      <p:ext uri="{BB962C8B-B14F-4D97-AF65-F5344CB8AC3E}">
        <p14:creationId xmlns:p14="http://schemas.microsoft.com/office/powerpoint/2010/main" val="263185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D128D7-401B-4F89-BB2E-6191DE220CCB}"/>
              </a:ext>
            </a:extLst>
          </p:cNvPr>
          <p:cNvSpPr>
            <a:spLocks noGrp="1"/>
          </p:cNvSpPr>
          <p:nvPr>
            <p:ph type="title"/>
          </p:nvPr>
        </p:nvSpPr>
        <p:spPr/>
        <p:txBody>
          <a:bodyPr/>
          <a:lstStyle/>
          <a:p>
            <a:r>
              <a:rPr lang="fr-FR" dirty="0"/>
              <a:t>Résultats</a:t>
            </a:r>
          </a:p>
        </p:txBody>
      </p:sp>
      <p:sp>
        <p:nvSpPr>
          <p:cNvPr id="3" name="Espace réservé du contenu 2">
            <a:extLst>
              <a:ext uri="{FF2B5EF4-FFF2-40B4-BE49-F238E27FC236}">
                <a16:creationId xmlns:a16="http://schemas.microsoft.com/office/drawing/2014/main" id="{89BB9A62-50FA-4DD3-8A84-06DC1BEE90AD}"/>
              </a:ext>
            </a:extLst>
          </p:cNvPr>
          <p:cNvSpPr>
            <a:spLocks noGrp="1"/>
          </p:cNvSpPr>
          <p:nvPr>
            <p:ph idx="1"/>
          </p:nvPr>
        </p:nvSpPr>
        <p:spPr/>
        <p:txBody>
          <a:bodyPr/>
          <a:lstStyle/>
          <a:p>
            <a:r>
              <a:rPr lang="fr-FR" dirty="0"/>
              <a:t>Dans notre cas, j’ai obtenu une précision d’environ 95% grâce au modèle d’Extra </a:t>
            </a:r>
            <a:r>
              <a:rPr lang="fr-FR" dirty="0" err="1"/>
              <a:t>Trees</a:t>
            </a:r>
            <a:r>
              <a:rPr lang="fr-FR" dirty="0"/>
              <a:t> pour déterminer la position d’une personne.</a:t>
            </a:r>
          </a:p>
          <a:p>
            <a:r>
              <a:rPr lang="fr-FR" dirty="0"/>
              <a:t>Ce résultat est utilisable dans des cas où la précision n’est pas quelque chose de critique comme le cas des personnes âgées comme énoncé précédemment. On pourrait l’utiliser dans des cas d’analyses de données par exemple. La prochaine étape serait de voir la précision pour chaque posture est pas la totalité des postures.</a:t>
            </a:r>
          </a:p>
          <a:p>
            <a:r>
              <a:rPr lang="fr-FR" dirty="0"/>
              <a:t>La rapidité d’obtention des résultats permet d’être intégré dans des projets au le changement d’état d’une personne peut être rapide et permettrait une meilleure adaptation de l’objet.</a:t>
            </a:r>
          </a:p>
        </p:txBody>
      </p:sp>
    </p:spTree>
    <p:extLst>
      <p:ext uri="{BB962C8B-B14F-4D97-AF65-F5344CB8AC3E}">
        <p14:creationId xmlns:p14="http://schemas.microsoft.com/office/powerpoint/2010/main" val="2817530746"/>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10</TotalTime>
  <Words>515</Words>
  <Application>Microsoft Office PowerPoint</Application>
  <PresentationFormat>Grand écran</PresentationFormat>
  <Paragraphs>25</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Arial</vt:lpstr>
      <vt:lpstr>Century Gothic</vt:lpstr>
      <vt:lpstr>Traînée de condensation</vt:lpstr>
      <vt:lpstr>Python for data analysis</vt:lpstr>
      <vt:lpstr>Analyse du sujet</vt:lpstr>
      <vt:lpstr>Comment utiliser les résultats</vt:lpstr>
      <vt:lpstr>Comment Obtenir l’information?</vt:lpstr>
      <vt:lpstr>Le choix du modèle</vt:lpstr>
      <vt:lpstr>Les liens</vt:lpstr>
      <vt:lpstr>Résultats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analysis</dc:title>
  <dc:creator>Louis Van Hecke</dc:creator>
  <cp:lastModifiedBy>Louis Van Hecke</cp:lastModifiedBy>
  <cp:revision>2</cp:revision>
  <dcterms:created xsi:type="dcterms:W3CDTF">2020-01-31T22:51:55Z</dcterms:created>
  <dcterms:modified xsi:type="dcterms:W3CDTF">2020-01-31T23:02:40Z</dcterms:modified>
</cp:coreProperties>
</file>