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Figtree"/>
      <p:regular r:id="rId46"/>
      <p:bold r:id="rId47"/>
      <p:italic r:id="rId48"/>
      <p:boldItalic r:id="rId49"/>
    </p:embeddedFont>
    <p:embeddedFont>
      <p:font typeface="Figtree ExtraBold"/>
      <p:bold r:id="rId50"/>
      <p:boldItalic r:id="rId51"/>
    </p:embeddedFont>
    <p:embeddedFont>
      <p:font typeface="Arvo"/>
      <p:regular r:id="rId52"/>
      <p:bold r:id="rId53"/>
      <p:italic r:id="rId54"/>
      <p:boldItalic r:id="rId55"/>
    </p:embeddedFont>
    <p:embeddedFont>
      <p:font typeface="Albert Sans Light"/>
      <p:regular r:id="rId56"/>
      <p:bold r:id="rId57"/>
      <p:italic r:id="rId58"/>
      <p:boldItalic r:id="rId59"/>
    </p:embeddedFont>
    <p:embeddedFont>
      <p:font typeface="Bodoni"/>
      <p:regular r:id="rId60"/>
      <p:bold r:id="rId61"/>
      <p:italic r:id="rId62"/>
      <p:boldItalic r:id="rId63"/>
    </p:embeddedFont>
    <p:embeddedFont>
      <p:font typeface="Albert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8" roundtripDataSignature="AMtx7mhQeWg7aVikv5ATKk/Uxcm+cx2N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Figtree-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gtree-italic.fntdata"/><Relationship Id="rId47" Type="http://schemas.openxmlformats.org/officeDocument/2006/relationships/font" Target="fonts/Figtree-bold.fntdata"/><Relationship Id="rId49" Type="http://schemas.openxmlformats.org/officeDocument/2006/relationships/font" Target="fonts/Figtre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odoni-italic.fntdata"/><Relationship Id="rId61" Type="http://schemas.openxmlformats.org/officeDocument/2006/relationships/font" Target="fonts/Bodoni-bold.fntdata"/><Relationship Id="rId20" Type="http://schemas.openxmlformats.org/officeDocument/2006/relationships/slide" Target="slides/slide15.xml"/><Relationship Id="rId64" Type="http://schemas.openxmlformats.org/officeDocument/2006/relationships/font" Target="fonts/AlbertSans-regular.fntdata"/><Relationship Id="rId63" Type="http://schemas.openxmlformats.org/officeDocument/2006/relationships/font" Target="fonts/Bodoni-boldItalic.fntdata"/><Relationship Id="rId22" Type="http://schemas.openxmlformats.org/officeDocument/2006/relationships/slide" Target="slides/slide17.xml"/><Relationship Id="rId66" Type="http://schemas.openxmlformats.org/officeDocument/2006/relationships/font" Target="fonts/AlbertSans-italic.fntdata"/><Relationship Id="rId21" Type="http://schemas.openxmlformats.org/officeDocument/2006/relationships/slide" Target="slides/slide16.xml"/><Relationship Id="rId65" Type="http://schemas.openxmlformats.org/officeDocument/2006/relationships/font" Target="fonts/AlbertSans-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AlbertSans-boldItalic.fntdata"/><Relationship Id="rId60" Type="http://schemas.openxmlformats.org/officeDocument/2006/relationships/font" Target="fonts/Bodoni-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gtreeExtraBold-boldItalic.fntdata"/><Relationship Id="rId50" Type="http://schemas.openxmlformats.org/officeDocument/2006/relationships/font" Target="fonts/FigtreeExtraBold-bold.fntdata"/><Relationship Id="rId53" Type="http://schemas.openxmlformats.org/officeDocument/2006/relationships/font" Target="fonts/Arvo-bold.fntdata"/><Relationship Id="rId52" Type="http://schemas.openxmlformats.org/officeDocument/2006/relationships/font" Target="fonts/Arvo-regular.fntdata"/><Relationship Id="rId11" Type="http://schemas.openxmlformats.org/officeDocument/2006/relationships/slide" Target="slides/slide6.xml"/><Relationship Id="rId55" Type="http://schemas.openxmlformats.org/officeDocument/2006/relationships/font" Target="fonts/Arvo-boldItalic.fntdata"/><Relationship Id="rId10" Type="http://schemas.openxmlformats.org/officeDocument/2006/relationships/slide" Target="slides/slide5.xml"/><Relationship Id="rId54" Type="http://schemas.openxmlformats.org/officeDocument/2006/relationships/font" Target="fonts/Arvo-italic.fntdata"/><Relationship Id="rId13" Type="http://schemas.openxmlformats.org/officeDocument/2006/relationships/slide" Target="slides/slide8.xml"/><Relationship Id="rId57" Type="http://schemas.openxmlformats.org/officeDocument/2006/relationships/font" Target="fonts/AlbertSansLight-bold.fntdata"/><Relationship Id="rId12" Type="http://schemas.openxmlformats.org/officeDocument/2006/relationships/slide" Target="slides/slide7.xml"/><Relationship Id="rId56" Type="http://schemas.openxmlformats.org/officeDocument/2006/relationships/font" Target="fonts/AlbertSansLight-regular.fntdata"/><Relationship Id="rId15" Type="http://schemas.openxmlformats.org/officeDocument/2006/relationships/slide" Target="slides/slide10.xml"/><Relationship Id="rId59" Type="http://schemas.openxmlformats.org/officeDocument/2006/relationships/font" Target="fonts/AlbertSansLight-boldItalic.fntdata"/><Relationship Id="rId14" Type="http://schemas.openxmlformats.org/officeDocument/2006/relationships/slide" Target="slides/slide9.xml"/><Relationship Id="rId58" Type="http://schemas.openxmlformats.org/officeDocument/2006/relationships/font" Target="fonts/AlbertSansLight-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ale.flexiple.com/illustrations/" TargetMode="External"/><Relationship Id="rId3" Type="http://schemas.openxmlformats.org/officeDocument/2006/relationships/hyperlink" Target="https://pixabay.com/photo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Cover Half</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Gambar vector bisa didownload di: </a:t>
            </a:r>
            <a:r>
              <a:rPr lang="en-US" u="sng">
                <a:solidFill>
                  <a:schemeClr val="hlink"/>
                </a:solidFill>
                <a:hlinkClick r:id="rId2"/>
              </a:rPr>
              <a:t>https://scale.flexiple.com/illustrations/</a:t>
            </a:r>
            <a:endParaRPr/>
          </a:p>
          <a:p>
            <a:pPr indent="0" lvl="0" marL="0" rtl="0" algn="l">
              <a:lnSpc>
                <a:spcPct val="100000"/>
              </a:lnSpc>
              <a:spcBef>
                <a:spcPts val="0"/>
              </a:spcBef>
              <a:spcAft>
                <a:spcPts val="0"/>
              </a:spcAft>
              <a:buSzPts val="1100"/>
              <a:buNone/>
            </a:pPr>
            <a:r>
              <a:rPr lang="en-US"/>
              <a:t>Jika ingin foto free royalty bisa download di: </a:t>
            </a:r>
            <a:r>
              <a:rPr lang="en-US" u="sng">
                <a:solidFill>
                  <a:schemeClr val="hlink"/>
                </a:solidFill>
                <a:hlinkClick r:id="rId3"/>
              </a:rPr>
              <a:t>https://pixabay.com/photos/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2" name="Google Shape;282;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9" name="Google Shape;28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5" name="Google Shape;32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0" name="Google Shape;340;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1" name="Google Shape;36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8" name="Google Shape;36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0" name="Google Shape;38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6" name="Google Shape;38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8" name="Google Shape;39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5" name="Google Shape;405;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1" name="Google Shape;41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7" name="Google Shape;427;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4" name="Google Shape;434;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1" name="Google Shape;441;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4" name="Google Shape;454;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0" name="Google Shape;460;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6" name="Google Shape;46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8" name="Google Shape;478;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 name="Shape 9"/>
        <p:cNvGrpSpPr/>
        <p:nvPr/>
      </p:nvGrpSpPr>
      <p:grpSpPr>
        <a:xfrm>
          <a:off x="0" y="0"/>
          <a:ext cx="0" cy="0"/>
          <a:chOff x="0" y="0"/>
          <a:chExt cx="0" cy="0"/>
        </a:xfrm>
      </p:grpSpPr>
      <p:sp>
        <p:nvSpPr>
          <p:cNvPr id="10" name="Google Shape;10;p56"/>
          <p:cNvSpPr txBox="1"/>
          <p:nvPr>
            <p:ph type="ctrTitle"/>
          </p:nvPr>
        </p:nvSpPr>
        <p:spPr>
          <a:xfrm>
            <a:off x="415611" y="992767"/>
            <a:ext cx="11360800" cy="2736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Font typeface="Figtree"/>
              <a:buNone/>
              <a:defRPr sz="6933">
                <a:latin typeface="Figtree"/>
                <a:ea typeface="Figtree"/>
                <a:cs typeface="Figtree"/>
                <a:sym typeface="Figtree"/>
              </a:defRPr>
            </a:lvl1pPr>
            <a:lvl2pPr lvl="1" algn="ctr">
              <a:lnSpc>
                <a:spcPct val="100000"/>
              </a:lnSpc>
              <a:spcBef>
                <a:spcPts val="0"/>
              </a:spcBef>
              <a:spcAft>
                <a:spcPts val="0"/>
              </a:spcAft>
              <a:buSzPts val="5200"/>
              <a:buFont typeface="Figtree"/>
              <a:buNone/>
              <a:defRPr sz="6933">
                <a:latin typeface="Figtree"/>
                <a:ea typeface="Figtree"/>
                <a:cs typeface="Figtree"/>
                <a:sym typeface="Figtree"/>
              </a:defRPr>
            </a:lvl2pPr>
            <a:lvl3pPr lvl="2" algn="ctr">
              <a:lnSpc>
                <a:spcPct val="100000"/>
              </a:lnSpc>
              <a:spcBef>
                <a:spcPts val="0"/>
              </a:spcBef>
              <a:spcAft>
                <a:spcPts val="0"/>
              </a:spcAft>
              <a:buSzPts val="5200"/>
              <a:buFont typeface="Figtree"/>
              <a:buNone/>
              <a:defRPr sz="6933">
                <a:latin typeface="Figtree"/>
                <a:ea typeface="Figtree"/>
                <a:cs typeface="Figtree"/>
                <a:sym typeface="Figtree"/>
              </a:defRPr>
            </a:lvl3pPr>
            <a:lvl4pPr lvl="3" algn="ctr">
              <a:lnSpc>
                <a:spcPct val="100000"/>
              </a:lnSpc>
              <a:spcBef>
                <a:spcPts val="0"/>
              </a:spcBef>
              <a:spcAft>
                <a:spcPts val="0"/>
              </a:spcAft>
              <a:buSzPts val="5200"/>
              <a:buFont typeface="Figtree"/>
              <a:buNone/>
              <a:defRPr sz="6933">
                <a:latin typeface="Figtree"/>
                <a:ea typeface="Figtree"/>
                <a:cs typeface="Figtree"/>
                <a:sym typeface="Figtree"/>
              </a:defRPr>
            </a:lvl4pPr>
            <a:lvl5pPr lvl="4" algn="ctr">
              <a:lnSpc>
                <a:spcPct val="100000"/>
              </a:lnSpc>
              <a:spcBef>
                <a:spcPts val="0"/>
              </a:spcBef>
              <a:spcAft>
                <a:spcPts val="0"/>
              </a:spcAft>
              <a:buSzPts val="5200"/>
              <a:buFont typeface="Figtree"/>
              <a:buNone/>
              <a:defRPr sz="6933">
                <a:latin typeface="Figtree"/>
                <a:ea typeface="Figtree"/>
                <a:cs typeface="Figtree"/>
                <a:sym typeface="Figtree"/>
              </a:defRPr>
            </a:lvl5pPr>
            <a:lvl6pPr lvl="5" algn="ctr">
              <a:lnSpc>
                <a:spcPct val="100000"/>
              </a:lnSpc>
              <a:spcBef>
                <a:spcPts val="0"/>
              </a:spcBef>
              <a:spcAft>
                <a:spcPts val="0"/>
              </a:spcAft>
              <a:buSzPts val="5200"/>
              <a:buFont typeface="Figtree"/>
              <a:buNone/>
              <a:defRPr sz="6933">
                <a:latin typeface="Figtree"/>
                <a:ea typeface="Figtree"/>
                <a:cs typeface="Figtree"/>
                <a:sym typeface="Figtree"/>
              </a:defRPr>
            </a:lvl6pPr>
            <a:lvl7pPr lvl="6" algn="ctr">
              <a:lnSpc>
                <a:spcPct val="100000"/>
              </a:lnSpc>
              <a:spcBef>
                <a:spcPts val="0"/>
              </a:spcBef>
              <a:spcAft>
                <a:spcPts val="0"/>
              </a:spcAft>
              <a:buSzPts val="5200"/>
              <a:buFont typeface="Figtree"/>
              <a:buNone/>
              <a:defRPr sz="6933">
                <a:latin typeface="Figtree"/>
                <a:ea typeface="Figtree"/>
                <a:cs typeface="Figtree"/>
                <a:sym typeface="Figtree"/>
              </a:defRPr>
            </a:lvl7pPr>
            <a:lvl8pPr lvl="7" algn="ctr">
              <a:lnSpc>
                <a:spcPct val="100000"/>
              </a:lnSpc>
              <a:spcBef>
                <a:spcPts val="0"/>
              </a:spcBef>
              <a:spcAft>
                <a:spcPts val="0"/>
              </a:spcAft>
              <a:buSzPts val="5200"/>
              <a:buFont typeface="Figtree"/>
              <a:buNone/>
              <a:defRPr sz="6933">
                <a:latin typeface="Figtree"/>
                <a:ea typeface="Figtree"/>
                <a:cs typeface="Figtree"/>
                <a:sym typeface="Figtree"/>
              </a:defRPr>
            </a:lvl8pPr>
            <a:lvl9pPr lvl="8" algn="ctr">
              <a:lnSpc>
                <a:spcPct val="100000"/>
              </a:lnSpc>
              <a:spcBef>
                <a:spcPts val="0"/>
              </a:spcBef>
              <a:spcAft>
                <a:spcPts val="0"/>
              </a:spcAft>
              <a:buSzPts val="5200"/>
              <a:buFont typeface="Figtree"/>
              <a:buNone/>
              <a:defRPr sz="6933">
                <a:latin typeface="Figtree"/>
                <a:ea typeface="Figtree"/>
                <a:cs typeface="Figtree"/>
                <a:sym typeface="Figtree"/>
              </a:defRPr>
            </a:lvl9pPr>
          </a:lstStyle>
          <a:p/>
        </p:txBody>
      </p:sp>
      <p:sp>
        <p:nvSpPr>
          <p:cNvPr id="11" name="Google Shape;11;p56"/>
          <p:cNvSpPr txBox="1"/>
          <p:nvPr>
            <p:ph idx="1" type="subTitle"/>
          </p:nvPr>
        </p:nvSpPr>
        <p:spPr>
          <a:xfrm>
            <a:off x="415600" y="3778833"/>
            <a:ext cx="11360800" cy="1056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9pPr>
          </a:lstStyle>
          <a:p/>
        </p:txBody>
      </p:sp>
      <p:sp>
        <p:nvSpPr>
          <p:cNvPr id="12" name="Google Shape;12;p56"/>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1">
  <p:cSld name="Cyan with title and text  1">
    <p:spTree>
      <p:nvGrpSpPr>
        <p:cNvPr id="53" name="Shape 53"/>
        <p:cNvGrpSpPr/>
        <p:nvPr/>
      </p:nvGrpSpPr>
      <p:grpSpPr>
        <a:xfrm>
          <a:off x="0" y="0"/>
          <a:ext cx="0" cy="0"/>
          <a:chOff x="0" y="0"/>
          <a:chExt cx="0" cy="0"/>
        </a:xfrm>
      </p:grpSpPr>
      <p:sp>
        <p:nvSpPr>
          <p:cNvPr id="54" name="Google Shape;54;p65"/>
          <p:cNvSpPr/>
          <p:nvPr/>
        </p:nvSpPr>
        <p:spPr>
          <a:xfrm>
            <a:off x="0" y="1369800"/>
            <a:ext cx="12192000" cy="4118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5" name="Google Shape;55;p65"/>
          <p:cNvSpPr txBox="1"/>
          <p:nvPr>
            <p:ph type="title"/>
          </p:nvPr>
        </p:nvSpPr>
        <p:spPr>
          <a:xfrm>
            <a:off x="2173467" y="2300600"/>
            <a:ext cx="4074000" cy="1486000"/>
          </a:xfrm>
          <a:prstGeom prst="rect">
            <a:avLst/>
          </a:prstGeom>
          <a:noFill/>
          <a:ln>
            <a:noFill/>
          </a:ln>
        </p:spPr>
        <p:txBody>
          <a:bodyPr anchorCtr="0" anchor="b" bIns="91425" lIns="91425" spcFirstLastPara="1" rIns="91425" wrap="square" tIns="91425">
            <a:noAutofit/>
          </a:bodyPr>
          <a:lstStyle>
            <a:lvl1pPr lvl="0" algn="r">
              <a:lnSpc>
                <a:spcPct val="115000"/>
              </a:lnSpc>
              <a:spcBef>
                <a:spcPts val="0"/>
              </a:spcBef>
              <a:spcAft>
                <a:spcPts val="0"/>
              </a:spcAft>
              <a:buClr>
                <a:schemeClr val="lt1"/>
              </a:buClr>
              <a:buSzPts val="2400"/>
              <a:buNone/>
              <a:defRPr b="1">
                <a:solidFill>
                  <a:schemeClr val="lt1"/>
                </a:solidFill>
              </a:defRPr>
            </a:lvl1pPr>
            <a:lvl2pPr lvl="1" algn="r">
              <a:lnSpc>
                <a:spcPct val="100000"/>
              </a:lnSpc>
              <a:spcBef>
                <a:spcPts val="0"/>
              </a:spcBef>
              <a:spcAft>
                <a:spcPts val="0"/>
              </a:spcAft>
              <a:buClr>
                <a:schemeClr val="lt1"/>
              </a:buClr>
              <a:buSzPts val="4000"/>
              <a:buNone/>
              <a:defRPr sz="5333">
                <a:solidFill>
                  <a:schemeClr val="lt1"/>
                </a:solidFill>
              </a:defRPr>
            </a:lvl2pPr>
            <a:lvl3pPr lvl="2" algn="r">
              <a:lnSpc>
                <a:spcPct val="100000"/>
              </a:lnSpc>
              <a:spcBef>
                <a:spcPts val="0"/>
              </a:spcBef>
              <a:spcAft>
                <a:spcPts val="0"/>
              </a:spcAft>
              <a:buClr>
                <a:schemeClr val="lt1"/>
              </a:buClr>
              <a:buSzPts val="4000"/>
              <a:buNone/>
              <a:defRPr sz="5333">
                <a:solidFill>
                  <a:schemeClr val="lt1"/>
                </a:solidFill>
              </a:defRPr>
            </a:lvl3pPr>
            <a:lvl4pPr lvl="3" algn="r">
              <a:lnSpc>
                <a:spcPct val="100000"/>
              </a:lnSpc>
              <a:spcBef>
                <a:spcPts val="0"/>
              </a:spcBef>
              <a:spcAft>
                <a:spcPts val="0"/>
              </a:spcAft>
              <a:buClr>
                <a:schemeClr val="lt1"/>
              </a:buClr>
              <a:buSzPts val="4000"/>
              <a:buNone/>
              <a:defRPr sz="5333">
                <a:solidFill>
                  <a:schemeClr val="lt1"/>
                </a:solidFill>
              </a:defRPr>
            </a:lvl4pPr>
            <a:lvl5pPr lvl="4" algn="r">
              <a:lnSpc>
                <a:spcPct val="100000"/>
              </a:lnSpc>
              <a:spcBef>
                <a:spcPts val="0"/>
              </a:spcBef>
              <a:spcAft>
                <a:spcPts val="0"/>
              </a:spcAft>
              <a:buClr>
                <a:schemeClr val="lt1"/>
              </a:buClr>
              <a:buSzPts val="4000"/>
              <a:buNone/>
              <a:defRPr sz="5333">
                <a:solidFill>
                  <a:schemeClr val="lt1"/>
                </a:solidFill>
              </a:defRPr>
            </a:lvl5pPr>
            <a:lvl6pPr lvl="5" algn="r">
              <a:lnSpc>
                <a:spcPct val="100000"/>
              </a:lnSpc>
              <a:spcBef>
                <a:spcPts val="0"/>
              </a:spcBef>
              <a:spcAft>
                <a:spcPts val="0"/>
              </a:spcAft>
              <a:buClr>
                <a:schemeClr val="lt1"/>
              </a:buClr>
              <a:buSzPts val="4000"/>
              <a:buNone/>
              <a:defRPr sz="5333">
                <a:solidFill>
                  <a:schemeClr val="lt1"/>
                </a:solidFill>
              </a:defRPr>
            </a:lvl6pPr>
            <a:lvl7pPr lvl="6" algn="r">
              <a:lnSpc>
                <a:spcPct val="100000"/>
              </a:lnSpc>
              <a:spcBef>
                <a:spcPts val="0"/>
              </a:spcBef>
              <a:spcAft>
                <a:spcPts val="0"/>
              </a:spcAft>
              <a:buClr>
                <a:schemeClr val="lt1"/>
              </a:buClr>
              <a:buSzPts val="4000"/>
              <a:buNone/>
              <a:defRPr sz="5333">
                <a:solidFill>
                  <a:schemeClr val="lt1"/>
                </a:solidFill>
              </a:defRPr>
            </a:lvl7pPr>
            <a:lvl8pPr lvl="7" algn="r">
              <a:lnSpc>
                <a:spcPct val="100000"/>
              </a:lnSpc>
              <a:spcBef>
                <a:spcPts val="0"/>
              </a:spcBef>
              <a:spcAft>
                <a:spcPts val="0"/>
              </a:spcAft>
              <a:buClr>
                <a:schemeClr val="lt1"/>
              </a:buClr>
              <a:buSzPts val="4000"/>
              <a:buNone/>
              <a:defRPr sz="5333">
                <a:solidFill>
                  <a:schemeClr val="lt1"/>
                </a:solidFill>
              </a:defRPr>
            </a:lvl8pPr>
            <a:lvl9pPr lvl="8" algn="r">
              <a:lnSpc>
                <a:spcPct val="100000"/>
              </a:lnSpc>
              <a:spcBef>
                <a:spcPts val="0"/>
              </a:spcBef>
              <a:spcAft>
                <a:spcPts val="0"/>
              </a:spcAft>
              <a:buClr>
                <a:schemeClr val="lt1"/>
              </a:buClr>
              <a:buSzPts val="4000"/>
              <a:buNone/>
              <a:defRPr sz="5333">
                <a:solidFill>
                  <a:schemeClr val="lt1"/>
                </a:solidFill>
              </a:defRPr>
            </a:lvl9pPr>
          </a:lstStyle>
          <a:p/>
        </p:txBody>
      </p:sp>
      <p:sp>
        <p:nvSpPr>
          <p:cNvPr id="56" name="Google Shape;56;p65"/>
          <p:cNvSpPr txBox="1"/>
          <p:nvPr>
            <p:ph idx="1" type="subTitle"/>
          </p:nvPr>
        </p:nvSpPr>
        <p:spPr>
          <a:xfrm>
            <a:off x="2553867" y="3786600"/>
            <a:ext cx="3693600" cy="770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lt1"/>
              </a:buClr>
              <a:buSzPts val="1400"/>
              <a:buNone/>
              <a:defRPr sz="1867">
                <a:solidFill>
                  <a:schemeClr val="lt1"/>
                </a:solidFill>
              </a:defRPr>
            </a:lvl1pPr>
            <a:lvl2pPr lvl="1" algn="r">
              <a:lnSpc>
                <a:spcPct val="100000"/>
              </a:lnSpc>
              <a:spcBef>
                <a:spcPts val="0"/>
              </a:spcBef>
              <a:spcAft>
                <a:spcPts val="0"/>
              </a:spcAft>
              <a:buClr>
                <a:schemeClr val="lt1"/>
              </a:buClr>
              <a:buSzPts val="1400"/>
              <a:buNone/>
              <a:defRPr>
                <a:solidFill>
                  <a:schemeClr val="lt1"/>
                </a:solidFill>
              </a:defRPr>
            </a:lvl2pPr>
            <a:lvl3pPr lvl="2" algn="r">
              <a:lnSpc>
                <a:spcPct val="100000"/>
              </a:lnSpc>
              <a:spcBef>
                <a:spcPts val="0"/>
              </a:spcBef>
              <a:spcAft>
                <a:spcPts val="0"/>
              </a:spcAft>
              <a:buClr>
                <a:schemeClr val="lt1"/>
              </a:buClr>
              <a:buSzPts val="1300"/>
              <a:buNone/>
              <a:defRPr>
                <a:solidFill>
                  <a:schemeClr val="lt1"/>
                </a:solidFill>
              </a:defRPr>
            </a:lvl3pPr>
            <a:lvl4pPr lvl="3" algn="r">
              <a:lnSpc>
                <a:spcPct val="100000"/>
              </a:lnSpc>
              <a:spcBef>
                <a:spcPts val="0"/>
              </a:spcBef>
              <a:spcAft>
                <a:spcPts val="0"/>
              </a:spcAft>
              <a:buClr>
                <a:schemeClr val="lt1"/>
              </a:buClr>
              <a:buSzPts val="1300"/>
              <a:buNone/>
              <a:defRPr>
                <a:solidFill>
                  <a:schemeClr val="lt1"/>
                </a:solidFill>
              </a:defRPr>
            </a:lvl4pPr>
            <a:lvl5pPr lvl="4" algn="r">
              <a:lnSpc>
                <a:spcPct val="100000"/>
              </a:lnSpc>
              <a:spcBef>
                <a:spcPts val="0"/>
              </a:spcBef>
              <a:spcAft>
                <a:spcPts val="0"/>
              </a:spcAft>
              <a:buClr>
                <a:schemeClr val="lt1"/>
              </a:buClr>
              <a:buSzPts val="1200"/>
              <a:buNone/>
              <a:defRPr>
                <a:solidFill>
                  <a:schemeClr val="lt1"/>
                </a:solidFill>
              </a:defRPr>
            </a:lvl5pPr>
            <a:lvl6pPr lvl="5" algn="r">
              <a:lnSpc>
                <a:spcPct val="100000"/>
              </a:lnSpc>
              <a:spcBef>
                <a:spcPts val="0"/>
              </a:spcBef>
              <a:spcAft>
                <a:spcPts val="0"/>
              </a:spcAft>
              <a:buClr>
                <a:schemeClr val="lt1"/>
              </a:buClr>
              <a:buSzPts val="1200"/>
              <a:buNone/>
              <a:defRPr>
                <a:solidFill>
                  <a:schemeClr val="lt1"/>
                </a:solidFill>
              </a:defRPr>
            </a:lvl6pPr>
            <a:lvl7pPr lvl="6" algn="r">
              <a:lnSpc>
                <a:spcPct val="100000"/>
              </a:lnSpc>
              <a:spcBef>
                <a:spcPts val="0"/>
              </a:spcBef>
              <a:spcAft>
                <a:spcPts val="0"/>
              </a:spcAft>
              <a:buClr>
                <a:schemeClr val="lt1"/>
              </a:buClr>
              <a:buSzPts val="1100"/>
              <a:buNone/>
              <a:defRPr>
                <a:solidFill>
                  <a:schemeClr val="lt1"/>
                </a:solidFill>
              </a:defRPr>
            </a:lvl7pPr>
            <a:lvl8pPr lvl="7" algn="r">
              <a:lnSpc>
                <a:spcPct val="100000"/>
              </a:lnSpc>
              <a:spcBef>
                <a:spcPts val="0"/>
              </a:spcBef>
              <a:spcAft>
                <a:spcPts val="0"/>
              </a:spcAft>
              <a:buClr>
                <a:schemeClr val="lt1"/>
              </a:buClr>
              <a:buSzPts val="1100"/>
              <a:buNone/>
              <a:defRPr>
                <a:solidFill>
                  <a:schemeClr val="lt1"/>
                </a:solidFill>
              </a:defRPr>
            </a:lvl8pPr>
            <a:lvl9pPr lvl="8" algn="r">
              <a:lnSpc>
                <a:spcPct val="100000"/>
              </a:lnSpc>
              <a:spcBef>
                <a:spcPts val="0"/>
              </a:spcBef>
              <a:spcAft>
                <a:spcPts val="0"/>
              </a:spcAft>
              <a:buClr>
                <a:schemeClr val="lt1"/>
              </a:buClr>
              <a:buSzPts val="1000"/>
              <a:buNone/>
              <a:defRPr>
                <a:solidFill>
                  <a:schemeClr val="lt1"/>
                </a:solidFill>
              </a:defRPr>
            </a:lvl9pPr>
          </a:lstStyle>
          <a:p/>
        </p:txBody>
      </p:sp>
      <p:sp>
        <p:nvSpPr>
          <p:cNvPr id="57" name="Google Shape;57;p65"/>
          <p:cNvSpPr txBox="1"/>
          <p:nvPr>
            <p:ph idx="12" type="sldNum"/>
          </p:nvPr>
        </p:nvSpPr>
        <p:spPr>
          <a:xfrm>
            <a:off x="11152944" y="56921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p:cSld name="Cyan with title and text">
    <p:spTree>
      <p:nvGrpSpPr>
        <p:cNvPr id="58" name="Shape 58"/>
        <p:cNvGrpSpPr/>
        <p:nvPr/>
      </p:nvGrpSpPr>
      <p:grpSpPr>
        <a:xfrm>
          <a:off x="0" y="0"/>
          <a:ext cx="0" cy="0"/>
          <a:chOff x="0" y="0"/>
          <a:chExt cx="0" cy="0"/>
        </a:xfrm>
      </p:grpSpPr>
      <p:sp>
        <p:nvSpPr>
          <p:cNvPr id="59" name="Google Shape;59;p66"/>
          <p:cNvSpPr/>
          <p:nvPr/>
        </p:nvSpPr>
        <p:spPr>
          <a:xfrm>
            <a:off x="-98200" y="-14867"/>
            <a:ext cx="12305200" cy="6958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0" name="Google Shape;60;p66"/>
          <p:cNvSpPr/>
          <p:nvPr/>
        </p:nvSpPr>
        <p:spPr>
          <a:xfrm>
            <a:off x="1907200" y="871800"/>
            <a:ext cx="8377600" cy="51144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1" name="Google Shape;61;p66"/>
          <p:cNvSpPr/>
          <p:nvPr/>
        </p:nvSpPr>
        <p:spPr>
          <a:xfrm>
            <a:off x="1907200" y="1828600"/>
            <a:ext cx="1529600" cy="5320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62" name="Google Shape;62;p66"/>
          <p:cNvSpPr txBox="1"/>
          <p:nvPr>
            <p:ph type="title"/>
          </p:nvPr>
        </p:nvSpPr>
        <p:spPr>
          <a:xfrm>
            <a:off x="3567867" y="1626713"/>
            <a:ext cx="5234800" cy="64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63" name="Google Shape;63;p66"/>
          <p:cNvSpPr txBox="1"/>
          <p:nvPr>
            <p:ph idx="1" type="subTitle"/>
          </p:nvPr>
        </p:nvSpPr>
        <p:spPr>
          <a:xfrm>
            <a:off x="3567868" y="3397000"/>
            <a:ext cx="4181600" cy="258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type="secHead">
  <p:cSld name="SECTION_HEADER">
    <p:bg>
      <p:bgPr>
        <a:solidFill>
          <a:schemeClr val="lt1"/>
        </a:solidFill>
      </p:bgPr>
    </p:bg>
    <p:spTree>
      <p:nvGrpSpPr>
        <p:cNvPr id="64" name="Shape 64"/>
        <p:cNvGrpSpPr/>
        <p:nvPr/>
      </p:nvGrpSpPr>
      <p:grpSpPr>
        <a:xfrm>
          <a:off x="0" y="0"/>
          <a:ext cx="0" cy="0"/>
          <a:chOff x="0" y="0"/>
          <a:chExt cx="0" cy="0"/>
        </a:xfrm>
      </p:grpSpPr>
      <p:sp>
        <p:nvSpPr>
          <p:cNvPr id="65" name="Google Shape;65;p67"/>
          <p:cNvSpPr txBox="1"/>
          <p:nvPr>
            <p:ph type="title"/>
          </p:nvPr>
        </p:nvSpPr>
        <p:spPr>
          <a:xfrm>
            <a:off x="6264367" y="253267"/>
            <a:ext cx="7081600" cy="14860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5333">
                <a:solidFill>
                  <a:schemeClr val="lt1"/>
                </a:solidFill>
              </a:defRPr>
            </a:lvl2pPr>
            <a:lvl3pPr lvl="2" algn="l">
              <a:lnSpc>
                <a:spcPct val="100000"/>
              </a:lnSpc>
              <a:spcBef>
                <a:spcPts val="0"/>
              </a:spcBef>
              <a:spcAft>
                <a:spcPts val="0"/>
              </a:spcAft>
              <a:buClr>
                <a:schemeClr val="lt1"/>
              </a:buClr>
              <a:buSzPts val="4000"/>
              <a:buNone/>
              <a:defRPr sz="5333">
                <a:solidFill>
                  <a:schemeClr val="lt1"/>
                </a:solidFill>
              </a:defRPr>
            </a:lvl3pPr>
            <a:lvl4pPr lvl="3" algn="l">
              <a:lnSpc>
                <a:spcPct val="100000"/>
              </a:lnSpc>
              <a:spcBef>
                <a:spcPts val="0"/>
              </a:spcBef>
              <a:spcAft>
                <a:spcPts val="0"/>
              </a:spcAft>
              <a:buClr>
                <a:schemeClr val="lt1"/>
              </a:buClr>
              <a:buSzPts val="4000"/>
              <a:buNone/>
              <a:defRPr sz="5333">
                <a:solidFill>
                  <a:schemeClr val="lt1"/>
                </a:solidFill>
              </a:defRPr>
            </a:lvl4pPr>
            <a:lvl5pPr lvl="4" algn="l">
              <a:lnSpc>
                <a:spcPct val="100000"/>
              </a:lnSpc>
              <a:spcBef>
                <a:spcPts val="0"/>
              </a:spcBef>
              <a:spcAft>
                <a:spcPts val="0"/>
              </a:spcAft>
              <a:buClr>
                <a:schemeClr val="lt1"/>
              </a:buClr>
              <a:buSzPts val="4000"/>
              <a:buNone/>
              <a:defRPr sz="5333">
                <a:solidFill>
                  <a:schemeClr val="lt1"/>
                </a:solidFill>
              </a:defRPr>
            </a:lvl5pPr>
            <a:lvl6pPr lvl="5" algn="l">
              <a:lnSpc>
                <a:spcPct val="100000"/>
              </a:lnSpc>
              <a:spcBef>
                <a:spcPts val="0"/>
              </a:spcBef>
              <a:spcAft>
                <a:spcPts val="0"/>
              </a:spcAft>
              <a:buClr>
                <a:schemeClr val="lt1"/>
              </a:buClr>
              <a:buSzPts val="4000"/>
              <a:buNone/>
              <a:defRPr sz="5333">
                <a:solidFill>
                  <a:schemeClr val="lt1"/>
                </a:solidFill>
              </a:defRPr>
            </a:lvl6pPr>
            <a:lvl7pPr lvl="6" algn="l">
              <a:lnSpc>
                <a:spcPct val="100000"/>
              </a:lnSpc>
              <a:spcBef>
                <a:spcPts val="0"/>
              </a:spcBef>
              <a:spcAft>
                <a:spcPts val="0"/>
              </a:spcAft>
              <a:buClr>
                <a:schemeClr val="lt1"/>
              </a:buClr>
              <a:buSzPts val="4000"/>
              <a:buNone/>
              <a:defRPr sz="5333">
                <a:solidFill>
                  <a:schemeClr val="lt1"/>
                </a:solidFill>
              </a:defRPr>
            </a:lvl7pPr>
            <a:lvl8pPr lvl="7" algn="l">
              <a:lnSpc>
                <a:spcPct val="100000"/>
              </a:lnSpc>
              <a:spcBef>
                <a:spcPts val="0"/>
              </a:spcBef>
              <a:spcAft>
                <a:spcPts val="0"/>
              </a:spcAft>
              <a:buClr>
                <a:schemeClr val="lt1"/>
              </a:buClr>
              <a:buSzPts val="4000"/>
              <a:buNone/>
              <a:defRPr sz="5333">
                <a:solidFill>
                  <a:schemeClr val="lt1"/>
                </a:solidFill>
              </a:defRPr>
            </a:lvl8pPr>
            <a:lvl9pPr lvl="8" algn="l">
              <a:lnSpc>
                <a:spcPct val="100000"/>
              </a:lnSpc>
              <a:spcBef>
                <a:spcPts val="0"/>
              </a:spcBef>
              <a:spcAft>
                <a:spcPts val="0"/>
              </a:spcAft>
              <a:buClr>
                <a:schemeClr val="lt1"/>
              </a:buClr>
              <a:buSzPts val="4000"/>
              <a:buNone/>
              <a:defRPr sz="5333">
                <a:solidFill>
                  <a:schemeClr val="lt1"/>
                </a:solidFill>
              </a:defRPr>
            </a:lvl9pPr>
          </a:lstStyle>
          <a:p/>
        </p:txBody>
      </p:sp>
      <p:sp>
        <p:nvSpPr>
          <p:cNvPr id="66" name="Google Shape;66;p67"/>
          <p:cNvSpPr txBox="1"/>
          <p:nvPr>
            <p:ph idx="1" type="subTitle"/>
          </p:nvPr>
        </p:nvSpPr>
        <p:spPr>
          <a:xfrm>
            <a:off x="6261632" y="2279256"/>
            <a:ext cx="44896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300"/>
              <a:buNone/>
              <a:defRPr sz="1600"/>
            </a:lvl3pPr>
            <a:lvl4pPr lvl="3" algn="l">
              <a:lnSpc>
                <a:spcPct val="100000"/>
              </a:lnSpc>
              <a:spcBef>
                <a:spcPts val="0"/>
              </a:spcBef>
              <a:spcAft>
                <a:spcPts val="0"/>
              </a:spcAft>
              <a:buSzPts val="13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100"/>
              <a:buNone/>
              <a:defRPr sz="1600"/>
            </a:lvl7pPr>
            <a:lvl8pPr lvl="7" algn="l">
              <a:lnSpc>
                <a:spcPct val="100000"/>
              </a:lnSpc>
              <a:spcBef>
                <a:spcPts val="0"/>
              </a:spcBef>
              <a:spcAft>
                <a:spcPts val="0"/>
              </a:spcAft>
              <a:buSzPts val="1100"/>
              <a:buNone/>
              <a:defRPr sz="1600"/>
            </a:lvl8pPr>
            <a:lvl9pPr lvl="8" algn="l">
              <a:lnSpc>
                <a:spcPct val="100000"/>
              </a:lnSpc>
              <a:spcBef>
                <a:spcPts val="0"/>
              </a:spcBef>
              <a:spcAft>
                <a:spcPts val="0"/>
              </a:spcAft>
              <a:buSzPts val="1000"/>
              <a:buNone/>
              <a:defRPr sz="1600"/>
            </a:lvl9pPr>
          </a:lstStyle>
          <a:p/>
        </p:txBody>
      </p:sp>
      <p:sp>
        <p:nvSpPr>
          <p:cNvPr id="67" name="Google Shape;67;p67"/>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68" name="Google Shape;68;p67"/>
          <p:cNvSpPr/>
          <p:nvPr/>
        </p:nvSpPr>
        <p:spPr>
          <a:xfrm>
            <a:off x="6096000" y="572467"/>
            <a:ext cx="3696000" cy="847600"/>
          </a:xfrm>
          <a:prstGeom prst="rect">
            <a:avLst/>
          </a:prstGeom>
          <a:noFill/>
          <a:ln cap="flat" cmpd="sng" w="38100">
            <a:solidFill>
              <a:schemeClr val="dk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434343"/>
              </a:solidFill>
              <a:latin typeface="Arial"/>
              <a:ea typeface="Arial"/>
              <a:cs typeface="Arial"/>
              <a:sym typeface="Arial"/>
            </a:endParaRPr>
          </a:p>
        </p:txBody>
      </p:sp>
      <p:sp>
        <p:nvSpPr>
          <p:cNvPr id="69" name="Google Shape;69;p67"/>
          <p:cNvSpPr txBox="1"/>
          <p:nvPr>
            <p:ph idx="2" type="title"/>
          </p:nvPr>
        </p:nvSpPr>
        <p:spPr>
          <a:xfrm>
            <a:off x="6261633" y="1598384"/>
            <a:ext cx="7081600" cy="91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p:txBody>
      </p:sp>
      <p:sp>
        <p:nvSpPr>
          <p:cNvPr id="70" name="Google Shape;70;p67"/>
          <p:cNvSpPr txBox="1"/>
          <p:nvPr>
            <p:ph idx="3" type="subTitle"/>
          </p:nvPr>
        </p:nvSpPr>
        <p:spPr>
          <a:xfrm>
            <a:off x="6261632" y="3782229"/>
            <a:ext cx="44896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300"/>
              <a:buNone/>
              <a:defRPr sz="1600"/>
            </a:lvl3pPr>
            <a:lvl4pPr lvl="3" algn="l">
              <a:lnSpc>
                <a:spcPct val="100000"/>
              </a:lnSpc>
              <a:spcBef>
                <a:spcPts val="0"/>
              </a:spcBef>
              <a:spcAft>
                <a:spcPts val="0"/>
              </a:spcAft>
              <a:buSzPts val="13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100"/>
              <a:buNone/>
              <a:defRPr sz="1600"/>
            </a:lvl7pPr>
            <a:lvl8pPr lvl="7" algn="l">
              <a:lnSpc>
                <a:spcPct val="100000"/>
              </a:lnSpc>
              <a:spcBef>
                <a:spcPts val="0"/>
              </a:spcBef>
              <a:spcAft>
                <a:spcPts val="0"/>
              </a:spcAft>
              <a:buSzPts val="1100"/>
              <a:buNone/>
              <a:defRPr sz="1600"/>
            </a:lvl8pPr>
            <a:lvl9pPr lvl="8" algn="l">
              <a:lnSpc>
                <a:spcPct val="100000"/>
              </a:lnSpc>
              <a:spcBef>
                <a:spcPts val="0"/>
              </a:spcBef>
              <a:spcAft>
                <a:spcPts val="0"/>
              </a:spcAft>
              <a:buSzPts val="1000"/>
              <a:buNone/>
              <a:defRPr sz="1600"/>
            </a:lvl9pPr>
          </a:lstStyle>
          <a:p/>
        </p:txBody>
      </p:sp>
      <p:sp>
        <p:nvSpPr>
          <p:cNvPr id="71" name="Google Shape;71;p67"/>
          <p:cNvSpPr txBox="1"/>
          <p:nvPr>
            <p:ph idx="4" type="title"/>
          </p:nvPr>
        </p:nvSpPr>
        <p:spPr>
          <a:xfrm>
            <a:off x="6261633" y="3101351"/>
            <a:ext cx="7081600" cy="91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p:txBody>
      </p:sp>
      <p:sp>
        <p:nvSpPr>
          <p:cNvPr id="72" name="Google Shape;72;p67"/>
          <p:cNvSpPr txBox="1"/>
          <p:nvPr>
            <p:ph idx="5" type="subTitle"/>
          </p:nvPr>
        </p:nvSpPr>
        <p:spPr>
          <a:xfrm>
            <a:off x="6261632" y="5289987"/>
            <a:ext cx="44896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l">
              <a:lnSpc>
                <a:spcPct val="100000"/>
              </a:lnSpc>
              <a:spcBef>
                <a:spcPts val="0"/>
              </a:spcBef>
              <a:spcAft>
                <a:spcPts val="0"/>
              </a:spcAft>
              <a:buSzPts val="1400"/>
              <a:buNone/>
              <a:defRPr sz="1600"/>
            </a:lvl2pPr>
            <a:lvl3pPr lvl="2" algn="l">
              <a:lnSpc>
                <a:spcPct val="100000"/>
              </a:lnSpc>
              <a:spcBef>
                <a:spcPts val="0"/>
              </a:spcBef>
              <a:spcAft>
                <a:spcPts val="0"/>
              </a:spcAft>
              <a:buSzPts val="1300"/>
              <a:buNone/>
              <a:defRPr sz="1600"/>
            </a:lvl3pPr>
            <a:lvl4pPr lvl="3" algn="l">
              <a:lnSpc>
                <a:spcPct val="100000"/>
              </a:lnSpc>
              <a:spcBef>
                <a:spcPts val="0"/>
              </a:spcBef>
              <a:spcAft>
                <a:spcPts val="0"/>
              </a:spcAft>
              <a:buSzPts val="1300"/>
              <a:buNone/>
              <a:defRPr sz="1600"/>
            </a:lvl4pPr>
            <a:lvl5pPr lvl="4" algn="l">
              <a:lnSpc>
                <a:spcPct val="100000"/>
              </a:lnSpc>
              <a:spcBef>
                <a:spcPts val="0"/>
              </a:spcBef>
              <a:spcAft>
                <a:spcPts val="0"/>
              </a:spcAft>
              <a:buSzPts val="1200"/>
              <a:buNone/>
              <a:defRPr sz="1600"/>
            </a:lvl5pPr>
            <a:lvl6pPr lvl="5" algn="l">
              <a:lnSpc>
                <a:spcPct val="100000"/>
              </a:lnSpc>
              <a:spcBef>
                <a:spcPts val="0"/>
              </a:spcBef>
              <a:spcAft>
                <a:spcPts val="0"/>
              </a:spcAft>
              <a:buSzPts val="1200"/>
              <a:buNone/>
              <a:defRPr sz="1600"/>
            </a:lvl6pPr>
            <a:lvl7pPr lvl="6" algn="l">
              <a:lnSpc>
                <a:spcPct val="100000"/>
              </a:lnSpc>
              <a:spcBef>
                <a:spcPts val="0"/>
              </a:spcBef>
              <a:spcAft>
                <a:spcPts val="0"/>
              </a:spcAft>
              <a:buSzPts val="1100"/>
              <a:buNone/>
              <a:defRPr sz="1600"/>
            </a:lvl7pPr>
            <a:lvl8pPr lvl="7" algn="l">
              <a:lnSpc>
                <a:spcPct val="100000"/>
              </a:lnSpc>
              <a:spcBef>
                <a:spcPts val="0"/>
              </a:spcBef>
              <a:spcAft>
                <a:spcPts val="0"/>
              </a:spcAft>
              <a:buSzPts val="1100"/>
              <a:buNone/>
              <a:defRPr sz="1600"/>
            </a:lvl8pPr>
            <a:lvl9pPr lvl="8" algn="l">
              <a:lnSpc>
                <a:spcPct val="100000"/>
              </a:lnSpc>
              <a:spcBef>
                <a:spcPts val="0"/>
              </a:spcBef>
              <a:spcAft>
                <a:spcPts val="0"/>
              </a:spcAft>
              <a:buSzPts val="1000"/>
              <a:buNone/>
              <a:defRPr sz="1600"/>
            </a:lvl9pPr>
          </a:lstStyle>
          <a:p/>
        </p:txBody>
      </p:sp>
      <p:sp>
        <p:nvSpPr>
          <p:cNvPr id="73" name="Google Shape;73;p67"/>
          <p:cNvSpPr txBox="1"/>
          <p:nvPr>
            <p:ph idx="6" type="title"/>
          </p:nvPr>
        </p:nvSpPr>
        <p:spPr>
          <a:xfrm>
            <a:off x="6261633" y="4604339"/>
            <a:ext cx="7081600" cy="91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Clr>
                <a:schemeClr val="lt1"/>
              </a:buClr>
              <a:buSzPts val="1800"/>
              <a:buNone/>
              <a:defRPr sz="2400">
                <a:solidFill>
                  <a:schemeClr val="lt1"/>
                </a:solidFill>
              </a:defRPr>
            </a:lvl2pPr>
            <a:lvl3pPr lvl="2" algn="l">
              <a:lnSpc>
                <a:spcPct val="100000"/>
              </a:lnSpc>
              <a:spcBef>
                <a:spcPts val="0"/>
              </a:spcBef>
              <a:spcAft>
                <a:spcPts val="0"/>
              </a:spcAft>
              <a:buClr>
                <a:schemeClr val="lt1"/>
              </a:buClr>
              <a:buSzPts val="1800"/>
              <a:buNone/>
              <a:defRPr sz="2400">
                <a:solidFill>
                  <a:schemeClr val="lt1"/>
                </a:solidFill>
              </a:defRPr>
            </a:lvl3pPr>
            <a:lvl4pPr lvl="3" algn="l">
              <a:lnSpc>
                <a:spcPct val="100000"/>
              </a:lnSpc>
              <a:spcBef>
                <a:spcPts val="0"/>
              </a:spcBef>
              <a:spcAft>
                <a:spcPts val="0"/>
              </a:spcAft>
              <a:buClr>
                <a:schemeClr val="lt1"/>
              </a:buClr>
              <a:buSzPts val="1800"/>
              <a:buNone/>
              <a:defRPr sz="2400">
                <a:solidFill>
                  <a:schemeClr val="lt1"/>
                </a:solidFill>
              </a:defRPr>
            </a:lvl4pPr>
            <a:lvl5pPr lvl="4" algn="l">
              <a:lnSpc>
                <a:spcPct val="100000"/>
              </a:lnSpc>
              <a:spcBef>
                <a:spcPts val="0"/>
              </a:spcBef>
              <a:spcAft>
                <a:spcPts val="0"/>
              </a:spcAft>
              <a:buClr>
                <a:schemeClr val="lt1"/>
              </a:buClr>
              <a:buSzPts val="1800"/>
              <a:buNone/>
              <a:defRPr sz="2400">
                <a:solidFill>
                  <a:schemeClr val="lt1"/>
                </a:solidFill>
              </a:defRPr>
            </a:lvl5pPr>
            <a:lvl6pPr lvl="5" algn="l">
              <a:lnSpc>
                <a:spcPct val="100000"/>
              </a:lnSpc>
              <a:spcBef>
                <a:spcPts val="0"/>
              </a:spcBef>
              <a:spcAft>
                <a:spcPts val="0"/>
              </a:spcAft>
              <a:buClr>
                <a:schemeClr val="lt1"/>
              </a:buClr>
              <a:buSzPts val="1800"/>
              <a:buNone/>
              <a:defRPr sz="2400">
                <a:solidFill>
                  <a:schemeClr val="lt1"/>
                </a:solidFill>
              </a:defRPr>
            </a:lvl6pPr>
            <a:lvl7pPr lvl="6" algn="l">
              <a:lnSpc>
                <a:spcPct val="100000"/>
              </a:lnSpc>
              <a:spcBef>
                <a:spcPts val="0"/>
              </a:spcBef>
              <a:spcAft>
                <a:spcPts val="0"/>
              </a:spcAft>
              <a:buClr>
                <a:schemeClr val="lt1"/>
              </a:buClr>
              <a:buSzPts val="1800"/>
              <a:buNone/>
              <a:defRPr sz="2400">
                <a:solidFill>
                  <a:schemeClr val="lt1"/>
                </a:solidFill>
              </a:defRPr>
            </a:lvl7pPr>
            <a:lvl8pPr lvl="7" algn="l">
              <a:lnSpc>
                <a:spcPct val="100000"/>
              </a:lnSpc>
              <a:spcBef>
                <a:spcPts val="0"/>
              </a:spcBef>
              <a:spcAft>
                <a:spcPts val="0"/>
              </a:spcAft>
              <a:buClr>
                <a:schemeClr val="lt1"/>
              </a:buClr>
              <a:buSzPts val="1800"/>
              <a:buNone/>
              <a:defRPr sz="2400">
                <a:solidFill>
                  <a:schemeClr val="lt1"/>
                </a:solidFill>
              </a:defRPr>
            </a:lvl8pPr>
            <a:lvl9pPr lvl="8" algn="l">
              <a:lnSpc>
                <a:spcPct val="100000"/>
              </a:lnSpc>
              <a:spcBef>
                <a:spcPts val="0"/>
              </a:spcBef>
              <a:spcAft>
                <a:spcPts val="0"/>
              </a:spcAft>
              <a:buClr>
                <a:schemeClr val="lt1"/>
              </a:buClr>
              <a:buSzPts val="1800"/>
              <a:buNone/>
              <a:defRPr sz="2400">
                <a:solidFill>
                  <a:schemeClr val="lt1"/>
                </a:solidFill>
              </a:defRPr>
            </a:lvl9pPr>
          </a:lstStyle>
          <a:p/>
        </p:txBody>
      </p:sp>
      <p:sp>
        <p:nvSpPr>
          <p:cNvPr id="74" name="Google Shape;74;p67"/>
          <p:cNvSpPr/>
          <p:nvPr/>
        </p:nvSpPr>
        <p:spPr>
          <a:xfrm>
            <a:off x="0" y="0"/>
            <a:ext cx="3807600" cy="68580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75" name="Google Shape;75;p67"/>
          <p:cNvSpPr/>
          <p:nvPr/>
        </p:nvSpPr>
        <p:spPr>
          <a:xfrm>
            <a:off x="4776300" y="1901567"/>
            <a:ext cx="1118400" cy="10932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76" name="Google Shape;76;p67"/>
          <p:cNvSpPr/>
          <p:nvPr/>
        </p:nvSpPr>
        <p:spPr>
          <a:xfrm>
            <a:off x="4776300" y="3404533"/>
            <a:ext cx="1118400" cy="10932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77" name="Google Shape;77;p67"/>
          <p:cNvSpPr/>
          <p:nvPr/>
        </p:nvSpPr>
        <p:spPr>
          <a:xfrm>
            <a:off x="4776300" y="4907500"/>
            <a:ext cx="1118400" cy="10932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78" name="Google Shape;78;p67"/>
          <p:cNvSpPr txBox="1"/>
          <p:nvPr>
            <p:ph idx="7" type="title"/>
          </p:nvPr>
        </p:nvSpPr>
        <p:spPr>
          <a:xfrm>
            <a:off x="4496300" y="2024367"/>
            <a:ext cx="1678400" cy="8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79" name="Google Shape;79;p67"/>
          <p:cNvSpPr txBox="1"/>
          <p:nvPr>
            <p:ph idx="8" type="title"/>
          </p:nvPr>
        </p:nvSpPr>
        <p:spPr>
          <a:xfrm>
            <a:off x="4496300" y="3527333"/>
            <a:ext cx="1678400" cy="8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80" name="Google Shape;80;p67"/>
          <p:cNvSpPr txBox="1"/>
          <p:nvPr>
            <p:ph idx="9" type="title"/>
          </p:nvPr>
        </p:nvSpPr>
        <p:spPr>
          <a:xfrm>
            <a:off x="4496300" y="5030300"/>
            <a:ext cx="1678400" cy="847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b="1"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bg>
      <p:bgPr>
        <a:solidFill>
          <a:schemeClr val="lt1"/>
        </a:solidFill>
      </p:bgPr>
    </p:bg>
    <p:spTree>
      <p:nvGrpSpPr>
        <p:cNvPr id="81" name="Shape 81"/>
        <p:cNvGrpSpPr/>
        <p:nvPr/>
      </p:nvGrpSpPr>
      <p:grpSpPr>
        <a:xfrm>
          <a:off x="0" y="0"/>
          <a:ext cx="0" cy="0"/>
          <a:chOff x="0" y="0"/>
          <a:chExt cx="0" cy="0"/>
        </a:xfrm>
      </p:grpSpPr>
      <p:sp>
        <p:nvSpPr>
          <p:cNvPr id="82" name="Google Shape;82;p68"/>
          <p:cNvSpPr txBox="1"/>
          <p:nvPr>
            <p:ph type="title"/>
          </p:nvPr>
        </p:nvSpPr>
        <p:spPr>
          <a:xfrm>
            <a:off x="760063" y="1325200"/>
            <a:ext cx="4074000" cy="14860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5333">
                <a:solidFill>
                  <a:schemeClr val="lt1"/>
                </a:solidFill>
              </a:defRPr>
            </a:lvl2pPr>
            <a:lvl3pPr lvl="2" algn="l">
              <a:lnSpc>
                <a:spcPct val="100000"/>
              </a:lnSpc>
              <a:spcBef>
                <a:spcPts val="0"/>
              </a:spcBef>
              <a:spcAft>
                <a:spcPts val="0"/>
              </a:spcAft>
              <a:buClr>
                <a:schemeClr val="lt1"/>
              </a:buClr>
              <a:buSzPts val="4000"/>
              <a:buNone/>
              <a:defRPr sz="5333">
                <a:solidFill>
                  <a:schemeClr val="lt1"/>
                </a:solidFill>
              </a:defRPr>
            </a:lvl3pPr>
            <a:lvl4pPr lvl="3" algn="l">
              <a:lnSpc>
                <a:spcPct val="100000"/>
              </a:lnSpc>
              <a:spcBef>
                <a:spcPts val="0"/>
              </a:spcBef>
              <a:spcAft>
                <a:spcPts val="0"/>
              </a:spcAft>
              <a:buClr>
                <a:schemeClr val="lt1"/>
              </a:buClr>
              <a:buSzPts val="4000"/>
              <a:buNone/>
              <a:defRPr sz="5333">
                <a:solidFill>
                  <a:schemeClr val="lt1"/>
                </a:solidFill>
              </a:defRPr>
            </a:lvl4pPr>
            <a:lvl5pPr lvl="4" algn="l">
              <a:lnSpc>
                <a:spcPct val="100000"/>
              </a:lnSpc>
              <a:spcBef>
                <a:spcPts val="0"/>
              </a:spcBef>
              <a:spcAft>
                <a:spcPts val="0"/>
              </a:spcAft>
              <a:buClr>
                <a:schemeClr val="lt1"/>
              </a:buClr>
              <a:buSzPts val="4000"/>
              <a:buNone/>
              <a:defRPr sz="5333">
                <a:solidFill>
                  <a:schemeClr val="lt1"/>
                </a:solidFill>
              </a:defRPr>
            </a:lvl5pPr>
            <a:lvl6pPr lvl="5" algn="l">
              <a:lnSpc>
                <a:spcPct val="100000"/>
              </a:lnSpc>
              <a:spcBef>
                <a:spcPts val="0"/>
              </a:spcBef>
              <a:spcAft>
                <a:spcPts val="0"/>
              </a:spcAft>
              <a:buClr>
                <a:schemeClr val="lt1"/>
              </a:buClr>
              <a:buSzPts val="4000"/>
              <a:buNone/>
              <a:defRPr sz="5333">
                <a:solidFill>
                  <a:schemeClr val="lt1"/>
                </a:solidFill>
              </a:defRPr>
            </a:lvl6pPr>
            <a:lvl7pPr lvl="6" algn="l">
              <a:lnSpc>
                <a:spcPct val="100000"/>
              </a:lnSpc>
              <a:spcBef>
                <a:spcPts val="0"/>
              </a:spcBef>
              <a:spcAft>
                <a:spcPts val="0"/>
              </a:spcAft>
              <a:buClr>
                <a:schemeClr val="lt1"/>
              </a:buClr>
              <a:buSzPts val="4000"/>
              <a:buNone/>
              <a:defRPr sz="5333">
                <a:solidFill>
                  <a:schemeClr val="lt1"/>
                </a:solidFill>
              </a:defRPr>
            </a:lvl7pPr>
            <a:lvl8pPr lvl="7" algn="l">
              <a:lnSpc>
                <a:spcPct val="100000"/>
              </a:lnSpc>
              <a:spcBef>
                <a:spcPts val="0"/>
              </a:spcBef>
              <a:spcAft>
                <a:spcPts val="0"/>
              </a:spcAft>
              <a:buClr>
                <a:schemeClr val="lt1"/>
              </a:buClr>
              <a:buSzPts val="4000"/>
              <a:buNone/>
              <a:defRPr sz="5333">
                <a:solidFill>
                  <a:schemeClr val="lt1"/>
                </a:solidFill>
              </a:defRPr>
            </a:lvl8pPr>
            <a:lvl9pPr lvl="8" algn="l">
              <a:lnSpc>
                <a:spcPct val="100000"/>
              </a:lnSpc>
              <a:spcBef>
                <a:spcPts val="0"/>
              </a:spcBef>
              <a:spcAft>
                <a:spcPts val="0"/>
              </a:spcAft>
              <a:buClr>
                <a:schemeClr val="lt1"/>
              </a:buClr>
              <a:buSzPts val="4000"/>
              <a:buNone/>
              <a:defRPr sz="5333">
                <a:solidFill>
                  <a:schemeClr val="lt1"/>
                </a:solidFill>
              </a:defRPr>
            </a:lvl9pPr>
          </a:lstStyle>
          <a:p/>
        </p:txBody>
      </p:sp>
      <p:sp>
        <p:nvSpPr>
          <p:cNvPr id="83" name="Google Shape;83;p68"/>
          <p:cNvSpPr txBox="1"/>
          <p:nvPr>
            <p:ph idx="1" type="subTitle"/>
          </p:nvPr>
        </p:nvSpPr>
        <p:spPr>
          <a:xfrm>
            <a:off x="819700" y="3419700"/>
            <a:ext cx="38944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
        <p:nvSpPr>
          <p:cNvPr id="84" name="Google Shape;84;p68"/>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85" name="Google Shape;85;p68"/>
          <p:cNvCxnSpPr/>
          <p:nvPr/>
        </p:nvCxnSpPr>
        <p:spPr>
          <a:xfrm>
            <a:off x="904700" y="2747433"/>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type="twoColTx">
  <p:cSld name="TITLE_AND_TWO_COLUMNS">
    <p:bg>
      <p:bgPr>
        <a:solidFill>
          <a:schemeClr val="lt1"/>
        </a:solidFill>
      </p:bgPr>
    </p:bg>
    <p:spTree>
      <p:nvGrpSpPr>
        <p:cNvPr id="86" name="Shape 86"/>
        <p:cNvGrpSpPr/>
        <p:nvPr/>
      </p:nvGrpSpPr>
      <p:grpSpPr>
        <a:xfrm>
          <a:off x="0" y="0"/>
          <a:ext cx="0" cy="0"/>
          <a:chOff x="0" y="0"/>
          <a:chExt cx="0" cy="0"/>
        </a:xfrm>
      </p:grpSpPr>
      <p:sp>
        <p:nvSpPr>
          <p:cNvPr id="87" name="Google Shape;87;p69"/>
          <p:cNvSpPr/>
          <p:nvPr/>
        </p:nvSpPr>
        <p:spPr>
          <a:xfrm>
            <a:off x="542600" y="469600"/>
            <a:ext cx="111068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88" name="Google Shape;88;p69"/>
          <p:cNvCxnSpPr/>
          <p:nvPr/>
        </p:nvCxnSpPr>
        <p:spPr>
          <a:xfrm>
            <a:off x="6067400" y="2588567"/>
            <a:ext cx="0" cy="2570000"/>
          </a:xfrm>
          <a:prstGeom prst="straightConnector1">
            <a:avLst/>
          </a:prstGeom>
          <a:noFill/>
          <a:ln cap="flat" cmpd="sng" w="38100">
            <a:solidFill>
              <a:srgbClr val="043170"/>
            </a:solidFill>
            <a:prstDash val="solid"/>
            <a:round/>
            <a:headEnd len="sm" w="sm" type="none"/>
            <a:tailEnd len="sm" w="sm" type="none"/>
          </a:ln>
        </p:spPr>
      </p:cxnSp>
      <p:sp>
        <p:nvSpPr>
          <p:cNvPr id="89" name="Google Shape;89;p69"/>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90" name="Google Shape;90;p69"/>
          <p:cNvSpPr txBox="1"/>
          <p:nvPr>
            <p:ph type="ctrTitle"/>
          </p:nvPr>
        </p:nvSpPr>
        <p:spPr>
          <a:xfrm>
            <a:off x="1484304" y="2095400"/>
            <a:ext cx="4226000" cy="85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600"/>
              <a:buNone/>
              <a:defRPr sz="2133">
                <a:solidFill>
                  <a:schemeClr val="dk2"/>
                </a:solidFill>
              </a:defRPr>
            </a:lvl2pPr>
            <a:lvl3pPr lvl="2" algn="l">
              <a:lnSpc>
                <a:spcPct val="100000"/>
              </a:lnSpc>
              <a:spcBef>
                <a:spcPts val="0"/>
              </a:spcBef>
              <a:spcAft>
                <a:spcPts val="0"/>
              </a:spcAft>
              <a:buClr>
                <a:schemeClr val="dk2"/>
              </a:buClr>
              <a:buSzPts val="1600"/>
              <a:buNone/>
              <a:defRPr sz="2133">
                <a:solidFill>
                  <a:schemeClr val="dk2"/>
                </a:solidFill>
              </a:defRPr>
            </a:lvl3pPr>
            <a:lvl4pPr lvl="3" algn="l">
              <a:lnSpc>
                <a:spcPct val="100000"/>
              </a:lnSpc>
              <a:spcBef>
                <a:spcPts val="0"/>
              </a:spcBef>
              <a:spcAft>
                <a:spcPts val="0"/>
              </a:spcAft>
              <a:buClr>
                <a:schemeClr val="dk2"/>
              </a:buClr>
              <a:buSzPts val="1600"/>
              <a:buNone/>
              <a:defRPr sz="2133">
                <a:solidFill>
                  <a:schemeClr val="dk2"/>
                </a:solidFill>
              </a:defRPr>
            </a:lvl4pPr>
            <a:lvl5pPr lvl="4" algn="l">
              <a:lnSpc>
                <a:spcPct val="100000"/>
              </a:lnSpc>
              <a:spcBef>
                <a:spcPts val="0"/>
              </a:spcBef>
              <a:spcAft>
                <a:spcPts val="0"/>
              </a:spcAft>
              <a:buClr>
                <a:schemeClr val="dk2"/>
              </a:buClr>
              <a:buSzPts val="1600"/>
              <a:buNone/>
              <a:defRPr sz="2133">
                <a:solidFill>
                  <a:schemeClr val="dk2"/>
                </a:solidFill>
              </a:defRPr>
            </a:lvl5pPr>
            <a:lvl6pPr lvl="5" algn="l">
              <a:lnSpc>
                <a:spcPct val="100000"/>
              </a:lnSpc>
              <a:spcBef>
                <a:spcPts val="0"/>
              </a:spcBef>
              <a:spcAft>
                <a:spcPts val="0"/>
              </a:spcAft>
              <a:buClr>
                <a:schemeClr val="dk2"/>
              </a:buClr>
              <a:buSzPts val="1600"/>
              <a:buNone/>
              <a:defRPr sz="2133">
                <a:solidFill>
                  <a:schemeClr val="dk2"/>
                </a:solidFill>
              </a:defRPr>
            </a:lvl6pPr>
            <a:lvl7pPr lvl="6" algn="l">
              <a:lnSpc>
                <a:spcPct val="100000"/>
              </a:lnSpc>
              <a:spcBef>
                <a:spcPts val="0"/>
              </a:spcBef>
              <a:spcAft>
                <a:spcPts val="0"/>
              </a:spcAft>
              <a:buClr>
                <a:schemeClr val="dk2"/>
              </a:buClr>
              <a:buSzPts val="1600"/>
              <a:buNone/>
              <a:defRPr sz="2133">
                <a:solidFill>
                  <a:schemeClr val="dk2"/>
                </a:solidFill>
              </a:defRPr>
            </a:lvl7pPr>
            <a:lvl8pPr lvl="7" algn="l">
              <a:lnSpc>
                <a:spcPct val="100000"/>
              </a:lnSpc>
              <a:spcBef>
                <a:spcPts val="0"/>
              </a:spcBef>
              <a:spcAft>
                <a:spcPts val="0"/>
              </a:spcAft>
              <a:buClr>
                <a:schemeClr val="dk2"/>
              </a:buClr>
              <a:buSzPts val="1600"/>
              <a:buNone/>
              <a:defRPr sz="2133">
                <a:solidFill>
                  <a:schemeClr val="dk2"/>
                </a:solidFill>
              </a:defRPr>
            </a:lvl8pPr>
            <a:lvl9pPr lvl="8" algn="l">
              <a:lnSpc>
                <a:spcPct val="100000"/>
              </a:lnSpc>
              <a:spcBef>
                <a:spcPts val="0"/>
              </a:spcBef>
              <a:spcAft>
                <a:spcPts val="0"/>
              </a:spcAft>
              <a:buClr>
                <a:schemeClr val="dk2"/>
              </a:buClr>
              <a:buSzPts val="1600"/>
              <a:buNone/>
              <a:defRPr sz="2133">
                <a:solidFill>
                  <a:schemeClr val="dk2"/>
                </a:solidFill>
              </a:defRPr>
            </a:lvl9pPr>
          </a:lstStyle>
          <a:p/>
        </p:txBody>
      </p:sp>
      <p:sp>
        <p:nvSpPr>
          <p:cNvPr id="91" name="Google Shape;91;p69"/>
          <p:cNvSpPr txBox="1"/>
          <p:nvPr>
            <p:ph idx="1" type="subTitle"/>
          </p:nvPr>
        </p:nvSpPr>
        <p:spPr>
          <a:xfrm>
            <a:off x="1484305" y="2902667"/>
            <a:ext cx="4135200" cy="148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867"/>
            </a:lvl3pPr>
            <a:lvl4pPr lvl="3" algn="l">
              <a:lnSpc>
                <a:spcPct val="100000"/>
              </a:lnSpc>
              <a:spcBef>
                <a:spcPts val="0"/>
              </a:spcBef>
              <a:spcAft>
                <a:spcPts val="0"/>
              </a:spcAft>
              <a:buSzPts val="1400"/>
              <a:buNone/>
              <a:defRPr sz="1867"/>
            </a:lvl4pPr>
            <a:lvl5pPr lvl="4" algn="l">
              <a:lnSpc>
                <a:spcPct val="100000"/>
              </a:lnSpc>
              <a:spcBef>
                <a:spcPts val="0"/>
              </a:spcBef>
              <a:spcAft>
                <a:spcPts val="0"/>
              </a:spcAft>
              <a:buSzPts val="1400"/>
              <a:buNone/>
              <a:defRPr sz="1867"/>
            </a:lvl5pPr>
            <a:lvl6pPr lvl="5" algn="l">
              <a:lnSpc>
                <a:spcPct val="100000"/>
              </a:lnSpc>
              <a:spcBef>
                <a:spcPts val="0"/>
              </a:spcBef>
              <a:spcAft>
                <a:spcPts val="0"/>
              </a:spcAft>
              <a:buSzPts val="1400"/>
              <a:buNone/>
              <a:defRPr sz="1867"/>
            </a:lvl6pPr>
            <a:lvl7pPr lvl="6" algn="l">
              <a:lnSpc>
                <a:spcPct val="100000"/>
              </a:lnSpc>
              <a:spcBef>
                <a:spcPts val="0"/>
              </a:spcBef>
              <a:spcAft>
                <a:spcPts val="0"/>
              </a:spcAft>
              <a:buSzPts val="1400"/>
              <a:buNone/>
              <a:defRPr sz="1867"/>
            </a:lvl7pPr>
            <a:lvl8pPr lvl="7" algn="l">
              <a:lnSpc>
                <a:spcPct val="100000"/>
              </a:lnSpc>
              <a:spcBef>
                <a:spcPts val="0"/>
              </a:spcBef>
              <a:spcAft>
                <a:spcPts val="0"/>
              </a:spcAft>
              <a:buSzPts val="1400"/>
              <a:buNone/>
              <a:defRPr sz="1867"/>
            </a:lvl8pPr>
            <a:lvl9pPr lvl="8" algn="l">
              <a:lnSpc>
                <a:spcPct val="100000"/>
              </a:lnSpc>
              <a:spcBef>
                <a:spcPts val="0"/>
              </a:spcBef>
              <a:spcAft>
                <a:spcPts val="0"/>
              </a:spcAft>
              <a:buSzPts val="1400"/>
              <a:buNone/>
              <a:defRPr sz="1867"/>
            </a:lvl9pPr>
          </a:lstStyle>
          <a:p/>
        </p:txBody>
      </p:sp>
      <p:sp>
        <p:nvSpPr>
          <p:cNvPr id="92" name="Google Shape;92;p69"/>
          <p:cNvSpPr txBox="1"/>
          <p:nvPr>
            <p:ph idx="2" type="ctrTitle"/>
          </p:nvPr>
        </p:nvSpPr>
        <p:spPr>
          <a:xfrm>
            <a:off x="6424504" y="2095400"/>
            <a:ext cx="4226000" cy="859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2"/>
              </a:buClr>
              <a:buSzPts val="1800"/>
              <a:buNone/>
              <a:defRPr sz="2400">
                <a:solidFill>
                  <a:schemeClr val="dk2"/>
                </a:solidFill>
              </a:defRPr>
            </a:lvl1pPr>
            <a:lvl2pPr lvl="1" algn="l">
              <a:lnSpc>
                <a:spcPct val="100000"/>
              </a:lnSpc>
              <a:spcBef>
                <a:spcPts val="0"/>
              </a:spcBef>
              <a:spcAft>
                <a:spcPts val="0"/>
              </a:spcAft>
              <a:buClr>
                <a:schemeClr val="dk2"/>
              </a:buClr>
              <a:buSzPts val="1600"/>
              <a:buNone/>
              <a:defRPr sz="2133">
                <a:solidFill>
                  <a:schemeClr val="dk2"/>
                </a:solidFill>
              </a:defRPr>
            </a:lvl2pPr>
            <a:lvl3pPr lvl="2" algn="l">
              <a:lnSpc>
                <a:spcPct val="100000"/>
              </a:lnSpc>
              <a:spcBef>
                <a:spcPts val="0"/>
              </a:spcBef>
              <a:spcAft>
                <a:spcPts val="0"/>
              </a:spcAft>
              <a:buClr>
                <a:schemeClr val="dk2"/>
              </a:buClr>
              <a:buSzPts val="1600"/>
              <a:buNone/>
              <a:defRPr sz="2133">
                <a:solidFill>
                  <a:schemeClr val="dk2"/>
                </a:solidFill>
              </a:defRPr>
            </a:lvl3pPr>
            <a:lvl4pPr lvl="3" algn="l">
              <a:lnSpc>
                <a:spcPct val="100000"/>
              </a:lnSpc>
              <a:spcBef>
                <a:spcPts val="0"/>
              </a:spcBef>
              <a:spcAft>
                <a:spcPts val="0"/>
              </a:spcAft>
              <a:buClr>
                <a:schemeClr val="dk2"/>
              </a:buClr>
              <a:buSzPts val="1600"/>
              <a:buNone/>
              <a:defRPr sz="2133">
                <a:solidFill>
                  <a:schemeClr val="dk2"/>
                </a:solidFill>
              </a:defRPr>
            </a:lvl4pPr>
            <a:lvl5pPr lvl="4" algn="l">
              <a:lnSpc>
                <a:spcPct val="100000"/>
              </a:lnSpc>
              <a:spcBef>
                <a:spcPts val="0"/>
              </a:spcBef>
              <a:spcAft>
                <a:spcPts val="0"/>
              </a:spcAft>
              <a:buClr>
                <a:schemeClr val="dk2"/>
              </a:buClr>
              <a:buSzPts val="1600"/>
              <a:buNone/>
              <a:defRPr sz="2133">
                <a:solidFill>
                  <a:schemeClr val="dk2"/>
                </a:solidFill>
              </a:defRPr>
            </a:lvl5pPr>
            <a:lvl6pPr lvl="5" algn="l">
              <a:lnSpc>
                <a:spcPct val="100000"/>
              </a:lnSpc>
              <a:spcBef>
                <a:spcPts val="0"/>
              </a:spcBef>
              <a:spcAft>
                <a:spcPts val="0"/>
              </a:spcAft>
              <a:buClr>
                <a:schemeClr val="dk2"/>
              </a:buClr>
              <a:buSzPts val="1600"/>
              <a:buNone/>
              <a:defRPr sz="2133">
                <a:solidFill>
                  <a:schemeClr val="dk2"/>
                </a:solidFill>
              </a:defRPr>
            </a:lvl6pPr>
            <a:lvl7pPr lvl="6" algn="l">
              <a:lnSpc>
                <a:spcPct val="100000"/>
              </a:lnSpc>
              <a:spcBef>
                <a:spcPts val="0"/>
              </a:spcBef>
              <a:spcAft>
                <a:spcPts val="0"/>
              </a:spcAft>
              <a:buClr>
                <a:schemeClr val="dk2"/>
              </a:buClr>
              <a:buSzPts val="1600"/>
              <a:buNone/>
              <a:defRPr sz="2133">
                <a:solidFill>
                  <a:schemeClr val="dk2"/>
                </a:solidFill>
              </a:defRPr>
            </a:lvl7pPr>
            <a:lvl8pPr lvl="7" algn="l">
              <a:lnSpc>
                <a:spcPct val="100000"/>
              </a:lnSpc>
              <a:spcBef>
                <a:spcPts val="0"/>
              </a:spcBef>
              <a:spcAft>
                <a:spcPts val="0"/>
              </a:spcAft>
              <a:buClr>
                <a:schemeClr val="dk2"/>
              </a:buClr>
              <a:buSzPts val="1600"/>
              <a:buNone/>
              <a:defRPr sz="2133">
                <a:solidFill>
                  <a:schemeClr val="dk2"/>
                </a:solidFill>
              </a:defRPr>
            </a:lvl8pPr>
            <a:lvl9pPr lvl="8" algn="l">
              <a:lnSpc>
                <a:spcPct val="100000"/>
              </a:lnSpc>
              <a:spcBef>
                <a:spcPts val="0"/>
              </a:spcBef>
              <a:spcAft>
                <a:spcPts val="0"/>
              </a:spcAft>
              <a:buClr>
                <a:schemeClr val="dk2"/>
              </a:buClr>
              <a:buSzPts val="1600"/>
              <a:buNone/>
              <a:defRPr sz="2133">
                <a:solidFill>
                  <a:schemeClr val="dk2"/>
                </a:solidFill>
              </a:defRPr>
            </a:lvl9pPr>
          </a:lstStyle>
          <a:p/>
        </p:txBody>
      </p:sp>
      <p:sp>
        <p:nvSpPr>
          <p:cNvPr id="93" name="Google Shape;93;p69"/>
          <p:cNvSpPr txBox="1"/>
          <p:nvPr>
            <p:ph idx="3" type="subTitle"/>
          </p:nvPr>
        </p:nvSpPr>
        <p:spPr>
          <a:xfrm>
            <a:off x="6424505" y="2902667"/>
            <a:ext cx="4135200" cy="148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sz="1867"/>
            </a:lvl3pPr>
            <a:lvl4pPr lvl="3" algn="l">
              <a:lnSpc>
                <a:spcPct val="100000"/>
              </a:lnSpc>
              <a:spcBef>
                <a:spcPts val="0"/>
              </a:spcBef>
              <a:spcAft>
                <a:spcPts val="0"/>
              </a:spcAft>
              <a:buSzPts val="1400"/>
              <a:buNone/>
              <a:defRPr sz="1867"/>
            </a:lvl4pPr>
            <a:lvl5pPr lvl="4" algn="l">
              <a:lnSpc>
                <a:spcPct val="100000"/>
              </a:lnSpc>
              <a:spcBef>
                <a:spcPts val="0"/>
              </a:spcBef>
              <a:spcAft>
                <a:spcPts val="0"/>
              </a:spcAft>
              <a:buSzPts val="1400"/>
              <a:buNone/>
              <a:defRPr sz="1867"/>
            </a:lvl5pPr>
            <a:lvl6pPr lvl="5" algn="l">
              <a:lnSpc>
                <a:spcPct val="100000"/>
              </a:lnSpc>
              <a:spcBef>
                <a:spcPts val="0"/>
              </a:spcBef>
              <a:spcAft>
                <a:spcPts val="0"/>
              </a:spcAft>
              <a:buSzPts val="1400"/>
              <a:buNone/>
              <a:defRPr sz="1867"/>
            </a:lvl6pPr>
            <a:lvl7pPr lvl="6" algn="l">
              <a:lnSpc>
                <a:spcPct val="100000"/>
              </a:lnSpc>
              <a:spcBef>
                <a:spcPts val="0"/>
              </a:spcBef>
              <a:spcAft>
                <a:spcPts val="0"/>
              </a:spcAft>
              <a:buSzPts val="1400"/>
              <a:buNone/>
              <a:defRPr sz="1867"/>
            </a:lvl7pPr>
            <a:lvl8pPr lvl="7" algn="l">
              <a:lnSpc>
                <a:spcPct val="100000"/>
              </a:lnSpc>
              <a:spcBef>
                <a:spcPts val="0"/>
              </a:spcBef>
              <a:spcAft>
                <a:spcPts val="0"/>
              </a:spcAft>
              <a:buSzPts val="1400"/>
              <a:buNone/>
              <a:defRPr sz="1867"/>
            </a:lvl8pPr>
            <a:lvl9pPr lvl="8" algn="l">
              <a:lnSpc>
                <a:spcPct val="100000"/>
              </a:lnSpc>
              <a:spcBef>
                <a:spcPts val="0"/>
              </a:spcBef>
              <a:spcAft>
                <a:spcPts val="0"/>
              </a:spcAft>
              <a:buSzPts val="1400"/>
              <a:buNone/>
              <a:defRPr sz="1867"/>
            </a:lvl9pPr>
          </a:lstStyle>
          <a:p/>
        </p:txBody>
      </p:sp>
      <p:sp>
        <p:nvSpPr>
          <p:cNvPr id="94" name="Google Shape;94;p69"/>
          <p:cNvSpPr txBox="1"/>
          <p:nvPr>
            <p:ph idx="4" type="title"/>
          </p:nvPr>
        </p:nvSpPr>
        <p:spPr>
          <a:xfrm>
            <a:off x="-15800" y="1236100"/>
            <a:ext cx="12192000" cy="6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frame ">
  <p:cSld name="Title slide with frame ">
    <p:bg>
      <p:bgPr>
        <a:solidFill>
          <a:srgbClr val="043170"/>
        </a:solidFill>
      </p:bgPr>
    </p:bg>
    <p:spTree>
      <p:nvGrpSpPr>
        <p:cNvPr id="95" name="Shape 95"/>
        <p:cNvGrpSpPr/>
        <p:nvPr/>
      </p:nvGrpSpPr>
      <p:grpSpPr>
        <a:xfrm>
          <a:off x="0" y="0"/>
          <a:ext cx="0" cy="0"/>
          <a:chOff x="0" y="0"/>
          <a:chExt cx="0" cy="0"/>
        </a:xfrm>
      </p:grpSpPr>
      <p:sp>
        <p:nvSpPr>
          <p:cNvPr id="96" name="Google Shape;96;p70"/>
          <p:cNvSpPr/>
          <p:nvPr/>
        </p:nvSpPr>
        <p:spPr>
          <a:xfrm>
            <a:off x="542600" y="555000"/>
            <a:ext cx="11106800" cy="574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97" name="Google Shape;97;p70"/>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98" name="Google Shape;98;p70"/>
          <p:cNvSpPr txBox="1"/>
          <p:nvPr>
            <p:ph type="title"/>
          </p:nvPr>
        </p:nvSpPr>
        <p:spPr>
          <a:xfrm>
            <a:off x="1044700" y="2317400"/>
            <a:ext cx="3394400" cy="2223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4000"/>
              <a:buNone/>
              <a:defRPr sz="5333"/>
            </a:lvl2pPr>
            <a:lvl3pPr lvl="2" algn="l">
              <a:lnSpc>
                <a:spcPct val="100000"/>
              </a:lnSpc>
              <a:spcBef>
                <a:spcPts val="0"/>
              </a:spcBef>
              <a:spcAft>
                <a:spcPts val="0"/>
              </a:spcAft>
              <a:buSzPts val="4000"/>
              <a:buNone/>
              <a:defRPr sz="5333"/>
            </a:lvl3pPr>
            <a:lvl4pPr lvl="3" algn="l">
              <a:lnSpc>
                <a:spcPct val="100000"/>
              </a:lnSpc>
              <a:spcBef>
                <a:spcPts val="0"/>
              </a:spcBef>
              <a:spcAft>
                <a:spcPts val="0"/>
              </a:spcAft>
              <a:buSzPts val="4000"/>
              <a:buNone/>
              <a:defRPr sz="5333"/>
            </a:lvl4pPr>
            <a:lvl5pPr lvl="4" algn="l">
              <a:lnSpc>
                <a:spcPct val="100000"/>
              </a:lnSpc>
              <a:spcBef>
                <a:spcPts val="0"/>
              </a:spcBef>
              <a:spcAft>
                <a:spcPts val="0"/>
              </a:spcAft>
              <a:buSzPts val="4000"/>
              <a:buNone/>
              <a:defRPr sz="5333"/>
            </a:lvl5pPr>
            <a:lvl6pPr lvl="5" algn="l">
              <a:lnSpc>
                <a:spcPct val="100000"/>
              </a:lnSpc>
              <a:spcBef>
                <a:spcPts val="0"/>
              </a:spcBef>
              <a:spcAft>
                <a:spcPts val="0"/>
              </a:spcAft>
              <a:buSzPts val="4000"/>
              <a:buNone/>
              <a:defRPr sz="5333"/>
            </a:lvl6pPr>
            <a:lvl7pPr lvl="6" algn="l">
              <a:lnSpc>
                <a:spcPct val="100000"/>
              </a:lnSpc>
              <a:spcBef>
                <a:spcPts val="0"/>
              </a:spcBef>
              <a:spcAft>
                <a:spcPts val="0"/>
              </a:spcAft>
              <a:buSzPts val="4000"/>
              <a:buNone/>
              <a:defRPr sz="5333"/>
            </a:lvl7pPr>
            <a:lvl8pPr lvl="7" algn="l">
              <a:lnSpc>
                <a:spcPct val="100000"/>
              </a:lnSpc>
              <a:spcBef>
                <a:spcPts val="0"/>
              </a:spcBef>
              <a:spcAft>
                <a:spcPts val="0"/>
              </a:spcAft>
              <a:buSzPts val="4000"/>
              <a:buNone/>
              <a:defRPr sz="5333"/>
            </a:lvl8pPr>
            <a:lvl9pPr lvl="8" algn="l">
              <a:lnSpc>
                <a:spcPct val="100000"/>
              </a:lnSpc>
              <a:spcBef>
                <a:spcPts val="0"/>
              </a:spcBef>
              <a:spcAft>
                <a:spcPts val="0"/>
              </a:spcAft>
              <a:buSzPts val="4000"/>
              <a:buNone/>
              <a:defRPr sz="5333"/>
            </a:lvl9pPr>
          </a:lstStyle>
          <a:p/>
        </p:txBody>
      </p:sp>
      <p:cxnSp>
        <p:nvCxnSpPr>
          <p:cNvPr id="99" name="Google Shape;99;p70"/>
          <p:cNvCxnSpPr/>
          <p:nvPr/>
        </p:nvCxnSpPr>
        <p:spPr>
          <a:xfrm>
            <a:off x="1225200" y="4682133"/>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Content 1 1">
  <p:cSld name="Main Content 1 1">
    <p:bg>
      <p:bgPr>
        <a:solidFill>
          <a:schemeClr val="lt1"/>
        </a:solidFill>
      </p:bgPr>
    </p:bg>
    <p:spTree>
      <p:nvGrpSpPr>
        <p:cNvPr id="100" name="Shape 100"/>
        <p:cNvGrpSpPr/>
        <p:nvPr/>
      </p:nvGrpSpPr>
      <p:grpSpPr>
        <a:xfrm>
          <a:off x="0" y="0"/>
          <a:ext cx="0" cy="0"/>
          <a:chOff x="0" y="0"/>
          <a:chExt cx="0" cy="0"/>
        </a:xfrm>
      </p:grpSpPr>
      <p:sp>
        <p:nvSpPr>
          <p:cNvPr id="101" name="Google Shape;101;p71"/>
          <p:cNvSpPr txBox="1"/>
          <p:nvPr>
            <p:ph type="title"/>
          </p:nvPr>
        </p:nvSpPr>
        <p:spPr>
          <a:xfrm>
            <a:off x="1275031" y="4626067"/>
            <a:ext cx="4644000" cy="14860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a:lvl1pPr>
            <a:lvl2pPr lvl="1" algn="l">
              <a:lnSpc>
                <a:spcPct val="100000"/>
              </a:lnSpc>
              <a:spcBef>
                <a:spcPts val="0"/>
              </a:spcBef>
              <a:spcAft>
                <a:spcPts val="0"/>
              </a:spcAft>
              <a:buClr>
                <a:schemeClr val="lt1"/>
              </a:buClr>
              <a:buSzPts val="4000"/>
              <a:buNone/>
              <a:defRPr sz="5333">
                <a:solidFill>
                  <a:schemeClr val="lt1"/>
                </a:solidFill>
              </a:defRPr>
            </a:lvl2pPr>
            <a:lvl3pPr lvl="2" algn="l">
              <a:lnSpc>
                <a:spcPct val="100000"/>
              </a:lnSpc>
              <a:spcBef>
                <a:spcPts val="0"/>
              </a:spcBef>
              <a:spcAft>
                <a:spcPts val="0"/>
              </a:spcAft>
              <a:buClr>
                <a:schemeClr val="lt1"/>
              </a:buClr>
              <a:buSzPts val="4000"/>
              <a:buNone/>
              <a:defRPr sz="5333">
                <a:solidFill>
                  <a:schemeClr val="lt1"/>
                </a:solidFill>
              </a:defRPr>
            </a:lvl3pPr>
            <a:lvl4pPr lvl="3" algn="l">
              <a:lnSpc>
                <a:spcPct val="100000"/>
              </a:lnSpc>
              <a:spcBef>
                <a:spcPts val="0"/>
              </a:spcBef>
              <a:spcAft>
                <a:spcPts val="0"/>
              </a:spcAft>
              <a:buClr>
                <a:schemeClr val="lt1"/>
              </a:buClr>
              <a:buSzPts val="4000"/>
              <a:buNone/>
              <a:defRPr sz="5333">
                <a:solidFill>
                  <a:schemeClr val="lt1"/>
                </a:solidFill>
              </a:defRPr>
            </a:lvl4pPr>
            <a:lvl5pPr lvl="4" algn="l">
              <a:lnSpc>
                <a:spcPct val="100000"/>
              </a:lnSpc>
              <a:spcBef>
                <a:spcPts val="0"/>
              </a:spcBef>
              <a:spcAft>
                <a:spcPts val="0"/>
              </a:spcAft>
              <a:buClr>
                <a:schemeClr val="lt1"/>
              </a:buClr>
              <a:buSzPts val="4000"/>
              <a:buNone/>
              <a:defRPr sz="5333">
                <a:solidFill>
                  <a:schemeClr val="lt1"/>
                </a:solidFill>
              </a:defRPr>
            </a:lvl5pPr>
            <a:lvl6pPr lvl="5" algn="l">
              <a:lnSpc>
                <a:spcPct val="100000"/>
              </a:lnSpc>
              <a:spcBef>
                <a:spcPts val="0"/>
              </a:spcBef>
              <a:spcAft>
                <a:spcPts val="0"/>
              </a:spcAft>
              <a:buClr>
                <a:schemeClr val="lt1"/>
              </a:buClr>
              <a:buSzPts val="4000"/>
              <a:buNone/>
              <a:defRPr sz="5333">
                <a:solidFill>
                  <a:schemeClr val="lt1"/>
                </a:solidFill>
              </a:defRPr>
            </a:lvl6pPr>
            <a:lvl7pPr lvl="6" algn="l">
              <a:lnSpc>
                <a:spcPct val="100000"/>
              </a:lnSpc>
              <a:spcBef>
                <a:spcPts val="0"/>
              </a:spcBef>
              <a:spcAft>
                <a:spcPts val="0"/>
              </a:spcAft>
              <a:buClr>
                <a:schemeClr val="lt1"/>
              </a:buClr>
              <a:buSzPts val="4000"/>
              <a:buNone/>
              <a:defRPr sz="5333">
                <a:solidFill>
                  <a:schemeClr val="lt1"/>
                </a:solidFill>
              </a:defRPr>
            </a:lvl7pPr>
            <a:lvl8pPr lvl="7" algn="l">
              <a:lnSpc>
                <a:spcPct val="100000"/>
              </a:lnSpc>
              <a:spcBef>
                <a:spcPts val="0"/>
              </a:spcBef>
              <a:spcAft>
                <a:spcPts val="0"/>
              </a:spcAft>
              <a:buClr>
                <a:schemeClr val="lt1"/>
              </a:buClr>
              <a:buSzPts val="4000"/>
              <a:buNone/>
              <a:defRPr sz="5333">
                <a:solidFill>
                  <a:schemeClr val="lt1"/>
                </a:solidFill>
              </a:defRPr>
            </a:lvl8pPr>
            <a:lvl9pPr lvl="8" algn="l">
              <a:lnSpc>
                <a:spcPct val="100000"/>
              </a:lnSpc>
              <a:spcBef>
                <a:spcPts val="0"/>
              </a:spcBef>
              <a:spcAft>
                <a:spcPts val="0"/>
              </a:spcAft>
              <a:buClr>
                <a:schemeClr val="lt1"/>
              </a:buClr>
              <a:buSzPts val="4000"/>
              <a:buNone/>
              <a:defRPr sz="5333">
                <a:solidFill>
                  <a:schemeClr val="lt1"/>
                </a:solidFill>
              </a:defRPr>
            </a:lvl9pPr>
          </a:lstStyle>
          <a:p/>
        </p:txBody>
      </p:sp>
      <p:sp>
        <p:nvSpPr>
          <p:cNvPr id="102" name="Google Shape;102;p71"/>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103" name="Google Shape;103;p71"/>
          <p:cNvCxnSpPr/>
          <p:nvPr/>
        </p:nvCxnSpPr>
        <p:spPr>
          <a:xfrm>
            <a:off x="1425000" y="6159667"/>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 design 1">
    <p:bg>
      <p:bgPr>
        <a:solidFill>
          <a:schemeClr val="lt1"/>
        </a:solidFill>
      </p:bgPr>
    </p:bg>
    <p:spTree>
      <p:nvGrpSpPr>
        <p:cNvPr id="104" name="Shape 104"/>
        <p:cNvGrpSpPr/>
        <p:nvPr/>
      </p:nvGrpSpPr>
      <p:grpSpPr>
        <a:xfrm>
          <a:off x="0" y="0"/>
          <a:ext cx="0" cy="0"/>
          <a:chOff x="0" y="0"/>
          <a:chExt cx="0" cy="0"/>
        </a:xfrm>
      </p:grpSpPr>
      <p:sp>
        <p:nvSpPr>
          <p:cNvPr id="105" name="Google Shape;105;p72"/>
          <p:cNvSpPr/>
          <p:nvPr/>
        </p:nvSpPr>
        <p:spPr>
          <a:xfrm>
            <a:off x="542600" y="469600"/>
            <a:ext cx="111068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06" name="Google Shape;106;p72"/>
          <p:cNvSpPr txBox="1"/>
          <p:nvPr>
            <p:ph type="title"/>
          </p:nvPr>
        </p:nvSpPr>
        <p:spPr>
          <a:xfrm>
            <a:off x="0" y="288300"/>
            <a:ext cx="12192000" cy="121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107" name="Google Shape;107;p72"/>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108" name="Google Shape;108;p72"/>
          <p:cNvCxnSpPr/>
          <p:nvPr/>
        </p:nvCxnSpPr>
        <p:spPr>
          <a:xfrm>
            <a:off x="5645200" y="1631467"/>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1_Title and subtitle">
    <p:bg>
      <p:bgPr>
        <a:solidFill>
          <a:schemeClr val="lt1"/>
        </a:solidFill>
      </p:bgPr>
    </p:bg>
    <p:spTree>
      <p:nvGrpSpPr>
        <p:cNvPr id="109" name="Shape 109"/>
        <p:cNvGrpSpPr/>
        <p:nvPr/>
      </p:nvGrpSpPr>
      <p:grpSpPr>
        <a:xfrm>
          <a:off x="0" y="0"/>
          <a:ext cx="0" cy="0"/>
          <a:chOff x="0" y="0"/>
          <a:chExt cx="0" cy="0"/>
        </a:xfrm>
      </p:grpSpPr>
      <p:sp>
        <p:nvSpPr>
          <p:cNvPr id="110" name="Google Shape;110;p73"/>
          <p:cNvSpPr txBox="1"/>
          <p:nvPr>
            <p:ph type="title"/>
          </p:nvPr>
        </p:nvSpPr>
        <p:spPr>
          <a:xfrm>
            <a:off x="6131867" y="1030800"/>
            <a:ext cx="5184000" cy="160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11" name="Google Shape;111;p73"/>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p>
        </p:txBody>
      </p:sp>
      <p:sp>
        <p:nvSpPr>
          <p:cNvPr id="112" name="Google Shape;112;p73"/>
          <p:cNvSpPr/>
          <p:nvPr/>
        </p:nvSpPr>
        <p:spPr>
          <a:xfrm>
            <a:off x="0" y="0"/>
            <a:ext cx="5679600" cy="6858000"/>
          </a:xfrm>
          <a:prstGeom prst="snip2DiagRect">
            <a:avLst>
              <a:gd fmla="val 0" name="adj1"/>
              <a:gd fmla="val 50000" name="adj2"/>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13" name="Google Shape;113;p73"/>
          <p:cNvSpPr txBox="1"/>
          <p:nvPr>
            <p:ph idx="1" type="subTitle"/>
          </p:nvPr>
        </p:nvSpPr>
        <p:spPr>
          <a:xfrm>
            <a:off x="6233467" y="3957605"/>
            <a:ext cx="38944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114" name="Google Shape;114;p73"/>
          <p:cNvCxnSpPr/>
          <p:nvPr/>
        </p:nvCxnSpPr>
        <p:spPr>
          <a:xfrm>
            <a:off x="6370933" y="3707500"/>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2 columns slide 1">
  <p:cSld name="Title &amp; 2 columns slide 1">
    <p:bg>
      <p:bgPr>
        <a:solidFill>
          <a:schemeClr val="lt1"/>
        </a:solidFill>
      </p:bgPr>
    </p:bg>
    <p:spTree>
      <p:nvGrpSpPr>
        <p:cNvPr id="115" name="Shape 115"/>
        <p:cNvGrpSpPr/>
        <p:nvPr/>
      </p:nvGrpSpPr>
      <p:grpSpPr>
        <a:xfrm>
          <a:off x="0" y="0"/>
          <a:ext cx="0" cy="0"/>
          <a:chOff x="0" y="0"/>
          <a:chExt cx="0" cy="0"/>
        </a:xfrm>
      </p:grpSpPr>
      <p:sp>
        <p:nvSpPr>
          <p:cNvPr id="116" name="Google Shape;116;p74"/>
          <p:cNvSpPr/>
          <p:nvPr/>
        </p:nvSpPr>
        <p:spPr>
          <a:xfrm>
            <a:off x="542600" y="469600"/>
            <a:ext cx="111068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cxnSp>
        <p:nvCxnSpPr>
          <p:cNvPr id="117" name="Google Shape;117;p74"/>
          <p:cNvCxnSpPr/>
          <p:nvPr/>
        </p:nvCxnSpPr>
        <p:spPr>
          <a:xfrm>
            <a:off x="6067400" y="2588567"/>
            <a:ext cx="0" cy="2570000"/>
          </a:xfrm>
          <a:prstGeom prst="straightConnector1">
            <a:avLst/>
          </a:prstGeom>
          <a:noFill/>
          <a:ln cap="flat" cmpd="sng" w="38100">
            <a:solidFill>
              <a:srgbClr val="043170"/>
            </a:solidFill>
            <a:prstDash val="solid"/>
            <a:round/>
            <a:headEnd len="sm" w="sm" type="none"/>
            <a:tailEnd len="sm" w="sm" type="none"/>
          </a:ln>
        </p:spPr>
      </p:cxnSp>
      <p:sp>
        <p:nvSpPr>
          <p:cNvPr id="118" name="Google Shape;118;p74"/>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119" name="Google Shape;119;p74"/>
          <p:cNvSpPr txBox="1"/>
          <p:nvPr>
            <p:ph type="ctrTitle"/>
          </p:nvPr>
        </p:nvSpPr>
        <p:spPr>
          <a:xfrm>
            <a:off x="1484304" y="2868100"/>
            <a:ext cx="4226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20" name="Google Shape;120;p74"/>
          <p:cNvSpPr txBox="1"/>
          <p:nvPr>
            <p:ph idx="1" type="subTitle"/>
          </p:nvPr>
        </p:nvSpPr>
        <p:spPr>
          <a:xfrm>
            <a:off x="1529704" y="3675367"/>
            <a:ext cx="4135200" cy="148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21" name="Google Shape;121;p74"/>
          <p:cNvSpPr txBox="1"/>
          <p:nvPr>
            <p:ph idx="2" type="ctrTitle"/>
          </p:nvPr>
        </p:nvSpPr>
        <p:spPr>
          <a:xfrm>
            <a:off x="6424504" y="2868100"/>
            <a:ext cx="4226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22" name="Google Shape;122;p74"/>
          <p:cNvSpPr txBox="1"/>
          <p:nvPr>
            <p:ph idx="3" type="subTitle"/>
          </p:nvPr>
        </p:nvSpPr>
        <p:spPr>
          <a:xfrm>
            <a:off x="6469904" y="3675367"/>
            <a:ext cx="4135200" cy="148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23" name="Google Shape;123;p74"/>
          <p:cNvSpPr txBox="1"/>
          <p:nvPr>
            <p:ph idx="4" type="title"/>
          </p:nvPr>
        </p:nvSpPr>
        <p:spPr>
          <a:xfrm>
            <a:off x="-15800" y="1236100"/>
            <a:ext cx="12192000" cy="6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57"/>
          <p:cNvSpPr txBox="1"/>
          <p:nvPr>
            <p:ph type="title"/>
          </p:nvPr>
        </p:nvSpPr>
        <p:spPr>
          <a:xfrm>
            <a:off x="1424133" y="1244600"/>
            <a:ext cx="9396400" cy="643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2400"/>
              <a:buNone/>
              <a:defRPr b="1" i="0" sz="4800">
                <a:solidFill>
                  <a:srgbClr val="000090"/>
                </a:solidFill>
                <a:latin typeface="Arial"/>
                <a:ea typeface="Arial"/>
                <a:cs typeface="Arial"/>
                <a:sym typeface="Arial"/>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 name="Google Shape;15;p57"/>
          <p:cNvSpPr txBox="1"/>
          <p:nvPr>
            <p:ph idx="1" type="body"/>
          </p:nvPr>
        </p:nvSpPr>
        <p:spPr>
          <a:xfrm>
            <a:off x="1424133" y="2260600"/>
            <a:ext cx="9396400" cy="3336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0"/>
              </a:spcBef>
              <a:spcAft>
                <a:spcPts val="0"/>
              </a:spcAft>
              <a:buSzPts val="1400"/>
              <a:buChar char="●"/>
              <a:defRPr b="0" i="0" sz="3200">
                <a:solidFill>
                  <a:schemeClr val="dk1"/>
                </a:solidFill>
                <a:latin typeface="Arial"/>
                <a:ea typeface="Arial"/>
                <a:cs typeface="Arial"/>
                <a:sym typeface="Arial"/>
              </a:defRPr>
            </a:lvl1pPr>
            <a:lvl2pPr indent="-317500" lvl="1" marL="914400" algn="l">
              <a:lnSpc>
                <a:spcPct val="100000"/>
              </a:lnSpc>
              <a:spcBef>
                <a:spcPts val="0"/>
              </a:spcBef>
              <a:spcAft>
                <a:spcPts val="0"/>
              </a:spcAft>
              <a:buSzPts val="1400"/>
              <a:buChar char="○"/>
              <a:defRPr/>
            </a:lvl2pPr>
            <a:lvl3pPr indent="-311150" lvl="2" marL="1371600" algn="l">
              <a:lnSpc>
                <a:spcPct val="100000"/>
              </a:lnSpc>
              <a:spcBef>
                <a:spcPts val="0"/>
              </a:spcBef>
              <a:spcAft>
                <a:spcPts val="0"/>
              </a:spcAft>
              <a:buSzPts val="1300"/>
              <a:buChar char="■"/>
              <a:defRPr/>
            </a:lvl3pPr>
            <a:lvl4pPr indent="-311150" lvl="3" marL="1828800" algn="l">
              <a:lnSpc>
                <a:spcPct val="100000"/>
              </a:lnSpc>
              <a:spcBef>
                <a:spcPts val="0"/>
              </a:spcBef>
              <a:spcAft>
                <a:spcPts val="0"/>
              </a:spcAft>
              <a:buSzPts val="13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298450" lvl="6" marL="3200400" algn="l">
              <a:lnSpc>
                <a:spcPct val="100000"/>
              </a:lnSpc>
              <a:spcBef>
                <a:spcPts val="0"/>
              </a:spcBef>
              <a:spcAft>
                <a:spcPts val="0"/>
              </a:spcAft>
              <a:buSzPts val="1100"/>
              <a:buChar char="●"/>
              <a:defRPr/>
            </a:lvl7pPr>
            <a:lvl8pPr indent="-298450" lvl="7" marL="3657600" algn="l">
              <a:lnSpc>
                <a:spcPct val="100000"/>
              </a:lnSpc>
              <a:spcBef>
                <a:spcPts val="0"/>
              </a:spcBef>
              <a:spcAft>
                <a:spcPts val="0"/>
              </a:spcAft>
              <a:buSzPts val="1100"/>
              <a:buChar char="○"/>
              <a:defRPr/>
            </a:lvl8pPr>
            <a:lvl9pPr indent="-292100" lvl="8" marL="4114800" algn="l">
              <a:lnSpc>
                <a:spcPct val="100000"/>
              </a:lnSpc>
              <a:spcBef>
                <a:spcPts val="0"/>
              </a:spcBef>
              <a:spcAft>
                <a:spcPts val="0"/>
              </a:spcAft>
              <a:buSzPts val="1000"/>
              <a:buChar char="■"/>
              <a:defRPr/>
            </a:lvl9pPr>
          </a:lstStyle>
          <a:p/>
        </p:txBody>
      </p:sp>
      <p:sp>
        <p:nvSpPr>
          <p:cNvPr id="16" name="Google Shape;16;p57"/>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SzPts val="1400"/>
              <a:buNone/>
              <a:defRPr b="0" i="0" sz="1400" u="none" cap="none" strike="noStrike">
                <a:solidFill>
                  <a:srgbClr val="91919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7"/>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1400" u="none" cap="none" strike="noStrike">
                <a:solidFill>
                  <a:srgbClr val="919191"/>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57"/>
          <p:cNvSpPr txBox="1"/>
          <p:nvPr>
            <p:ph idx="12" type="sldNum"/>
          </p:nvPr>
        </p:nvSpPr>
        <p:spPr>
          <a:xfrm>
            <a:off x="11398211" y="6217623"/>
            <a:ext cx="731600" cy="524800"/>
          </a:xfrm>
          <a:prstGeom prst="rect">
            <a:avLst/>
          </a:prstGeom>
          <a:noFill/>
          <a:ln>
            <a:noFill/>
          </a:ln>
        </p:spPr>
        <p:txBody>
          <a:bodyPr anchorCtr="0" anchor="ctr" bIns="0" lIns="0" spcFirstLastPara="1" rIns="0" wrap="square" tIns="0">
            <a:noAutofit/>
          </a:bodyPr>
          <a:lstStyle>
            <a:lvl1pPr indent="0" lvl="0"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1pPr>
            <a:lvl2pPr indent="0" lvl="1"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2pPr>
            <a:lvl3pPr indent="0" lvl="2"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3pPr>
            <a:lvl4pPr indent="0" lvl="3"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4pPr>
            <a:lvl5pPr indent="0" lvl="4"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5pPr>
            <a:lvl6pPr indent="0" lvl="5"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6pPr>
            <a:lvl7pPr indent="0" lvl="6"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7pPr>
            <a:lvl8pPr indent="0" lvl="7"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8pPr>
            <a:lvl9pPr indent="0" lvl="8" marL="0" algn="r">
              <a:lnSpc>
                <a:spcPct val="100000"/>
              </a:lnSpc>
              <a:spcBef>
                <a:spcPts val="0"/>
              </a:spcBef>
              <a:spcAft>
                <a:spcPts val="0"/>
              </a:spcAft>
              <a:buSzPts val="1200"/>
              <a:buNone/>
              <a:defRPr b="0" i="0" sz="1600" u="none" cap="none" strike="noStrike">
                <a:solidFill>
                  <a:srgbClr val="919191"/>
                </a:solidFill>
                <a:latin typeface="Arvo"/>
                <a:ea typeface="Arvo"/>
                <a:cs typeface="Arvo"/>
                <a:sym typeface="Arv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3 columns slide">
  <p:cSld name="Title &amp; 3 columns slide">
    <p:bg>
      <p:bgPr>
        <a:solidFill>
          <a:schemeClr val="lt1"/>
        </a:solidFill>
      </p:bgPr>
    </p:bg>
    <p:spTree>
      <p:nvGrpSpPr>
        <p:cNvPr id="124" name="Shape 124"/>
        <p:cNvGrpSpPr/>
        <p:nvPr/>
      </p:nvGrpSpPr>
      <p:grpSpPr>
        <a:xfrm>
          <a:off x="0" y="0"/>
          <a:ext cx="0" cy="0"/>
          <a:chOff x="0" y="0"/>
          <a:chExt cx="0" cy="0"/>
        </a:xfrm>
      </p:grpSpPr>
      <p:sp>
        <p:nvSpPr>
          <p:cNvPr id="125" name="Google Shape;125;p75"/>
          <p:cNvSpPr/>
          <p:nvPr/>
        </p:nvSpPr>
        <p:spPr>
          <a:xfrm>
            <a:off x="542600" y="469600"/>
            <a:ext cx="111068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26" name="Google Shape;126;p75"/>
          <p:cNvSpPr txBox="1"/>
          <p:nvPr>
            <p:ph type="title"/>
          </p:nvPr>
        </p:nvSpPr>
        <p:spPr>
          <a:xfrm>
            <a:off x="-15800" y="1236100"/>
            <a:ext cx="12192000" cy="6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27" name="Google Shape;127;p75"/>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128" name="Google Shape;128;p75"/>
          <p:cNvSpPr txBox="1"/>
          <p:nvPr>
            <p:ph idx="2" type="ctrTitle"/>
          </p:nvPr>
        </p:nvSpPr>
        <p:spPr>
          <a:xfrm>
            <a:off x="1473801" y="2749900"/>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29" name="Google Shape;129;p75"/>
          <p:cNvSpPr txBox="1"/>
          <p:nvPr>
            <p:ph idx="1" type="subTitle"/>
          </p:nvPr>
        </p:nvSpPr>
        <p:spPr>
          <a:xfrm>
            <a:off x="1473805" y="3557167"/>
            <a:ext cx="2818000" cy="148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30" name="Google Shape;130;p75"/>
          <p:cNvSpPr txBox="1"/>
          <p:nvPr>
            <p:ph idx="3" type="ctrTitle"/>
          </p:nvPr>
        </p:nvSpPr>
        <p:spPr>
          <a:xfrm>
            <a:off x="4687001" y="2749900"/>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31" name="Google Shape;131;p75"/>
          <p:cNvSpPr txBox="1"/>
          <p:nvPr>
            <p:ph idx="4" type="subTitle"/>
          </p:nvPr>
        </p:nvSpPr>
        <p:spPr>
          <a:xfrm>
            <a:off x="4687005" y="3557167"/>
            <a:ext cx="2818000" cy="148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32" name="Google Shape;132;p75"/>
          <p:cNvSpPr txBox="1"/>
          <p:nvPr>
            <p:ph idx="5" type="ctrTitle"/>
          </p:nvPr>
        </p:nvSpPr>
        <p:spPr>
          <a:xfrm>
            <a:off x="7900201" y="2749900"/>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800"/>
              <a:buNone/>
              <a:defRPr sz="2400">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33" name="Google Shape;133;p75"/>
          <p:cNvSpPr txBox="1"/>
          <p:nvPr>
            <p:ph idx="6" type="subTitle"/>
          </p:nvPr>
        </p:nvSpPr>
        <p:spPr>
          <a:xfrm>
            <a:off x="7900205" y="3557167"/>
            <a:ext cx="2818000" cy="148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cxnSp>
        <p:nvCxnSpPr>
          <p:cNvPr id="134" name="Google Shape;134;p75"/>
          <p:cNvCxnSpPr/>
          <p:nvPr/>
        </p:nvCxnSpPr>
        <p:spPr>
          <a:xfrm>
            <a:off x="4541933" y="2569100"/>
            <a:ext cx="0" cy="2588400"/>
          </a:xfrm>
          <a:prstGeom prst="straightConnector1">
            <a:avLst/>
          </a:prstGeom>
          <a:noFill/>
          <a:ln cap="flat" cmpd="sng" w="38100">
            <a:solidFill>
              <a:srgbClr val="043170"/>
            </a:solidFill>
            <a:prstDash val="solid"/>
            <a:round/>
            <a:headEnd len="sm" w="sm" type="none"/>
            <a:tailEnd len="sm" w="sm" type="none"/>
          </a:ln>
        </p:spPr>
      </p:cxnSp>
      <p:cxnSp>
        <p:nvCxnSpPr>
          <p:cNvPr id="135" name="Google Shape;135;p75"/>
          <p:cNvCxnSpPr/>
          <p:nvPr/>
        </p:nvCxnSpPr>
        <p:spPr>
          <a:xfrm>
            <a:off x="7649833" y="2569100"/>
            <a:ext cx="0" cy="2588400"/>
          </a:xfrm>
          <a:prstGeom prst="straightConnector1">
            <a:avLst/>
          </a:prstGeom>
          <a:noFill/>
          <a:ln cap="flat" cmpd="sng" w="38100">
            <a:solidFill>
              <a:srgbClr val="043170"/>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6 columns slide">
  <p:cSld name="Title &amp; 6 columns slide">
    <p:bg>
      <p:bgPr>
        <a:solidFill>
          <a:schemeClr val="lt1"/>
        </a:solidFill>
      </p:bgPr>
    </p:bg>
    <p:spTree>
      <p:nvGrpSpPr>
        <p:cNvPr id="136" name="Shape 136"/>
        <p:cNvGrpSpPr/>
        <p:nvPr/>
      </p:nvGrpSpPr>
      <p:grpSpPr>
        <a:xfrm>
          <a:off x="0" y="0"/>
          <a:ext cx="0" cy="0"/>
          <a:chOff x="0" y="0"/>
          <a:chExt cx="0" cy="0"/>
        </a:xfrm>
      </p:grpSpPr>
      <p:sp>
        <p:nvSpPr>
          <p:cNvPr id="137" name="Google Shape;137;p76"/>
          <p:cNvSpPr/>
          <p:nvPr/>
        </p:nvSpPr>
        <p:spPr>
          <a:xfrm>
            <a:off x="542600" y="469600"/>
            <a:ext cx="111068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38" name="Google Shape;138;p76"/>
          <p:cNvSpPr txBox="1"/>
          <p:nvPr>
            <p:ph type="ctrTitle"/>
          </p:nvPr>
        </p:nvSpPr>
        <p:spPr>
          <a:xfrm>
            <a:off x="1473801" y="36874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39" name="Google Shape;139;p76"/>
          <p:cNvSpPr txBox="1"/>
          <p:nvPr>
            <p:ph idx="1" type="subTitle"/>
          </p:nvPr>
        </p:nvSpPr>
        <p:spPr>
          <a:xfrm>
            <a:off x="1307467" y="4494733"/>
            <a:ext cx="31508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40" name="Google Shape;140;p76"/>
          <p:cNvSpPr txBox="1"/>
          <p:nvPr>
            <p:ph idx="2" type="ctrTitle"/>
          </p:nvPr>
        </p:nvSpPr>
        <p:spPr>
          <a:xfrm>
            <a:off x="4646201" y="36874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41" name="Google Shape;141;p76"/>
          <p:cNvSpPr txBox="1"/>
          <p:nvPr>
            <p:ph idx="3" type="subTitle"/>
          </p:nvPr>
        </p:nvSpPr>
        <p:spPr>
          <a:xfrm>
            <a:off x="4559967" y="4494733"/>
            <a:ext cx="29904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42" name="Google Shape;142;p76"/>
          <p:cNvSpPr txBox="1"/>
          <p:nvPr>
            <p:ph idx="4" type="ctrTitle"/>
          </p:nvPr>
        </p:nvSpPr>
        <p:spPr>
          <a:xfrm>
            <a:off x="7840335" y="36874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43" name="Google Shape;143;p76"/>
          <p:cNvSpPr txBox="1"/>
          <p:nvPr>
            <p:ph idx="5" type="subTitle"/>
          </p:nvPr>
        </p:nvSpPr>
        <p:spPr>
          <a:xfrm>
            <a:off x="7840333" y="4494733"/>
            <a:ext cx="28180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44" name="Google Shape;144;p76"/>
          <p:cNvSpPr txBox="1"/>
          <p:nvPr>
            <p:ph idx="6" type="title"/>
          </p:nvPr>
        </p:nvSpPr>
        <p:spPr>
          <a:xfrm>
            <a:off x="1031800" y="850767"/>
            <a:ext cx="10230000" cy="64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45" name="Google Shape;145;p76"/>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cxnSp>
        <p:nvCxnSpPr>
          <p:cNvPr id="146" name="Google Shape;146;p76"/>
          <p:cNvCxnSpPr/>
          <p:nvPr/>
        </p:nvCxnSpPr>
        <p:spPr>
          <a:xfrm>
            <a:off x="4458128" y="2136900"/>
            <a:ext cx="0" cy="3279600"/>
          </a:xfrm>
          <a:prstGeom prst="straightConnector1">
            <a:avLst/>
          </a:prstGeom>
          <a:noFill/>
          <a:ln cap="flat" cmpd="sng" w="38100">
            <a:solidFill>
              <a:srgbClr val="043170"/>
            </a:solidFill>
            <a:prstDash val="solid"/>
            <a:round/>
            <a:headEnd len="sm" w="sm" type="none"/>
            <a:tailEnd len="sm" w="sm" type="none"/>
          </a:ln>
        </p:spPr>
      </p:cxnSp>
      <p:cxnSp>
        <p:nvCxnSpPr>
          <p:cNvPr id="147" name="Google Shape;147;p76"/>
          <p:cNvCxnSpPr/>
          <p:nvPr/>
        </p:nvCxnSpPr>
        <p:spPr>
          <a:xfrm>
            <a:off x="7652261" y="2136900"/>
            <a:ext cx="0" cy="3279600"/>
          </a:xfrm>
          <a:prstGeom prst="straightConnector1">
            <a:avLst/>
          </a:prstGeom>
          <a:noFill/>
          <a:ln cap="flat" cmpd="sng" w="38100">
            <a:solidFill>
              <a:srgbClr val="043170"/>
            </a:solidFill>
            <a:prstDash val="solid"/>
            <a:round/>
            <a:headEnd len="sm" w="sm" type="none"/>
            <a:tailEnd len="sm" w="sm" type="none"/>
          </a:ln>
        </p:spPr>
      </p:cxnSp>
      <p:cxnSp>
        <p:nvCxnSpPr>
          <p:cNvPr id="148" name="Google Shape;148;p76"/>
          <p:cNvCxnSpPr/>
          <p:nvPr/>
        </p:nvCxnSpPr>
        <p:spPr>
          <a:xfrm>
            <a:off x="5645200" y="1493967"/>
            <a:ext cx="901600" cy="0"/>
          </a:xfrm>
          <a:prstGeom prst="straightConnector1">
            <a:avLst/>
          </a:prstGeom>
          <a:noFill/>
          <a:ln cap="flat" cmpd="sng" w="76200">
            <a:solidFill>
              <a:srgbClr val="043170"/>
            </a:solidFill>
            <a:prstDash val="solid"/>
            <a:round/>
            <a:headEnd len="sm" w="sm" type="none"/>
            <a:tailEnd len="sm" w="sm" type="none"/>
          </a:ln>
        </p:spPr>
      </p:cxnSp>
      <p:cxnSp>
        <p:nvCxnSpPr>
          <p:cNvPr id="149" name="Google Shape;149;p76"/>
          <p:cNvCxnSpPr/>
          <p:nvPr/>
        </p:nvCxnSpPr>
        <p:spPr>
          <a:xfrm>
            <a:off x="1400600" y="3890667"/>
            <a:ext cx="9390800" cy="0"/>
          </a:xfrm>
          <a:prstGeom prst="straightConnector1">
            <a:avLst/>
          </a:prstGeom>
          <a:noFill/>
          <a:ln cap="flat" cmpd="sng" w="38100">
            <a:solidFill>
              <a:srgbClr val="043170"/>
            </a:solidFill>
            <a:prstDash val="solid"/>
            <a:round/>
            <a:headEnd len="sm" w="sm" type="none"/>
            <a:tailEnd len="sm" w="sm" type="none"/>
          </a:ln>
        </p:spPr>
      </p:cxnSp>
      <p:sp>
        <p:nvSpPr>
          <p:cNvPr id="150" name="Google Shape;150;p76"/>
          <p:cNvSpPr txBox="1"/>
          <p:nvPr>
            <p:ph idx="7" type="ctrTitle"/>
          </p:nvPr>
        </p:nvSpPr>
        <p:spPr>
          <a:xfrm>
            <a:off x="1473801" y="19151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51" name="Google Shape;151;p76"/>
          <p:cNvSpPr txBox="1"/>
          <p:nvPr>
            <p:ph idx="8" type="subTitle"/>
          </p:nvPr>
        </p:nvSpPr>
        <p:spPr>
          <a:xfrm>
            <a:off x="1430867" y="2722433"/>
            <a:ext cx="29040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52" name="Google Shape;152;p76"/>
          <p:cNvSpPr txBox="1"/>
          <p:nvPr>
            <p:ph idx="9" type="ctrTitle"/>
          </p:nvPr>
        </p:nvSpPr>
        <p:spPr>
          <a:xfrm>
            <a:off x="4646201" y="19151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53" name="Google Shape;153;p76"/>
          <p:cNvSpPr txBox="1"/>
          <p:nvPr>
            <p:ph idx="13" type="subTitle"/>
          </p:nvPr>
        </p:nvSpPr>
        <p:spPr>
          <a:xfrm>
            <a:off x="4603200" y="2722433"/>
            <a:ext cx="29040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
        <p:nvSpPr>
          <p:cNvPr id="154" name="Google Shape;154;p76"/>
          <p:cNvSpPr txBox="1"/>
          <p:nvPr>
            <p:ph idx="14" type="ctrTitle"/>
          </p:nvPr>
        </p:nvSpPr>
        <p:spPr>
          <a:xfrm>
            <a:off x="7840335" y="1915167"/>
            <a:ext cx="2818000" cy="85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400"/>
              <a:buNone/>
              <a:defRPr sz="1867">
                <a:solidFill>
                  <a:schemeClr val="dk2"/>
                </a:solidFill>
              </a:defRPr>
            </a:lvl1pPr>
            <a:lvl2pPr lvl="1" algn="ctr">
              <a:lnSpc>
                <a:spcPct val="100000"/>
              </a:lnSpc>
              <a:spcBef>
                <a:spcPts val="0"/>
              </a:spcBef>
              <a:spcAft>
                <a:spcPts val="0"/>
              </a:spcAft>
              <a:buClr>
                <a:schemeClr val="dk2"/>
              </a:buClr>
              <a:buSzPts val="1600"/>
              <a:buNone/>
              <a:defRPr sz="2133">
                <a:solidFill>
                  <a:schemeClr val="dk2"/>
                </a:solidFill>
              </a:defRPr>
            </a:lvl2pPr>
            <a:lvl3pPr lvl="2" algn="ctr">
              <a:lnSpc>
                <a:spcPct val="100000"/>
              </a:lnSpc>
              <a:spcBef>
                <a:spcPts val="0"/>
              </a:spcBef>
              <a:spcAft>
                <a:spcPts val="0"/>
              </a:spcAft>
              <a:buClr>
                <a:schemeClr val="dk2"/>
              </a:buClr>
              <a:buSzPts val="1600"/>
              <a:buNone/>
              <a:defRPr sz="2133">
                <a:solidFill>
                  <a:schemeClr val="dk2"/>
                </a:solidFill>
              </a:defRPr>
            </a:lvl3pPr>
            <a:lvl4pPr lvl="3" algn="ctr">
              <a:lnSpc>
                <a:spcPct val="100000"/>
              </a:lnSpc>
              <a:spcBef>
                <a:spcPts val="0"/>
              </a:spcBef>
              <a:spcAft>
                <a:spcPts val="0"/>
              </a:spcAft>
              <a:buClr>
                <a:schemeClr val="dk2"/>
              </a:buClr>
              <a:buSzPts val="1600"/>
              <a:buNone/>
              <a:defRPr sz="2133">
                <a:solidFill>
                  <a:schemeClr val="dk2"/>
                </a:solidFill>
              </a:defRPr>
            </a:lvl4pPr>
            <a:lvl5pPr lvl="4" algn="ctr">
              <a:lnSpc>
                <a:spcPct val="100000"/>
              </a:lnSpc>
              <a:spcBef>
                <a:spcPts val="0"/>
              </a:spcBef>
              <a:spcAft>
                <a:spcPts val="0"/>
              </a:spcAft>
              <a:buClr>
                <a:schemeClr val="dk2"/>
              </a:buClr>
              <a:buSzPts val="1600"/>
              <a:buNone/>
              <a:defRPr sz="2133">
                <a:solidFill>
                  <a:schemeClr val="dk2"/>
                </a:solidFill>
              </a:defRPr>
            </a:lvl5pPr>
            <a:lvl6pPr lvl="5" algn="ctr">
              <a:lnSpc>
                <a:spcPct val="100000"/>
              </a:lnSpc>
              <a:spcBef>
                <a:spcPts val="0"/>
              </a:spcBef>
              <a:spcAft>
                <a:spcPts val="0"/>
              </a:spcAft>
              <a:buClr>
                <a:schemeClr val="dk2"/>
              </a:buClr>
              <a:buSzPts val="1600"/>
              <a:buNone/>
              <a:defRPr sz="2133">
                <a:solidFill>
                  <a:schemeClr val="dk2"/>
                </a:solidFill>
              </a:defRPr>
            </a:lvl6pPr>
            <a:lvl7pPr lvl="6" algn="ctr">
              <a:lnSpc>
                <a:spcPct val="100000"/>
              </a:lnSpc>
              <a:spcBef>
                <a:spcPts val="0"/>
              </a:spcBef>
              <a:spcAft>
                <a:spcPts val="0"/>
              </a:spcAft>
              <a:buClr>
                <a:schemeClr val="dk2"/>
              </a:buClr>
              <a:buSzPts val="1600"/>
              <a:buNone/>
              <a:defRPr sz="2133">
                <a:solidFill>
                  <a:schemeClr val="dk2"/>
                </a:solidFill>
              </a:defRPr>
            </a:lvl7pPr>
            <a:lvl8pPr lvl="7" algn="ctr">
              <a:lnSpc>
                <a:spcPct val="100000"/>
              </a:lnSpc>
              <a:spcBef>
                <a:spcPts val="0"/>
              </a:spcBef>
              <a:spcAft>
                <a:spcPts val="0"/>
              </a:spcAft>
              <a:buClr>
                <a:schemeClr val="dk2"/>
              </a:buClr>
              <a:buSzPts val="1600"/>
              <a:buNone/>
              <a:defRPr sz="2133">
                <a:solidFill>
                  <a:schemeClr val="dk2"/>
                </a:solidFill>
              </a:defRPr>
            </a:lvl8pPr>
            <a:lvl9pPr lvl="8" algn="ctr">
              <a:lnSpc>
                <a:spcPct val="100000"/>
              </a:lnSpc>
              <a:spcBef>
                <a:spcPts val="0"/>
              </a:spcBef>
              <a:spcAft>
                <a:spcPts val="0"/>
              </a:spcAft>
              <a:buClr>
                <a:schemeClr val="dk2"/>
              </a:buClr>
              <a:buSzPts val="1600"/>
              <a:buNone/>
              <a:defRPr sz="2133">
                <a:solidFill>
                  <a:schemeClr val="dk2"/>
                </a:solidFill>
              </a:defRPr>
            </a:lvl9pPr>
          </a:lstStyle>
          <a:p/>
        </p:txBody>
      </p:sp>
      <p:sp>
        <p:nvSpPr>
          <p:cNvPr id="155" name="Google Shape;155;p76"/>
          <p:cNvSpPr txBox="1"/>
          <p:nvPr>
            <p:ph idx="15" type="subTitle"/>
          </p:nvPr>
        </p:nvSpPr>
        <p:spPr>
          <a:xfrm>
            <a:off x="7775533" y="2722433"/>
            <a:ext cx="29476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sz="1867"/>
            </a:lvl3pPr>
            <a:lvl4pPr lvl="3" algn="ctr">
              <a:lnSpc>
                <a:spcPct val="100000"/>
              </a:lnSpc>
              <a:spcBef>
                <a:spcPts val="0"/>
              </a:spcBef>
              <a:spcAft>
                <a:spcPts val="0"/>
              </a:spcAft>
              <a:buSzPts val="1400"/>
              <a:buNone/>
              <a:defRPr sz="1867"/>
            </a:lvl4pPr>
            <a:lvl5pPr lvl="4" algn="ctr">
              <a:lnSpc>
                <a:spcPct val="100000"/>
              </a:lnSpc>
              <a:spcBef>
                <a:spcPts val="0"/>
              </a:spcBef>
              <a:spcAft>
                <a:spcPts val="0"/>
              </a:spcAft>
              <a:buSzPts val="1400"/>
              <a:buNone/>
              <a:defRPr sz="1867"/>
            </a:lvl5pPr>
            <a:lvl6pPr lvl="5" algn="ctr">
              <a:lnSpc>
                <a:spcPct val="100000"/>
              </a:lnSpc>
              <a:spcBef>
                <a:spcPts val="0"/>
              </a:spcBef>
              <a:spcAft>
                <a:spcPts val="0"/>
              </a:spcAft>
              <a:buSzPts val="1400"/>
              <a:buNone/>
              <a:defRPr sz="1867"/>
            </a:lvl6pPr>
            <a:lvl7pPr lvl="6" algn="ctr">
              <a:lnSpc>
                <a:spcPct val="100000"/>
              </a:lnSpc>
              <a:spcBef>
                <a:spcPts val="0"/>
              </a:spcBef>
              <a:spcAft>
                <a:spcPts val="0"/>
              </a:spcAft>
              <a:buSzPts val="1400"/>
              <a:buNone/>
              <a:defRPr sz="1867"/>
            </a:lvl7pPr>
            <a:lvl8pPr lvl="7" algn="ctr">
              <a:lnSpc>
                <a:spcPct val="100000"/>
              </a:lnSpc>
              <a:spcBef>
                <a:spcPts val="0"/>
              </a:spcBef>
              <a:spcAft>
                <a:spcPts val="0"/>
              </a:spcAft>
              <a:buSzPts val="1400"/>
              <a:buNone/>
              <a:defRPr sz="1867"/>
            </a:lvl8pPr>
            <a:lvl9pPr lvl="8" algn="ctr">
              <a:lnSpc>
                <a:spcPct val="100000"/>
              </a:lnSpc>
              <a:spcBef>
                <a:spcPts val="0"/>
              </a:spcBef>
              <a:spcAft>
                <a:spcPts val="0"/>
              </a:spcAft>
              <a:buSzPts val="1400"/>
              <a:buNone/>
              <a:defRPr sz="1867"/>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mp; some text slide 1">
  <p:cSld name="Numbers &amp; some text slide 1">
    <p:bg>
      <p:bgPr>
        <a:solidFill>
          <a:schemeClr val="lt1"/>
        </a:solidFill>
      </p:bgPr>
    </p:bg>
    <p:spTree>
      <p:nvGrpSpPr>
        <p:cNvPr id="156" name="Shape 156"/>
        <p:cNvGrpSpPr/>
        <p:nvPr/>
      </p:nvGrpSpPr>
      <p:grpSpPr>
        <a:xfrm>
          <a:off x="0" y="0"/>
          <a:ext cx="0" cy="0"/>
          <a:chOff x="0" y="0"/>
          <a:chExt cx="0" cy="0"/>
        </a:xfrm>
      </p:grpSpPr>
      <p:sp>
        <p:nvSpPr>
          <p:cNvPr id="157" name="Google Shape;157;p77"/>
          <p:cNvSpPr/>
          <p:nvPr/>
        </p:nvSpPr>
        <p:spPr>
          <a:xfrm>
            <a:off x="542600" y="469600"/>
            <a:ext cx="11106800" cy="57480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58" name="Google Shape;158;p77"/>
          <p:cNvSpPr txBox="1"/>
          <p:nvPr>
            <p:ph type="title"/>
          </p:nvPr>
        </p:nvSpPr>
        <p:spPr>
          <a:xfrm>
            <a:off x="990600" y="1110133"/>
            <a:ext cx="10306000" cy="118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8000">
                <a:solidFill>
                  <a:schemeClr val="lt1"/>
                </a:solidFill>
              </a:defRPr>
            </a:lvl1pPr>
            <a:lvl2pPr lvl="1" algn="ctr">
              <a:lnSpc>
                <a:spcPct val="100000"/>
              </a:lnSpc>
              <a:spcBef>
                <a:spcPts val="0"/>
              </a:spcBef>
              <a:spcAft>
                <a:spcPts val="0"/>
              </a:spcAft>
              <a:buClr>
                <a:schemeClr val="lt1"/>
              </a:buClr>
              <a:buSzPts val="12000"/>
              <a:buNone/>
              <a:defRPr sz="16000">
                <a:solidFill>
                  <a:schemeClr val="lt1"/>
                </a:solidFill>
              </a:defRPr>
            </a:lvl2pPr>
            <a:lvl3pPr lvl="2" algn="ctr">
              <a:lnSpc>
                <a:spcPct val="100000"/>
              </a:lnSpc>
              <a:spcBef>
                <a:spcPts val="0"/>
              </a:spcBef>
              <a:spcAft>
                <a:spcPts val="0"/>
              </a:spcAft>
              <a:buClr>
                <a:schemeClr val="lt1"/>
              </a:buClr>
              <a:buSzPts val="12000"/>
              <a:buNone/>
              <a:defRPr sz="16000">
                <a:solidFill>
                  <a:schemeClr val="lt1"/>
                </a:solidFill>
              </a:defRPr>
            </a:lvl3pPr>
            <a:lvl4pPr lvl="3" algn="ctr">
              <a:lnSpc>
                <a:spcPct val="100000"/>
              </a:lnSpc>
              <a:spcBef>
                <a:spcPts val="0"/>
              </a:spcBef>
              <a:spcAft>
                <a:spcPts val="0"/>
              </a:spcAft>
              <a:buClr>
                <a:schemeClr val="lt1"/>
              </a:buClr>
              <a:buSzPts val="12000"/>
              <a:buNone/>
              <a:defRPr sz="16000">
                <a:solidFill>
                  <a:schemeClr val="lt1"/>
                </a:solidFill>
              </a:defRPr>
            </a:lvl4pPr>
            <a:lvl5pPr lvl="4" algn="ctr">
              <a:lnSpc>
                <a:spcPct val="100000"/>
              </a:lnSpc>
              <a:spcBef>
                <a:spcPts val="0"/>
              </a:spcBef>
              <a:spcAft>
                <a:spcPts val="0"/>
              </a:spcAft>
              <a:buClr>
                <a:schemeClr val="lt1"/>
              </a:buClr>
              <a:buSzPts val="12000"/>
              <a:buNone/>
              <a:defRPr sz="16000">
                <a:solidFill>
                  <a:schemeClr val="lt1"/>
                </a:solidFill>
              </a:defRPr>
            </a:lvl5pPr>
            <a:lvl6pPr lvl="5" algn="ctr">
              <a:lnSpc>
                <a:spcPct val="100000"/>
              </a:lnSpc>
              <a:spcBef>
                <a:spcPts val="0"/>
              </a:spcBef>
              <a:spcAft>
                <a:spcPts val="0"/>
              </a:spcAft>
              <a:buClr>
                <a:schemeClr val="lt1"/>
              </a:buClr>
              <a:buSzPts val="12000"/>
              <a:buNone/>
              <a:defRPr sz="16000">
                <a:solidFill>
                  <a:schemeClr val="lt1"/>
                </a:solidFill>
              </a:defRPr>
            </a:lvl6pPr>
            <a:lvl7pPr lvl="6" algn="ctr">
              <a:lnSpc>
                <a:spcPct val="100000"/>
              </a:lnSpc>
              <a:spcBef>
                <a:spcPts val="0"/>
              </a:spcBef>
              <a:spcAft>
                <a:spcPts val="0"/>
              </a:spcAft>
              <a:buClr>
                <a:schemeClr val="lt1"/>
              </a:buClr>
              <a:buSzPts val="12000"/>
              <a:buNone/>
              <a:defRPr sz="16000">
                <a:solidFill>
                  <a:schemeClr val="lt1"/>
                </a:solidFill>
              </a:defRPr>
            </a:lvl7pPr>
            <a:lvl8pPr lvl="7" algn="ctr">
              <a:lnSpc>
                <a:spcPct val="100000"/>
              </a:lnSpc>
              <a:spcBef>
                <a:spcPts val="0"/>
              </a:spcBef>
              <a:spcAft>
                <a:spcPts val="0"/>
              </a:spcAft>
              <a:buClr>
                <a:schemeClr val="lt1"/>
              </a:buClr>
              <a:buSzPts val="12000"/>
              <a:buNone/>
              <a:defRPr sz="16000">
                <a:solidFill>
                  <a:schemeClr val="lt1"/>
                </a:solidFill>
              </a:defRPr>
            </a:lvl8pPr>
            <a:lvl9pPr lvl="8" algn="ctr">
              <a:lnSpc>
                <a:spcPct val="100000"/>
              </a:lnSpc>
              <a:spcBef>
                <a:spcPts val="0"/>
              </a:spcBef>
              <a:spcAft>
                <a:spcPts val="0"/>
              </a:spcAft>
              <a:buClr>
                <a:schemeClr val="lt1"/>
              </a:buClr>
              <a:buSzPts val="12000"/>
              <a:buNone/>
              <a:defRPr sz="16000">
                <a:solidFill>
                  <a:schemeClr val="lt1"/>
                </a:solidFill>
              </a:defRPr>
            </a:lvl9pPr>
          </a:lstStyle>
          <a:p/>
        </p:txBody>
      </p:sp>
      <p:sp>
        <p:nvSpPr>
          <p:cNvPr id="159" name="Google Shape;159;p77"/>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160" name="Google Shape;160;p77"/>
          <p:cNvSpPr txBox="1"/>
          <p:nvPr>
            <p:ph idx="1" type="subTitle"/>
          </p:nvPr>
        </p:nvSpPr>
        <p:spPr>
          <a:xfrm>
            <a:off x="2222767" y="1959333"/>
            <a:ext cx="7746400" cy="4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867">
                <a:solidFill>
                  <a:schemeClr val="lt1"/>
                </a:solidFill>
              </a:defRPr>
            </a:lvl3pPr>
            <a:lvl4pPr lvl="3" algn="ctr">
              <a:lnSpc>
                <a:spcPct val="100000"/>
              </a:lnSpc>
              <a:spcBef>
                <a:spcPts val="0"/>
              </a:spcBef>
              <a:spcAft>
                <a:spcPts val="0"/>
              </a:spcAft>
              <a:buClr>
                <a:schemeClr val="lt1"/>
              </a:buClr>
              <a:buSzPts val="1400"/>
              <a:buNone/>
              <a:defRPr sz="1867">
                <a:solidFill>
                  <a:schemeClr val="lt1"/>
                </a:solidFill>
              </a:defRPr>
            </a:lvl4pPr>
            <a:lvl5pPr lvl="4" algn="ctr">
              <a:lnSpc>
                <a:spcPct val="100000"/>
              </a:lnSpc>
              <a:spcBef>
                <a:spcPts val="0"/>
              </a:spcBef>
              <a:spcAft>
                <a:spcPts val="0"/>
              </a:spcAft>
              <a:buClr>
                <a:schemeClr val="lt1"/>
              </a:buClr>
              <a:buSzPts val="1400"/>
              <a:buNone/>
              <a:defRPr sz="1867">
                <a:solidFill>
                  <a:schemeClr val="lt1"/>
                </a:solidFill>
              </a:defRPr>
            </a:lvl5pPr>
            <a:lvl6pPr lvl="5" algn="ctr">
              <a:lnSpc>
                <a:spcPct val="100000"/>
              </a:lnSpc>
              <a:spcBef>
                <a:spcPts val="0"/>
              </a:spcBef>
              <a:spcAft>
                <a:spcPts val="0"/>
              </a:spcAft>
              <a:buClr>
                <a:schemeClr val="lt1"/>
              </a:buClr>
              <a:buSzPts val="1400"/>
              <a:buNone/>
              <a:defRPr sz="1867">
                <a:solidFill>
                  <a:schemeClr val="lt1"/>
                </a:solidFill>
              </a:defRPr>
            </a:lvl6pPr>
            <a:lvl7pPr lvl="6" algn="ctr">
              <a:lnSpc>
                <a:spcPct val="100000"/>
              </a:lnSpc>
              <a:spcBef>
                <a:spcPts val="0"/>
              </a:spcBef>
              <a:spcAft>
                <a:spcPts val="0"/>
              </a:spcAft>
              <a:buClr>
                <a:schemeClr val="lt1"/>
              </a:buClr>
              <a:buSzPts val="1400"/>
              <a:buNone/>
              <a:defRPr sz="1867">
                <a:solidFill>
                  <a:schemeClr val="lt1"/>
                </a:solidFill>
              </a:defRPr>
            </a:lvl7pPr>
            <a:lvl8pPr lvl="7" algn="ctr">
              <a:lnSpc>
                <a:spcPct val="100000"/>
              </a:lnSpc>
              <a:spcBef>
                <a:spcPts val="0"/>
              </a:spcBef>
              <a:spcAft>
                <a:spcPts val="0"/>
              </a:spcAft>
              <a:buClr>
                <a:schemeClr val="lt1"/>
              </a:buClr>
              <a:buSzPts val="1400"/>
              <a:buNone/>
              <a:defRPr sz="1867">
                <a:solidFill>
                  <a:schemeClr val="lt1"/>
                </a:solidFill>
              </a:defRPr>
            </a:lvl8pPr>
            <a:lvl9pPr lvl="8" algn="ctr">
              <a:lnSpc>
                <a:spcPct val="100000"/>
              </a:lnSpc>
              <a:spcBef>
                <a:spcPts val="0"/>
              </a:spcBef>
              <a:spcAft>
                <a:spcPts val="0"/>
              </a:spcAft>
              <a:buClr>
                <a:schemeClr val="lt1"/>
              </a:buClr>
              <a:buSzPts val="1400"/>
              <a:buNone/>
              <a:defRPr sz="1867">
                <a:solidFill>
                  <a:schemeClr val="lt1"/>
                </a:solidFill>
              </a:defRPr>
            </a:lvl9pPr>
          </a:lstStyle>
          <a:p/>
        </p:txBody>
      </p:sp>
      <p:sp>
        <p:nvSpPr>
          <p:cNvPr id="161" name="Google Shape;161;p77"/>
          <p:cNvSpPr txBox="1"/>
          <p:nvPr>
            <p:ph idx="2" type="title"/>
          </p:nvPr>
        </p:nvSpPr>
        <p:spPr>
          <a:xfrm>
            <a:off x="990600" y="2608000"/>
            <a:ext cx="10306000" cy="118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8000">
                <a:solidFill>
                  <a:schemeClr val="lt1"/>
                </a:solidFill>
              </a:defRPr>
            </a:lvl1pPr>
            <a:lvl2pPr lvl="1" algn="ctr">
              <a:lnSpc>
                <a:spcPct val="100000"/>
              </a:lnSpc>
              <a:spcBef>
                <a:spcPts val="0"/>
              </a:spcBef>
              <a:spcAft>
                <a:spcPts val="0"/>
              </a:spcAft>
              <a:buClr>
                <a:schemeClr val="lt1"/>
              </a:buClr>
              <a:buSzPts val="12000"/>
              <a:buNone/>
              <a:defRPr sz="16000">
                <a:solidFill>
                  <a:schemeClr val="lt1"/>
                </a:solidFill>
              </a:defRPr>
            </a:lvl2pPr>
            <a:lvl3pPr lvl="2" algn="ctr">
              <a:lnSpc>
                <a:spcPct val="100000"/>
              </a:lnSpc>
              <a:spcBef>
                <a:spcPts val="0"/>
              </a:spcBef>
              <a:spcAft>
                <a:spcPts val="0"/>
              </a:spcAft>
              <a:buClr>
                <a:schemeClr val="lt1"/>
              </a:buClr>
              <a:buSzPts val="12000"/>
              <a:buNone/>
              <a:defRPr sz="16000">
                <a:solidFill>
                  <a:schemeClr val="lt1"/>
                </a:solidFill>
              </a:defRPr>
            </a:lvl3pPr>
            <a:lvl4pPr lvl="3" algn="ctr">
              <a:lnSpc>
                <a:spcPct val="100000"/>
              </a:lnSpc>
              <a:spcBef>
                <a:spcPts val="0"/>
              </a:spcBef>
              <a:spcAft>
                <a:spcPts val="0"/>
              </a:spcAft>
              <a:buClr>
                <a:schemeClr val="lt1"/>
              </a:buClr>
              <a:buSzPts val="12000"/>
              <a:buNone/>
              <a:defRPr sz="16000">
                <a:solidFill>
                  <a:schemeClr val="lt1"/>
                </a:solidFill>
              </a:defRPr>
            </a:lvl4pPr>
            <a:lvl5pPr lvl="4" algn="ctr">
              <a:lnSpc>
                <a:spcPct val="100000"/>
              </a:lnSpc>
              <a:spcBef>
                <a:spcPts val="0"/>
              </a:spcBef>
              <a:spcAft>
                <a:spcPts val="0"/>
              </a:spcAft>
              <a:buClr>
                <a:schemeClr val="lt1"/>
              </a:buClr>
              <a:buSzPts val="12000"/>
              <a:buNone/>
              <a:defRPr sz="16000">
                <a:solidFill>
                  <a:schemeClr val="lt1"/>
                </a:solidFill>
              </a:defRPr>
            </a:lvl5pPr>
            <a:lvl6pPr lvl="5" algn="ctr">
              <a:lnSpc>
                <a:spcPct val="100000"/>
              </a:lnSpc>
              <a:spcBef>
                <a:spcPts val="0"/>
              </a:spcBef>
              <a:spcAft>
                <a:spcPts val="0"/>
              </a:spcAft>
              <a:buClr>
                <a:schemeClr val="lt1"/>
              </a:buClr>
              <a:buSzPts val="12000"/>
              <a:buNone/>
              <a:defRPr sz="16000">
                <a:solidFill>
                  <a:schemeClr val="lt1"/>
                </a:solidFill>
              </a:defRPr>
            </a:lvl6pPr>
            <a:lvl7pPr lvl="6" algn="ctr">
              <a:lnSpc>
                <a:spcPct val="100000"/>
              </a:lnSpc>
              <a:spcBef>
                <a:spcPts val="0"/>
              </a:spcBef>
              <a:spcAft>
                <a:spcPts val="0"/>
              </a:spcAft>
              <a:buClr>
                <a:schemeClr val="lt1"/>
              </a:buClr>
              <a:buSzPts val="12000"/>
              <a:buNone/>
              <a:defRPr sz="16000">
                <a:solidFill>
                  <a:schemeClr val="lt1"/>
                </a:solidFill>
              </a:defRPr>
            </a:lvl7pPr>
            <a:lvl8pPr lvl="7" algn="ctr">
              <a:lnSpc>
                <a:spcPct val="100000"/>
              </a:lnSpc>
              <a:spcBef>
                <a:spcPts val="0"/>
              </a:spcBef>
              <a:spcAft>
                <a:spcPts val="0"/>
              </a:spcAft>
              <a:buClr>
                <a:schemeClr val="lt1"/>
              </a:buClr>
              <a:buSzPts val="12000"/>
              <a:buNone/>
              <a:defRPr sz="16000">
                <a:solidFill>
                  <a:schemeClr val="lt1"/>
                </a:solidFill>
              </a:defRPr>
            </a:lvl8pPr>
            <a:lvl9pPr lvl="8" algn="ctr">
              <a:lnSpc>
                <a:spcPct val="100000"/>
              </a:lnSpc>
              <a:spcBef>
                <a:spcPts val="0"/>
              </a:spcBef>
              <a:spcAft>
                <a:spcPts val="0"/>
              </a:spcAft>
              <a:buClr>
                <a:schemeClr val="lt1"/>
              </a:buClr>
              <a:buSzPts val="12000"/>
              <a:buNone/>
              <a:defRPr sz="16000">
                <a:solidFill>
                  <a:schemeClr val="lt1"/>
                </a:solidFill>
              </a:defRPr>
            </a:lvl9pPr>
          </a:lstStyle>
          <a:p/>
        </p:txBody>
      </p:sp>
      <p:sp>
        <p:nvSpPr>
          <p:cNvPr id="162" name="Google Shape;162;p77"/>
          <p:cNvSpPr txBox="1"/>
          <p:nvPr>
            <p:ph idx="3" type="subTitle"/>
          </p:nvPr>
        </p:nvSpPr>
        <p:spPr>
          <a:xfrm>
            <a:off x="2222767" y="3457200"/>
            <a:ext cx="7746400" cy="4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867">
                <a:solidFill>
                  <a:schemeClr val="lt1"/>
                </a:solidFill>
              </a:defRPr>
            </a:lvl3pPr>
            <a:lvl4pPr lvl="3" algn="ctr">
              <a:lnSpc>
                <a:spcPct val="100000"/>
              </a:lnSpc>
              <a:spcBef>
                <a:spcPts val="0"/>
              </a:spcBef>
              <a:spcAft>
                <a:spcPts val="0"/>
              </a:spcAft>
              <a:buClr>
                <a:schemeClr val="lt1"/>
              </a:buClr>
              <a:buSzPts val="1400"/>
              <a:buNone/>
              <a:defRPr sz="1867">
                <a:solidFill>
                  <a:schemeClr val="lt1"/>
                </a:solidFill>
              </a:defRPr>
            </a:lvl4pPr>
            <a:lvl5pPr lvl="4" algn="ctr">
              <a:lnSpc>
                <a:spcPct val="100000"/>
              </a:lnSpc>
              <a:spcBef>
                <a:spcPts val="0"/>
              </a:spcBef>
              <a:spcAft>
                <a:spcPts val="0"/>
              </a:spcAft>
              <a:buClr>
                <a:schemeClr val="lt1"/>
              </a:buClr>
              <a:buSzPts val="1400"/>
              <a:buNone/>
              <a:defRPr sz="1867">
                <a:solidFill>
                  <a:schemeClr val="lt1"/>
                </a:solidFill>
              </a:defRPr>
            </a:lvl5pPr>
            <a:lvl6pPr lvl="5" algn="ctr">
              <a:lnSpc>
                <a:spcPct val="100000"/>
              </a:lnSpc>
              <a:spcBef>
                <a:spcPts val="0"/>
              </a:spcBef>
              <a:spcAft>
                <a:spcPts val="0"/>
              </a:spcAft>
              <a:buClr>
                <a:schemeClr val="lt1"/>
              </a:buClr>
              <a:buSzPts val="1400"/>
              <a:buNone/>
              <a:defRPr sz="1867">
                <a:solidFill>
                  <a:schemeClr val="lt1"/>
                </a:solidFill>
              </a:defRPr>
            </a:lvl6pPr>
            <a:lvl7pPr lvl="6" algn="ctr">
              <a:lnSpc>
                <a:spcPct val="100000"/>
              </a:lnSpc>
              <a:spcBef>
                <a:spcPts val="0"/>
              </a:spcBef>
              <a:spcAft>
                <a:spcPts val="0"/>
              </a:spcAft>
              <a:buClr>
                <a:schemeClr val="lt1"/>
              </a:buClr>
              <a:buSzPts val="1400"/>
              <a:buNone/>
              <a:defRPr sz="1867">
                <a:solidFill>
                  <a:schemeClr val="lt1"/>
                </a:solidFill>
              </a:defRPr>
            </a:lvl7pPr>
            <a:lvl8pPr lvl="7" algn="ctr">
              <a:lnSpc>
                <a:spcPct val="100000"/>
              </a:lnSpc>
              <a:spcBef>
                <a:spcPts val="0"/>
              </a:spcBef>
              <a:spcAft>
                <a:spcPts val="0"/>
              </a:spcAft>
              <a:buClr>
                <a:schemeClr val="lt1"/>
              </a:buClr>
              <a:buSzPts val="1400"/>
              <a:buNone/>
              <a:defRPr sz="1867">
                <a:solidFill>
                  <a:schemeClr val="lt1"/>
                </a:solidFill>
              </a:defRPr>
            </a:lvl8pPr>
            <a:lvl9pPr lvl="8" algn="ctr">
              <a:lnSpc>
                <a:spcPct val="100000"/>
              </a:lnSpc>
              <a:spcBef>
                <a:spcPts val="0"/>
              </a:spcBef>
              <a:spcAft>
                <a:spcPts val="0"/>
              </a:spcAft>
              <a:buClr>
                <a:schemeClr val="lt1"/>
              </a:buClr>
              <a:buSzPts val="1400"/>
              <a:buNone/>
              <a:defRPr sz="1867">
                <a:solidFill>
                  <a:schemeClr val="lt1"/>
                </a:solidFill>
              </a:defRPr>
            </a:lvl9pPr>
          </a:lstStyle>
          <a:p/>
        </p:txBody>
      </p:sp>
      <p:sp>
        <p:nvSpPr>
          <p:cNvPr id="163" name="Google Shape;163;p77"/>
          <p:cNvSpPr txBox="1"/>
          <p:nvPr>
            <p:ph idx="4" type="title"/>
          </p:nvPr>
        </p:nvSpPr>
        <p:spPr>
          <a:xfrm>
            <a:off x="990600" y="4105867"/>
            <a:ext cx="10306000" cy="118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b="1" sz="8000">
                <a:solidFill>
                  <a:schemeClr val="lt1"/>
                </a:solidFill>
              </a:defRPr>
            </a:lvl1pPr>
            <a:lvl2pPr lvl="1" algn="ctr">
              <a:lnSpc>
                <a:spcPct val="100000"/>
              </a:lnSpc>
              <a:spcBef>
                <a:spcPts val="0"/>
              </a:spcBef>
              <a:spcAft>
                <a:spcPts val="0"/>
              </a:spcAft>
              <a:buClr>
                <a:schemeClr val="lt1"/>
              </a:buClr>
              <a:buSzPts val="12000"/>
              <a:buNone/>
              <a:defRPr sz="16000">
                <a:solidFill>
                  <a:schemeClr val="lt1"/>
                </a:solidFill>
              </a:defRPr>
            </a:lvl2pPr>
            <a:lvl3pPr lvl="2" algn="ctr">
              <a:lnSpc>
                <a:spcPct val="100000"/>
              </a:lnSpc>
              <a:spcBef>
                <a:spcPts val="0"/>
              </a:spcBef>
              <a:spcAft>
                <a:spcPts val="0"/>
              </a:spcAft>
              <a:buClr>
                <a:schemeClr val="lt1"/>
              </a:buClr>
              <a:buSzPts val="12000"/>
              <a:buNone/>
              <a:defRPr sz="16000">
                <a:solidFill>
                  <a:schemeClr val="lt1"/>
                </a:solidFill>
              </a:defRPr>
            </a:lvl3pPr>
            <a:lvl4pPr lvl="3" algn="ctr">
              <a:lnSpc>
                <a:spcPct val="100000"/>
              </a:lnSpc>
              <a:spcBef>
                <a:spcPts val="0"/>
              </a:spcBef>
              <a:spcAft>
                <a:spcPts val="0"/>
              </a:spcAft>
              <a:buClr>
                <a:schemeClr val="lt1"/>
              </a:buClr>
              <a:buSzPts val="12000"/>
              <a:buNone/>
              <a:defRPr sz="16000">
                <a:solidFill>
                  <a:schemeClr val="lt1"/>
                </a:solidFill>
              </a:defRPr>
            </a:lvl4pPr>
            <a:lvl5pPr lvl="4" algn="ctr">
              <a:lnSpc>
                <a:spcPct val="100000"/>
              </a:lnSpc>
              <a:spcBef>
                <a:spcPts val="0"/>
              </a:spcBef>
              <a:spcAft>
                <a:spcPts val="0"/>
              </a:spcAft>
              <a:buClr>
                <a:schemeClr val="lt1"/>
              </a:buClr>
              <a:buSzPts val="12000"/>
              <a:buNone/>
              <a:defRPr sz="16000">
                <a:solidFill>
                  <a:schemeClr val="lt1"/>
                </a:solidFill>
              </a:defRPr>
            </a:lvl5pPr>
            <a:lvl6pPr lvl="5" algn="ctr">
              <a:lnSpc>
                <a:spcPct val="100000"/>
              </a:lnSpc>
              <a:spcBef>
                <a:spcPts val="0"/>
              </a:spcBef>
              <a:spcAft>
                <a:spcPts val="0"/>
              </a:spcAft>
              <a:buClr>
                <a:schemeClr val="lt1"/>
              </a:buClr>
              <a:buSzPts val="12000"/>
              <a:buNone/>
              <a:defRPr sz="16000">
                <a:solidFill>
                  <a:schemeClr val="lt1"/>
                </a:solidFill>
              </a:defRPr>
            </a:lvl6pPr>
            <a:lvl7pPr lvl="6" algn="ctr">
              <a:lnSpc>
                <a:spcPct val="100000"/>
              </a:lnSpc>
              <a:spcBef>
                <a:spcPts val="0"/>
              </a:spcBef>
              <a:spcAft>
                <a:spcPts val="0"/>
              </a:spcAft>
              <a:buClr>
                <a:schemeClr val="lt1"/>
              </a:buClr>
              <a:buSzPts val="12000"/>
              <a:buNone/>
              <a:defRPr sz="16000">
                <a:solidFill>
                  <a:schemeClr val="lt1"/>
                </a:solidFill>
              </a:defRPr>
            </a:lvl7pPr>
            <a:lvl8pPr lvl="7" algn="ctr">
              <a:lnSpc>
                <a:spcPct val="100000"/>
              </a:lnSpc>
              <a:spcBef>
                <a:spcPts val="0"/>
              </a:spcBef>
              <a:spcAft>
                <a:spcPts val="0"/>
              </a:spcAft>
              <a:buClr>
                <a:schemeClr val="lt1"/>
              </a:buClr>
              <a:buSzPts val="12000"/>
              <a:buNone/>
              <a:defRPr sz="16000">
                <a:solidFill>
                  <a:schemeClr val="lt1"/>
                </a:solidFill>
              </a:defRPr>
            </a:lvl8pPr>
            <a:lvl9pPr lvl="8" algn="ctr">
              <a:lnSpc>
                <a:spcPct val="100000"/>
              </a:lnSpc>
              <a:spcBef>
                <a:spcPts val="0"/>
              </a:spcBef>
              <a:spcAft>
                <a:spcPts val="0"/>
              </a:spcAft>
              <a:buClr>
                <a:schemeClr val="lt1"/>
              </a:buClr>
              <a:buSzPts val="12000"/>
              <a:buNone/>
              <a:defRPr sz="16000">
                <a:solidFill>
                  <a:schemeClr val="lt1"/>
                </a:solidFill>
              </a:defRPr>
            </a:lvl9pPr>
          </a:lstStyle>
          <a:p/>
        </p:txBody>
      </p:sp>
      <p:sp>
        <p:nvSpPr>
          <p:cNvPr id="164" name="Google Shape;164;p77"/>
          <p:cNvSpPr txBox="1"/>
          <p:nvPr>
            <p:ph idx="5" type="subTitle"/>
          </p:nvPr>
        </p:nvSpPr>
        <p:spPr>
          <a:xfrm>
            <a:off x="2222767" y="4955067"/>
            <a:ext cx="7746400" cy="418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200"/>
              <a:buNone/>
              <a:defRPr sz="16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867">
                <a:solidFill>
                  <a:schemeClr val="lt1"/>
                </a:solidFill>
              </a:defRPr>
            </a:lvl3pPr>
            <a:lvl4pPr lvl="3" algn="ctr">
              <a:lnSpc>
                <a:spcPct val="100000"/>
              </a:lnSpc>
              <a:spcBef>
                <a:spcPts val="0"/>
              </a:spcBef>
              <a:spcAft>
                <a:spcPts val="0"/>
              </a:spcAft>
              <a:buClr>
                <a:schemeClr val="lt1"/>
              </a:buClr>
              <a:buSzPts val="1400"/>
              <a:buNone/>
              <a:defRPr sz="1867">
                <a:solidFill>
                  <a:schemeClr val="lt1"/>
                </a:solidFill>
              </a:defRPr>
            </a:lvl4pPr>
            <a:lvl5pPr lvl="4" algn="ctr">
              <a:lnSpc>
                <a:spcPct val="100000"/>
              </a:lnSpc>
              <a:spcBef>
                <a:spcPts val="0"/>
              </a:spcBef>
              <a:spcAft>
                <a:spcPts val="0"/>
              </a:spcAft>
              <a:buClr>
                <a:schemeClr val="lt1"/>
              </a:buClr>
              <a:buSzPts val="1400"/>
              <a:buNone/>
              <a:defRPr sz="1867">
                <a:solidFill>
                  <a:schemeClr val="lt1"/>
                </a:solidFill>
              </a:defRPr>
            </a:lvl5pPr>
            <a:lvl6pPr lvl="5" algn="ctr">
              <a:lnSpc>
                <a:spcPct val="100000"/>
              </a:lnSpc>
              <a:spcBef>
                <a:spcPts val="0"/>
              </a:spcBef>
              <a:spcAft>
                <a:spcPts val="0"/>
              </a:spcAft>
              <a:buClr>
                <a:schemeClr val="lt1"/>
              </a:buClr>
              <a:buSzPts val="1400"/>
              <a:buNone/>
              <a:defRPr sz="1867">
                <a:solidFill>
                  <a:schemeClr val="lt1"/>
                </a:solidFill>
              </a:defRPr>
            </a:lvl6pPr>
            <a:lvl7pPr lvl="6" algn="ctr">
              <a:lnSpc>
                <a:spcPct val="100000"/>
              </a:lnSpc>
              <a:spcBef>
                <a:spcPts val="0"/>
              </a:spcBef>
              <a:spcAft>
                <a:spcPts val="0"/>
              </a:spcAft>
              <a:buClr>
                <a:schemeClr val="lt1"/>
              </a:buClr>
              <a:buSzPts val="1400"/>
              <a:buNone/>
              <a:defRPr sz="1867">
                <a:solidFill>
                  <a:schemeClr val="lt1"/>
                </a:solidFill>
              </a:defRPr>
            </a:lvl7pPr>
            <a:lvl8pPr lvl="7" algn="ctr">
              <a:lnSpc>
                <a:spcPct val="100000"/>
              </a:lnSpc>
              <a:spcBef>
                <a:spcPts val="0"/>
              </a:spcBef>
              <a:spcAft>
                <a:spcPts val="0"/>
              </a:spcAft>
              <a:buClr>
                <a:schemeClr val="lt1"/>
              </a:buClr>
              <a:buSzPts val="1400"/>
              <a:buNone/>
              <a:defRPr sz="1867">
                <a:solidFill>
                  <a:schemeClr val="lt1"/>
                </a:solidFill>
              </a:defRPr>
            </a:lvl8pPr>
            <a:lvl9pPr lvl="8" algn="ctr">
              <a:lnSpc>
                <a:spcPct val="100000"/>
              </a:lnSpc>
              <a:spcBef>
                <a:spcPts val="0"/>
              </a:spcBef>
              <a:spcAft>
                <a:spcPts val="0"/>
              </a:spcAft>
              <a:buClr>
                <a:schemeClr val="lt1"/>
              </a:buClr>
              <a:buSzPts val="1400"/>
              <a:buNone/>
              <a:defRPr sz="1867">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frame">
  <p:cSld name="White frame">
    <p:bg>
      <p:bgPr>
        <a:solidFill>
          <a:schemeClr val="lt1"/>
        </a:solidFill>
      </p:bgPr>
    </p:bg>
    <p:spTree>
      <p:nvGrpSpPr>
        <p:cNvPr id="165" name="Shape 165"/>
        <p:cNvGrpSpPr/>
        <p:nvPr/>
      </p:nvGrpSpPr>
      <p:grpSpPr>
        <a:xfrm>
          <a:off x="0" y="0"/>
          <a:ext cx="0" cy="0"/>
          <a:chOff x="0" y="0"/>
          <a:chExt cx="0" cy="0"/>
        </a:xfrm>
      </p:grpSpPr>
      <p:sp>
        <p:nvSpPr>
          <p:cNvPr id="166" name="Google Shape;166;p78"/>
          <p:cNvSpPr/>
          <p:nvPr/>
        </p:nvSpPr>
        <p:spPr>
          <a:xfrm>
            <a:off x="542600" y="555000"/>
            <a:ext cx="11106800" cy="57480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with title and text">
  <p:cSld name="Square with title and text">
    <p:bg>
      <p:bgPr>
        <a:solidFill>
          <a:schemeClr val="lt1"/>
        </a:solidFill>
      </p:bgPr>
    </p:bg>
    <p:spTree>
      <p:nvGrpSpPr>
        <p:cNvPr id="167" name="Shape 167"/>
        <p:cNvGrpSpPr/>
        <p:nvPr/>
      </p:nvGrpSpPr>
      <p:grpSpPr>
        <a:xfrm>
          <a:off x="0" y="0"/>
          <a:ext cx="0" cy="0"/>
          <a:chOff x="0" y="0"/>
          <a:chExt cx="0" cy="0"/>
        </a:xfrm>
      </p:grpSpPr>
      <p:sp>
        <p:nvSpPr>
          <p:cNvPr id="168" name="Google Shape;168;p79"/>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169" name="Google Shape;169;p79"/>
          <p:cNvSpPr/>
          <p:nvPr/>
        </p:nvSpPr>
        <p:spPr>
          <a:xfrm>
            <a:off x="542600" y="469600"/>
            <a:ext cx="5717200" cy="5748000"/>
          </a:xfrm>
          <a:prstGeom prst="rect">
            <a:avLst/>
          </a:prstGeom>
          <a:noFill/>
          <a:ln cap="flat" cmpd="sng" w="38100">
            <a:solidFill>
              <a:srgbClr val="04317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0" name="Google Shape;170;p79"/>
          <p:cNvSpPr txBox="1"/>
          <p:nvPr>
            <p:ph type="title"/>
          </p:nvPr>
        </p:nvSpPr>
        <p:spPr>
          <a:xfrm>
            <a:off x="983800" y="1307013"/>
            <a:ext cx="4762000" cy="770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None/>
              <a:defRPr b="1"/>
            </a:lvl1pPr>
            <a:lvl2pPr lvl="1" algn="ctr">
              <a:lnSpc>
                <a:spcPct val="100000"/>
              </a:lnSpc>
              <a:spcBef>
                <a:spcPts val="0"/>
              </a:spcBef>
              <a:spcAft>
                <a:spcPts val="0"/>
              </a:spcAft>
              <a:buSzPts val="4000"/>
              <a:buNone/>
              <a:defRPr sz="5333"/>
            </a:lvl2pPr>
            <a:lvl3pPr lvl="2" algn="ctr">
              <a:lnSpc>
                <a:spcPct val="100000"/>
              </a:lnSpc>
              <a:spcBef>
                <a:spcPts val="0"/>
              </a:spcBef>
              <a:spcAft>
                <a:spcPts val="0"/>
              </a:spcAft>
              <a:buSzPts val="4000"/>
              <a:buNone/>
              <a:defRPr sz="5333"/>
            </a:lvl3pPr>
            <a:lvl4pPr lvl="3" algn="ctr">
              <a:lnSpc>
                <a:spcPct val="100000"/>
              </a:lnSpc>
              <a:spcBef>
                <a:spcPts val="0"/>
              </a:spcBef>
              <a:spcAft>
                <a:spcPts val="0"/>
              </a:spcAft>
              <a:buSzPts val="4000"/>
              <a:buNone/>
              <a:defRPr sz="5333"/>
            </a:lvl4pPr>
            <a:lvl5pPr lvl="4" algn="ctr">
              <a:lnSpc>
                <a:spcPct val="100000"/>
              </a:lnSpc>
              <a:spcBef>
                <a:spcPts val="0"/>
              </a:spcBef>
              <a:spcAft>
                <a:spcPts val="0"/>
              </a:spcAft>
              <a:buSzPts val="4000"/>
              <a:buNone/>
              <a:defRPr sz="5333"/>
            </a:lvl5pPr>
            <a:lvl6pPr lvl="5" algn="ctr">
              <a:lnSpc>
                <a:spcPct val="100000"/>
              </a:lnSpc>
              <a:spcBef>
                <a:spcPts val="0"/>
              </a:spcBef>
              <a:spcAft>
                <a:spcPts val="0"/>
              </a:spcAft>
              <a:buSzPts val="4000"/>
              <a:buNone/>
              <a:defRPr sz="5333"/>
            </a:lvl6pPr>
            <a:lvl7pPr lvl="6" algn="ctr">
              <a:lnSpc>
                <a:spcPct val="100000"/>
              </a:lnSpc>
              <a:spcBef>
                <a:spcPts val="0"/>
              </a:spcBef>
              <a:spcAft>
                <a:spcPts val="0"/>
              </a:spcAft>
              <a:buSzPts val="4000"/>
              <a:buNone/>
              <a:defRPr sz="5333"/>
            </a:lvl7pPr>
            <a:lvl8pPr lvl="7" algn="ctr">
              <a:lnSpc>
                <a:spcPct val="100000"/>
              </a:lnSpc>
              <a:spcBef>
                <a:spcPts val="0"/>
              </a:spcBef>
              <a:spcAft>
                <a:spcPts val="0"/>
              </a:spcAft>
              <a:buSzPts val="4000"/>
              <a:buNone/>
              <a:defRPr sz="5333"/>
            </a:lvl8pPr>
            <a:lvl9pPr lvl="8" algn="ctr">
              <a:lnSpc>
                <a:spcPct val="100000"/>
              </a:lnSpc>
              <a:spcBef>
                <a:spcPts val="0"/>
              </a:spcBef>
              <a:spcAft>
                <a:spcPts val="0"/>
              </a:spcAft>
              <a:buSzPts val="4000"/>
              <a:buNone/>
              <a:defRPr sz="5333"/>
            </a:lvl9pPr>
          </a:lstStyle>
          <a:p/>
        </p:txBody>
      </p:sp>
      <p:sp>
        <p:nvSpPr>
          <p:cNvPr id="171" name="Google Shape;171;p79"/>
          <p:cNvSpPr txBox="1"/>
          <p:nvPr>
            <p:ph idx="1" type="subTitle"/>
          </p:nvPr>
        </p:nvSpPr>
        <p:spPr>
          <a:xfrm>
            <a:off x="983800" y="3015333"/>
            <a:ext cx="4808800" cy="258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300"/>
              <a:buNone/>
              <a:defRPr/>
            </a:lvl3pPr>
            <a:lvl4pPr lvl="3" algn="ctr">
              <a:lnSpc>
                <a:spcPct val="100000"/>
              </a:lnSpc>
              <a:spcBef>
                <a:spcPts val="0"/>
              </a:spcBef>
              <a:spcAft>
                <a:spcPts val="0"/>
              </a:spcAft>
              <a:buSzPts val="13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100"/>
              <a:buNone/>
              <a:defRPr/>
            </a:lvl7pPr>
            <a:lvl8pPr lvl="7" algn="ctr">
              <a:lnSpc>
                <a:spcPct val="100000"/>
              </a:lnSpc>
              <a:spcBef>
                <a:spcPts val="0"/>
              </a:spcBef>
              <a:spcAft>
                <a:spcPts val="0"/>
              </a:spcAft>
              <a:buSzPts val="1100"/>
              <a:buNone/>
              <a:defRPr/>
            </a:lvl8pPr>
            <a:lvl9pPr lvl="8" algn="ctr">
              <a:lnSpc>
                <a:spcPct val="100000"/>
              </a:lnSpc>
              <a:spcBef>
                <a:spcPts val="0"/>
              </a:spcBef>
              <a:spcAft>
                <a:spcPts val="0"/>
              </a:spcAft>
              <a:buSzPts val="1000"/>
              <a:buNone/>
              <a:defRPr/>
            </a:lvl9pPr>
          </a:lstStyle>
          <a:p/>
        </p:txBody>
      </p:sp>
      <p:cxnSp>
        <p:nvCxnSpPr>
          <p:cNvPr id="172" name="Google Shape;172;p79"/>
          <p:cNvCxnSpPr/>
          <p:nvPr/>
        </p:nvCxnSpPr>
        <p:spPr>
          <a:xfrm>
            <a:off x="2937400" y="2129967"/>
            <a:ext cx="901600" cy="0"/>
          </a:xfrm>
          <a:prstGeom prst="straightConnector1">
            <a:avLst/>
          </a:prstGeom>
          <a:noFill/>
          <a:ln cap="flat" cmpd="sng" w="76200">
            <a:solidFill>
              <a:srgbClr val="043170"/>
            </a:solidFill>
            <a:prstDash val="solid"/>
            <a:round/>
            <a:headEnd len="sm" w="sm" type="none"/>
            <a:tailEnd len="sm" w="sm"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frame 1">
  <p:cSld name="Cyan frame 1">
    <p:bg>
      <p:bgPr>
        <a:solidFill>
          <a:schemeClr val="lt1"/>
        </a:solidFill>
      </p:bgPr>
    </p:bg>
    <p:spTree>
      <p:nvGrpSpPr>
        <p:cNvPr id="173" name="Shape 173"/>
        <p:cNvGrpSpPr/>
        <p:nvPr/>
      </p:nvGrpSpPr>
      <p:grpSpPr>
        <a:xfrm>
          <a:off x="0" y="0"/>
          <a:ext cx="0" cy="0"/>
          <a:chOff x="0" y="0"/>
          <a:chExt cx="0" cy="0"/>
        </a:xfrm>
      </p:grpSpPr>
      <p:sp>
        <p:nvSpPr>
          <p:cNvPr id="174" name="Google Shape;174;p80"/>
          <p:cNvSpPr/>
          <p:nvPr/>
        </p:nvSpPr>
        <p:spPr>
          <a:xfrm>
            <a:off x="6933900" y="-14867"/>
            <a:ext cx="5273200" cy="6958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5" name="Google Shape;175;p80"/>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yan with title and text ">
  <p:cSld name="Cyan with title and text ">
    <p:spTree>
      <p:nvGrpSpPr>
        <p:cNvPr id="176" name="Shape 176"/>
        <p:cNvGrpSpPr/>
        <p:nvPr/>
      </p:nvGrpSpPr>
      <p:grpSpPr>
        <a:xfrm>
          <a:off x="0" y="0"/>
          <a:ext cx="0" cy="0"/>
          <a:chOff x="0" y="0"/>
          <a:chExt cx="0" cy="0"/>
        </a:xfrm>
      </p:grpSpPr>
      <p:sp>
        <p:nvSpPr>
          <p:cNvPr id="177" name="Google Shape;177;p81"/>
          <p:cNvSpPr/>
          <p:nvPr/>
        </p:nvSpPr>
        <p:spPr>
          <a:xfrm>
            <a:off x="0" y="1369800"/>
            <a:ext cx="12192000" cy="4118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178" name="Google Shape;178;p81"/>
          <p:cNvSpPr txBox="1"/>
          <p:nvPr>
            <p:ph type="title"/>
          </p:nvPr>
        </p:nvSpPr>
        <p:spPr>
          <a:xfrm>
            <a:off x="6261700" y="2300600"/>
            <a:ext cx="4074000" cy="14860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chemeClr val="lt1"/>
              </a:buClr>
              <a:buSzPts val="2400"/>
              <a:buNone/>
              <a:defRPr b="1">
                <a:solidFill>
                  <a:schemeClr val="lt1"/>
                </a:solidFill>
              </a:defRPr>
            </a:lvl1pPr>
            <a:lvl2pPr lvl="1" algn="l">
              <a:lnSpc>
                <a:spcPct val="100000"/>
              </a:lnSpc>
              <a:spcBef>
                <a:spcPts val="0"/>
              </a:spcBef>
              <a:spcAft>
                <a:spcPts val="0"/>
              </a:spcAft>
              <a:buClr>
                <a:schemeClr val="lt1"/>
              </a:buClr>
              <a:buSzPts val="4000"/>
              <a:buNone/>
              <a:defRPr sz="5333">
                <a:solidFill>
                  <a:schemeClr val="lt1"/>
                </a:solidFill>
              </a:defRPr>
            </a:lvl2pPr>
            <a:lvl3pPr lvl="2" algn="l">
              <a:lnSpc>
                <a:spcPct val="100000"/>
              </a:lnSpc>
              <a:spcBef>
                <a:spcPts val="0"/>
              </a:spcBef>
              <a:spcAft>
                <a:spcPts val="0"/>
              </a:spcAft>
              <a:buClr>
                <a:schemeClr val="lt1"/>
              </a:buClr>
              <a:buSzPts val="4000"/>
              <a:buNone/>
              <a:defRPr sz="5333">
                <a:solidFill>
                  <a:schemeClr val="lt1"/>
                </a:solidFill>
              </a:defRPr>
            </a:lvl3pPr>
            <a:lvl4pPr lvl="3" algn="l">
              <a:lnSpc>
                <a:spcPct val="100000"/>
              </a:lnSpc>
              <a:spcBef>
                <a:spcPts val="0"/>
              </a:spcBef>
              <a:spcAft>
                <a:spcPts val="0"/>
              </a:spcAft>
              <a:buClr>
                <a:schemeClr val="lt1"/>
              </a:buClr>
              <a:buSzPts val="4000"/>
              <a:buNone/>
              <a:defRPr sz="5333">
                <a:solidFill>
                  <a:schemeClr val="lt1"/>
                </a:solidFill>
              </a:defRPr>
            </a:lvl4pPr>
            <a:lvl5pPr lvl="4" algn="l">
              <a:lnSpc>
                <a:spcPct val="100000"/>
              </a:lnSpc>
              <a:spcBef>
                <a:spcPts val="0"/>
              </a:spcBef>
              <a:spcAft>
                <a:spcPts val="0"/>
              </a:spcAft>
              <a:buClr>
                <a:schemeClr val="lt1"/>
              </a:buClr>
              <a:buSzPts val="4000"/>
              <a:buNone/>
              <a:defRPr sz="5333">
                <a:solidFill>
                  <a:schemeClr val="lt1"/>
                </a:solidFill>
              </a:defRPr>
            </a:lvl5pPr>
            <a:lvl6pPr lvl="5" algn="l">
              <a:lnSpc>
                <a:spcPct val="100000"/>
              </a:lnSpc>
              <a:spcBef>
                <a:spcPts val="0"/>
              </a:spcBef>
              <a:spcAft>
                <a:spcPts val="0"/>
              </a:spcAft>
              <a:buClr>
                <a:schemeClr val="lt1"/>
              </a:buClr>
              <a:buSzPts val="4000"/>
              <a:buNone/>
              <a:defRPr sz="5333">
                <a:solidFill>
                  <a:schemeClr val="lt1"/>
                </a:solidFill>
              </a:defRPr>
            </a:lvl6pPr>
            <a:lvl7pPr lvl="6" algn="l">
              <a:lnSpc>
                <a:spcPct val="100000"/>
              </a:lnSpc>
              <a:spcBef>
                <a:spcPts val="0"/>
              </a:spcBef>
              <a:spcAft>
                <a:spcPts val="0"/>
              </a:spcAft>
              <a:buClr>
                <a:schemeClr val="lt1"/>
              </a:buClr>
              <a:buSzPts val="4000"/>
              <a:buNone/>
              <a:defRPr sz="5333">
                <a:solidFill>
                  <a:schemeClr val="lt1"/>
                </a:solidFill>
              </a:defRPr>
            </a:lvl7pPr>
            <a:lvl8pPr lvl="7" algn="l">
              <a:lnSpc>
                <a:spcPct val="100000"/>
              </a:lnSpc>
              <a:spcBef>
                <a:spcPts val="0"/>
              </a:spcBef>
              <a:spcAft>
                <a:spcPts val="0"/>
              </a:spcAft>
              <a:buClr>
                <a:schemeClr val="lt1"/>
              </a:buClr>
              <a:buSzPts val="4000"/>
              <a:buNone/>
              <a:defRPr sz="5333">
                <a:solidFill>
                  <a:schemeClr val="lt1"/>
                </a:solidFill>
              </a:defRPr>
            </a:lvl8pPr>
            <a:lvl9pPr lvl="8" algn="l">
              <a:lnSpc>
                <a:spcPct val="100000"/>
              </a:lnSpc>
              <a:spcBef>
                <a:spcPts val="0"/>
              </a:spcBef>
              <a:spcAft>
                <a:spcPts val="0"/>
              </a:spcAft>
              <a:buClr>
                <a:schemeClr val="lt1"/>
              </a:buClr>
              <a:buSzPts val="4000"/>
              <a:buNone/>
              <a:defRPr sz="5333">
                <a:solidFill>
                  <a:schemeClr val="lt1"/>
                </a:solidFill>
              </a:defRPr>
            </a:lvl9pPr>
          </a:lstStyle>
          <a:p/>
        </p:txBody>
      </p:sp>
      <p:sp>
        <p:nvSpPr>
          <p:cNvPr id="179" name="Google Shape;179;p81"/>
          <p:cNvSpPr txBox="1"/>
          <p:nvPr>
            <p:ph idx="1" type="subTitle"/>
          </p:nvPr>
        </p:nvSpPr>
        <p:spPr>
          <a:xfrm>
            <a:off x="6261700" y="3786600"/>
            <a:ext cx="36936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solidFill>
                  <a:schemeClr val="dk2"/>
                </a:solidFill>
              </a:defRPr>
            </a:lvl1pPr>
            <a:lvl2pPr lvl="1" algn="l">
              <a:lnSpc>
                <a:spcPct val="100000"/>
              </a:lnSpc>
              <a:spcBef>
                <a:spcPts val="0"/>
              </a:spcBef>
              <a:spcAft>
                <a:spcPts val="0"/>
              </a:spcAft>
              <a:buSzPts val="1400"/>
              <a:buNone/>
              <a:defRPr>
                <a:solidFill>
                  <a:schemeClr val="dk2"/>
                </a:solidFill>
              </a:defRPr>
            </a:lvl2pPr>
            <a:lvl3pPr lvl="2" algn="l">
              <a:lnSpc>
                <a:spcPct val="100000"/>
              </a:lnSpc>
              <a:spcBef>
                <a:spcPts val="0"/>
              </a:spcBef>
              <a:spcAft>
                <a:spcPts val="0"/>
              </a:spcAft>
              <a:buSzPts val="1300"/>
              <a:buNone/>
              <a:defRPr>
                <a:solidFill>
                  <a:schemeClr val="dk2"/>
                </a:solidFill>
              </a:defRPr>
            </a:lvl3pPr>
            <a:lvl4pPr lvl="3" algn="l">
              <a:lnSpc>
                <a:spcPct val="100000"/>
              </a:lnSpc>
              <a:spcBef>
                <a:spcPts val="0"/>
              </a:spcBef>
              <a:spcAft>
                <a:spcPts val="0"/>
              </a:spcAft>
              <a:buSzPts val="1300"/>
              <a:buNone/>
              <a:defRPr>
                <a:solidFill>
                  <a:schemeClr val="dk2"/>
                </a:solidFill>
              </a:defRPr>
            </a:lvl4pPr>
            <a:lvl5pPr lvl="4" algn="l">
              <a:lnSpc>
                <a:spcPct val="100000"/>
              </a:lnSpc>
              <a:spcBef>
                <a:spcPts val="0"/>
              </a:spcBef>
              <a:spcAft>
                <a:spcPts val="0"/>
              </a:spcAft>
              <a:buSzPts val="1200"/>
              <a:buNone/>
              <a:defRPr>
                <a:solidFill>
                  <a:schemeClr val="dk2"/>
                </a:solidFill>
              </a:defRPr>
            </a:lvl5pPr>
            <a:lvl6pPr lvl="5" algn="l">
              <a:lnSpc>
                <a:spcPct val="100000"/>
              </a:lnSpc>
              <a:spcBef>
                <a:spcPts val="0"/>
              </a:spcBef>
              <a:spcAft>
                <a:spcPts val="0"/>
              </a:spcAft>
              <a:buSzPts val="1200"/>
              <a:buNone/>
              <a:defRPr>
                <a:solidFill>
                  <a:schemeClr val="dk2"/>
                </a:solidFill>
              </a:defRPr>
            </a:lvl6pPr>
            <a:lvl7pPr lvl="6" algn="l">
              <a:lnSpc>
                <a:spcPct val="100000"/>
              </a:lnSpc>
              <a:spcBef>
                <a:spcPts val="0"/>
              </a:spcBef>
              <a:spcAft>
                <a:spcPts val="0"/>
              </a:spcAft>
              <a:buSzPts val="1100"/>
              <a:buNone/>
              <a:defRPr>
                <a:solidFill>
                  <a:schemeClr val="dk2"/>
                </a:solidFill>
              </a:defRPr>
            </a:lvl7pPr>
            <a:lvl8pPr lvl="7" algn="l">
              <a:lnSpc>
                <a:spcPct val="100000"/>
              </a:lnSpc>
              <a:spcBef>
                <a:spcPts val="0"/>
              </a:spcBef>
              <a:spcAft>
                <a:spcPts val="0"/>
              </a:spcAft>
              <a:buSzPts val="1100"/>
              <a:buNone/>
              <a:defRPr>
                <a:solidFill>
                  <a:schemeClr val="dk2"/>
                </a:solidFill>
              </a:defRPr>
            </a:lvl8pPr>
            <a:lvl9pPr lvl="8" algn="l">
              <a:lnSpc>
                <a:spcPct val="100000"/>
              </a:lnSpc>
              <a:spcBef>
                <a:spcPts val="0"/>
              </a:spcBef>
              <a:spcAft>
                <a:spcPts val="0"/>
              </a:spcAft>
              <a:buSzPts val="1000"/>
              <a:buNone/>
              <a:defRPr>
                <a:solidFill>
                  <a:schemeClr val="dk2"/>
                </a:solidFill>
              </a:defRPr>
            </a:lvl9pPr>
          </a:lstStyle>
          <a:p/>
        </p:txBody>
      </p:sp>
      <p:sp>
        <p:nvSpPr>
          <p:cNvPr id="180" name="Google Shape;180;p81"/>
          <p:cNvSpPr txBox="1"/>
          <p:nvPr>
            <p:ph idx="12" type="sldNum"/>
          </p:nvPr>
        </p:nvSpPr>
        <p:spPr>
          <a:xfrm>
            <a:off x="11152944" y="56921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s and descriptions">
  <p:cSld name="Title, subtitles and descriptions">
    <p:bg>
      <p:bgPr>
        <a:blipFill>
          <a:blip r:embed="rId2">
            <a:alphaModFix/>
          </a:blip>
          <a:stretch>
            <a:fillRect/>
          </a:stretch>
        </a:blipFill>
      </p:bgPr>
    </p:bg>
    <p:spTree>
      <p:nvGrpSpPr>
        <p:cNvPr id="181" name="Shape 181"/>
        <p:cNvGrpSpPr/>
        <p:nvPr/>
      </p:nvGrpSpPr>
      <p:grpSpPr>
        <a:xfrm>
          <a:off x="0" y="0"/>
          <a:ext cx="0" cy="0"/>
          <a:chOff x="0" y="0"/>
          <a:chExt cx="0" cy="0"/>
        </a:xfrm>
      </p:grpSpPr>
      <p:sp>
        <p:nvSpPr>
          <p:cNvPr id="182" name="Google Shape;182;p8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Figtree"/>
              <a:buNone/>
              <a:defRPr>
                <a:solidFill>
                  <a:srgbClr val="FFFFFF"/>
                </a:solidFill>
                <a:latin typeface="Figtree"/>
                <a:ea typeface="Figtree"/>
                <a:cs typeface="Figtree"/>
                <a:sym typeface="Figtree"/>
              </a:defRPr>
            </a:lvl1pPr>
            <a:lvl2pPr lvl="1" algn="l">
              <a:lnSpc>
                <a:spcPct val="100000"/>
              </a:lnSpc>
              <a:spcBef>
                <a:spcPts val="0"/>
              </a:spcBef>
              <a:spcAft>
                <a:spcPts val="0"/>
              </a:spcAft>
              <a:buSzPts val="2400"/>
              <a:buFont typeface="Figtree"/>
              <a:buNone/>
              <a:defRPr b="1">
                <a:latin typeface="Figtree"/>
                <a:ea typeface="Figtree"/>
                <a:cs typeface="Figtree"/>
                <a:sym typeface="Figtree"/>
              </a:defRPr>
            </a:lvl2pPr>
            <a:lvl3pPr lvl="2" algn="l">
              <a:lnSpc>
                <a:spcPct val="100000"/>
              </a:lnSpc>
              <a:spcBef>
                <a:spcPts val="0"/>
              </a:spcBef>
              <a:spcAft>
                <a:spcPts val="0"/>
              </a:spcAft>
              <a:buSzPts val="2400"/>
              <a:buFont typeface="Figtree"/>
              <a:buNone/>
              <a:defRPr b="1">
                <a:latin typeface="Figtree"/>
                <a:ea typeface="Figtree"/>
                <a:cs typeface="Figtree"/>
                <a:sym typeface="Figtree"/>
              </a:defRPr>
            </a:lvl3pPr>
            <a:lvl4pPr lvl="3" algn="l">
              <a:lnSpc>
                <a:spcPct val="100000"/>
              </a:lnSpc>
              <a:spcBef>
                <a:spcPts val="0"/>
              </a:spcBef>
              <a:spcAft>
                <a:spcPts val="0"/>
              </a:spcAft>
              <a:buSzPts val="2400"/>
              <a:buFont typeface="Figtree"/>
              <a:buNone/>
              <a:defRPr b="1">
                <a:latin typeface="Figtree"/>
                <a:ea typeface="Figtree"/>
                <a:cs typeface="Figtree"/>
                <a:sym typeface="Figtree"/>
              </a:defRPr>
            </a:lvl4pPr>
            <a:lvl5pPr lvl="4" algn="l">
              <a:lnSpc>
                <a:spcPct val="100000"/>
              </a:lnSpc>
              <a:spcBef>
                <a:spcPts val="0"/>
              </a:spcBef>
              <a:spcAft>
                <a:spcPts val="0"/>
              </a:spcAft>
              <a:buSzPts val="2400"/>
              <a:buFont typeface="Figtree"/>
              <a:buNone/>
              <a:defRPr b="1">
                <a:latin typeface="Figtree"/>
                <a:ea typeface="Figtree"/>
                <a:cs typeface="Figtree"/>
                <a:sym typeface="Figtree"/>
              </a:defRPr>
            </a:lvl5pPr>
            <a:lvl6pPr lvl="5" algn="l">
              <a:lnSpc>
                <a:spcPct val="100000"/>
              </a:lnSpc>
              <a:spcBef>
                <a:spcPts val="0"/>
              </a:spcBef>
              <a:spcAft>
                <a:spcPts val="0"/>
              </a:spcAft>
              <a:buSzPts val="2400"/>
              <a:buFont typeface="Figtree"/>
              <a:buNone/>
              <a:defRPr b="1">
                <a:latin typeface="Figtree"/>
                <a:ea typeface="Figtree"/>
                <a:cs typeface="Figtree"/>
                <a:sym typeface="Figtree"/>
              </a:defRPr>
            </a:lvl6pPr>
            <a:lvl7pPr lvl="6" algn="l">
              <a:lnSpc>
                <a:spcPct val="100000"/>
              </a:lnSpc>
              <a:spcBef>
                <a:spcPts val="0"/>
              </a:spcBef>
              <a:spcAft>
                <a:spcPts val="0"/>
              </a:spcAft>
              <a:buSzPts val="2400"/>
              <a:buFont typeface="Figtree"/>
              <a:buNone/>
              <a:defRPr b="1">
                <a:latin typeface="Figtree"/>
                <a:ea typeface="Figtree"/>
                <a:cs typeface="Figtree"/>
                <a:sym typeface="Figtree"/>
              </a:defRPr>
            </a:lvl7pPr>
            <a:lvl8pPr lvl="7" algn="l">
              <a:lnSpc>
                <a:spcPct val="100000"/>
              </a:lnSpc>
              <a:spcBef>
                <a:spcPts val="0"/>
              </a:spcBef>
              <a:spcAft>
                <a:spcPts val="0"/>
              </a:spcAft>
              <a:buSzPts val="2400"/>
              <a:buFont typeface="Figtree"/>
              <a:buNone/>
              <a:defRPr b="1">
                <a:latin typeface="Figtree"/>
                <a:ea typeface="Figtree"/>
                <a:cs typeface="Figtree"/>
                <a:sym typeface="Figtree"/>
              </a:defRPr>
            </a:lvl8pPr>
            <a:lvl9pPr lvl="8" algn="l">
              <a:lnSpc>
                <a:spcPct val="100000"/>
              </a:lnSpc>
              <a:spcBef>
                <a:spcPts val="0"/>
              </a:spcBef>
              <a:spcAft>
                <a:spcPts val="0"/>
              </a:spcAft>
              <a:buSzPts val="2400"/>
              <a:buFont typeface="Figtree"/>
              <a:buNone/>
              <a:defRPr b="1">
                <a:latin typeface="Figtree"/>
                <a:ea typeface="Figtree"/>
                <a:cs typeface="Figtree"/>
                <a:sym typeface="Figtree"/>
              </a:defRPr>
            </a:lvl9pPr>
          </a:lstStyle>
          <a:p/>
        </p:txBody>
      </p:sp>
      <p:sp>
        <p:nvSpPr>
          <p:cNvPr id="183" name="Google Shape;183;p82"/>
          <p:cNvSpPr txBox="1"/>
          <p:nvPr>
            <p:ph idx="1" type="subTitle"/>
          </p:nvPr>
        </p:nvSpPr>
        <p:spPr>
          <a:xfrm>
            <a:off x="875000" y="2977775"/>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a:buNone/>
              <a:defRPr sz="1867">
                <a:solidFill>
                  <a:srgbClr val="FFFFFF"/>
                </a:solidFill>
                <a:latin typeface="Albert Sans"/>
                <a:ea typeface="Albert Sans"/>
                <a:cs typeface="Albert Sans"/>
                <a:sym typeface="Albert Sans"/>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84" name="Google Shape;184;p82"/>
          <p:cNvSpPr txBox="1"/>
          <p:nvPr>
            <p:ph idx="2" type="subTitle"/>
          </p:nvPr>
        </p:nvSpPr>
        <p:spPr>
          <a:xfrm>
            <a:off x="875000" y="253177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85" name="Google Shape;185;p82"/>
          <p:cNvSpPr txBox="1"/>
          <p:nvPr>
            <p:ph idx="3" type="subTitle"/>
          </p:nvPr>
        </p:nvSpPr>
        <p:spPr>
          <a:xfrm>
            <a:off x="4481800" y="2977775"/>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867">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9pPr>
          </a:lstStyle>
          <a:p/>
        </p:txBody>
      </p:sp>
      <p:sp>
        <p:nvSpPr>
          <p:cNvPr id="186" name="Google Shape;186;p82"/>
          <p:cNvSpPr txBox="1"/>
          <p:nvPr>
            <p:ph idx="4" type="subTitle"/>
          </p:nvPr>
        </p:nvSpPr>
        <p:spPr>
          <a:xfrm>
            <a:off x="4481800" y="253177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87" name="Google Shape;187;p82"/>
          <p:cNvSpPr txBox="1"/>
          <p:nvPr>
            <p:ph idx="5" type="subTitle"/>
          </p:nvPr>
        </p:nvSpPr>
        <p:spPr>
          <a:xfrm>
            <a:off x="8088600" y="2977775"/>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867">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2pPr>
            <a:lvl3pPr lvl="2"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3pPr>
            <a:lvl4pPr lvl="3"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4pPr>
            <a:lvl5pPr lvl="4"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5pPr>
            <a:lvl6pPr lvl="5"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6pPr>
            <a:lvl7pPr lvl="6"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7pPr>
            <a:lvl8pPr lvl="7"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8pPr>
            <a:lvl9pPr lvl="8" algn="ctr">
              <a:lnSpc>
                <a:spcPct val="100000"/>
              </a:lnSpc>
              <a:spcBef>
                <a:spcPts val="0"/>
              </a:spcBef>
              <a:spcAft>
                <a:spcPts val="0"/>
              </a:spcAft>
              <a:buSzPts val="2800"/>
              <a:buFont typeface="Albert Sans Light"/>
              <a:buNone/>
              <a:defRPr sz="3733">
                <a:latin typeface="Albert Sans Light"/>
                <a:ea typeface="Albert Sans Light"/>
                <a:cs typeface="Albert Sans Light"/>
                <a:sym typeface="Albert Sans Light"/>
              </a:defRPr>
            </a:lvl9pPr>
          </a:lstStyle>
          <a:p/>
        </p:txBody>
      </p:sp>
      <p:sp>
        <p:nvSpPr>
          <p:cNvPr id="188" name="Google Shape;188;p82"/>
          <p:cNvSpPr txBox="1"/>
          <p:nvPr>
            <p:ph idx="6" type="subTitle"/>
          </p:nvPr>
        </p:nvSpPr>
        <p:spPr>
          <a:xfrm>
            <a:off x="8088600" y="253177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89" name="Google Shape;189;p82"/>
          <p:cNvSpPr txBox="1"/>
          <p:nvPr>
            <p:ph idx="7" type="subTitle"/>
          </p:nvPr>
        </p:nvSpPr>
        <p:spPr>
          <a:xfrm>
            <a:off x="875000" y="5446300"/>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867">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90" name="Google Shape;190;p82"/>
          <p:cNvSpPr txBox="1"/>
          <p:nvPr>
            <p:ph idx="8" type="subTitle"/>
          </p:nvPr>
        </p:nvSpPr>
        <p:spPr>
          <a:xfrm>
            <a:off x="875000" y="498621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91" name="Google Shape;191;p82"/>
          <p:cNvSpPr txBox="1"/>
          <p:nvPr>
            <p:ph idx="9" type="subTitle"/>
          </p:nvPr>
        </p:nvSpPr>
        <p:spPr>
          <a:xfrm>
            <a:off x="4481800" y="5446300"/>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867">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92" name="Google Shape;192;p82"/>
          <p:cNvSpPr txBox="1"/>
          <p:nvPr>
            <p:ph idx="13" type="subTitle"/>
          </p:nvPr>
        </p:nvSpPr>
        <p:spPr>
          <a:xfrm>
            <a:off x="4481800" y="498621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93" name="Google Shape;193;p82"/>
          <p:cNvSpPr txBox="1"/>
          <p:nvPr>
            <p:ph idx="14" type="subTitle"/>
          </p:nvPr>
        </p:nvSpPr>
        <p:spPr>
          <a:xfrm>
            <a:off x="8088600" y="5446300"/>
            <a:ext cx="3228400" cy="892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Albert Sans Light"/>
              <a:buNone/>
              <a:defRPr sz="1867">
                <a:solidFill>
                  <a:srgbClr val="FFFFFF"/>
                </a:solidFill>
                <a:latin typeface="Albert Sans Light"/>
                <a:ea typeface="Albert Sans Light"/>
                <a:cs typeface="Albert Sans Light"/>
                <a:sym typeface="Albert Sans Light"/>
              </a:defRPr>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p:txBody>
      </p:sp>
      <p:sp>
        <p:nvSpPr>
          <p:cNvPr id="194" name="Google Shape;194;p82"/>
          <p:cNvSpPr txBox="1"/>
          <p:nvPr>
            <p:ph idx="15" type="subTitle"/>
          </p:nvPr>
        </p:nvSpPr>
        <p:spPr>
          <a:xfrm>
            <a:off x="8088600" y="4986215"/>
            <a:ext cx="3228400" cy="55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Font typeface="Figtree"/>
              <a:buNone/>
              <a:defRPr b="1" sz="2533">
                <a:solidFill>
                  <a:srgbClr val="FFFFFF"/>
                </a:solidFill>
                <a:latin typeface="Figtree"/>
                <a:ea typeface="Figtree"/>
                <a:cs typeface="Figtree"/>
                <a:sym typeface="Figtree"/>
              </a:defRPr>
            </a:lvl1pPr>
            <a:lvl2pPr lvl="1" algn="ctr">
              <a:lnSpc>
                <a:spcPct val="100000"/>
              </a:lnSpc>
              <a:spcBef>
                <a:spcPts val="0"/>
              </a:spcBef>
              <a:spcAft>
                <a:spcPts val="0"/>
              </a:spcAft>
              <a:buSzPts val="2800"/>
              <a:buFont typeface="Figtree"/>
              <a:buNone/>
              <a:defRPr b="1" sz="3733">
                <a:latin typeface="Figtree"/>
                <a:ea typeface="Figtree"/>
                <a:cs typeface="Figtree"/>
                <a:sym typeface="Figtree"/>
              </a:defRPr>
            </a:lvl2pPr>
            <a:lvl3pPr lvl="2" algn="ctr">
              <a:lnSpc>
                <a:spcPct val="100000"/>
              </a:lnSpc>
              <a:spcBef>
                <a:spcPts val="0"/>
              </a:spcBef>
              <a:spcAft>
                <a:spcPts val="0"/>
              </a:spcAft>
              <a:buSzPts val="2800"/>
              <a:buFont typeface="Figtree"/>
              <a:buNone/>
              <a:defRPr b="1" sz="3733">
                <a:latin typeface="Figtree"/>
                <a:ea typeface="Figtree"/>
                <a:cs typeface="Figtree"/>
                <a:sym typeface="Figtree"/>
              </a:defRPr>
            </a:lvl3pPr>
            <a:lvl4pPr lvl="3" algn="ctr">
              <a:lnSpc>
                <a:spcPct val="100000"/>
              </a:lnSpc>
              <a:spcBef>
                <a:spcPts val="0"/>
              </a:spcBef>
              <a:spcAft>
                <a:spcPts val="0"/>
              </a:spcAft>
              <a:buSzPts val="2800"/>
              <a:buFont typeface="Figtree"/>
              <a:buNone/>
              <a:defRPr b="1" sz="3733">
                <a:latin typeface="Figtree"/>
                <a:ea typeface="Figtree"/>
                <a:cs typeface="Figtree"/>
                <a:sym typeface="Figtree"/>
              </a:defRPr>
            </a:lvl4pPr>
            <a:lvl5pPr lvl="4" algn="ctr">
              <a:lnSpc>
                <a:spcPct val="100000"/>
              </a:lnSpc>
              <a:spcBef>
                <a:spcPts val="0"/>
              </a:spcBef>
              <a:spcAft>
                <a:spcPts val="0"/>
              </a:spcAft>
              <a:buSzPts val="2800"/>
              <a:buFont typeface="Figtree"/>
              <a:buNone/>
              <a:defRPr b="1" sz="3733">
                <a:latin typeface="Figtree"/>
                <a:ea typeface="Figtree"/>
                <a:cs typeface="Figtree"/>
                <a:sym typeface="Figtree"/>
              </a:defRPr>
            </a:lvl5pPr>
            <a:lvl6pPr lvl="5" algn="ctr">
              <a:lnSpc>
                <a:spcPct val="100000"/>
              </a:lnSpc>
              <a:spcBef>
                <a:spcPts val="0"/>
              </a:spcBef>
              <a:spcAft>
                <a:spcPts val="0"/>
              </a:spcAft>
              <a:buSzPts val="2800"/>
              <a:buFont typeface="Figtree"/>
              <a:buNone/>
              <a:defRPr b="1" sz="3733">
                <a:latin typeface="Figtree"/>
                <a:ea typeface="Figtree"/>
                <a:cs typeface="Figtree"/>
                <a:sym typeface="Figtree"/>
              </a:defRPr>
            </a:lvl6pPr>
            <a:lvl7pPr lvl="6" algn="ctr">
              <a:lnSpc>
                <a:spcPct val="100000"/>
              </a:lnSpc>
              <a:spcBef>
                <a:spcPts val="0"/>
              </a:spcBef>
              <a:spcAft>
                <a:spcPts val="0"/>
              </a:spcAft>
              <a:buSzPts val="2800"/>
              <a:buFont typeface="Figtree"/>
              <a:buNone/>
              <a:defRPr b="1" sz="3733">
                <a:latin typeface="Figtree"/>
                <a:ea typeface="Figtree"/>
                <a:cs typeface="Figtree"/>
                <a:sym typeface="Figtree"/>
              </a:defRPr>
            </a:lvl7pPr>
            <a:lvl8pPr lvl="7" algn="ctr">
              <a:lnSpc>
                <a:spcPct val="100000"/>
              </a:lnSpc>
              <a:spcBef>
                <a:spcPts val="0"/>
              </a:spcBef>
              <a:spcAft>
                <a:spcPts val="0"/>
              </a:spcAft>
              <a:buSzPts val="2800"/>
              <a:buFont typeface="Figtree"/>
              <a:buNone/>
              <a:defRPr b="1" sz="3733">
                <a:latin typeface="Figtree"/>
                <a:ea typeface="Figtree"/>
                <a:cs typeface="Figtree"/>
                <a:sym typeface="Figtree"/>
              </a:defRPr>
            </a:lvl8pPr>
            <a:lvl9pPr lvl="8" algn="ctr">
              <a:lnSpc>
                <a:spcPct val="100000"/>
              </a:lnSpc>
              <a:spcBef>
                <a:spcPts val="0"/>
              </a:spcBef>
              <a:spcAft>
                <a:spcPts val="0"/>
              </a:spcAft>
              <a:buSzPts val="2800"/>
              <a:buFont typeface="Figtree"/>
              <a:buNone/>
              <a:defRPr b="1" sz="3733">
                <a:latin typeface="Figtree"/>
                <a:ea typeface="Figtree"/>
                <a:cs typeface="Figtree"/>
                <a:sym typeface="Figtree"/>
              </a:defRPr>
            </a:lvl9pPr>
          </a:lstStyle>
          <a:p/>
        </p:txBody>
      </p:sp>
      <p:sp>
        <p:nvSpPr>
          <p:cNvPr id="195" name="Google Shape;195;p82"/>
          <p:cNvSpPr txBox="1"/>
          <p:nvPr>
            <p:ph idx="16" type="title"/>
          </p:nvPr>
        </p:nvSpPr>
        <p:spPr>
          <a:xfrm>
            <a:off x="2043067" y="1657033"/>
            <a:ext cx="8920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
        <p:nvSpPr>
          <p:cNvPr id="196" name="Google Shape;196;p82"/>
          <p:cNvSpPr txBox="1"/>
          <p:nvPr>
            <p:ph idx="17" type="title"/>
          </p:nvPr>
        </p:nvSpPr>
        <p:spPr>
          <a:xfrm>
            <a:off x="2043067" y="4112567"/>
            <a:ext cx="8920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
        <p:nvSpPr>
          <p:cNvPr id="197" name="Google Shape;197;p82"/>
          <p:cNvSpPr txBox="1"/>
          <p:nvPr>
            <p:ph idx="18" type="title"/>
          </p:nvPr>
        </p:nvSpPr>
        <p:spPr>
          <a:xfrm>
            <a:off x="5649933" y="1657100"/>
            <a:ext cx="8920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
        <p:nvSpPr>
          <p:cNvPr id="198" name="Google Shape;198;p82"/>
          <p:cNvSpPr txBox="1"/>
          <p:nvPr>
            <p:ph idx="19" type="title"/>
          </p:nvPr>
        </p:nvSpPr>
        <p:spPr>
          <a:xfrm>
            <a:off x="5650000" y="4112567"/>
            <a:ext cx="8920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
        <p:nvSpPr>
          <p:cNvPr id="199" name="Google Shape;199;p82"/>
          <p:cNvSpPr txBox="1"/>
          <p:nvPr>
            <p:ph idx="20" type="title"/>
          </p:nvPr>
        </p:nvSpPr>
        <p:spPr>
          <a:xfrm>
            <a:off x="9256600" y="1657100"/>
            <a:ext cx="8920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
        <p:nvSpPr>
          <p:cNvPr id="200" name="Google Shape;200;p82"/>
          <p:cNvSpPr txBox="1"/>
          <p:nvPr>
            <p:ph idx="21" type="title"/>
          </p:nvPr>
        </p:nvSpPr>
        <p:spPr>
          <a:xfrm>
            <a:off x="9256400" y="4112567"/>
            <a:ext cx="892400" cy="8920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3000"/>
              <a:buFont typeface="Figtree ExtraBold"/>
              <a:buNone/>
              <a:defRPr b="0" sz="4000">
                <a:solidFill>
                  <a:srgbClr val="043170"/>
                </a:solidFill>
                <a:latin typeface="Figtree ExtraBold"/>
                <a:ea typeface="Figtree ExtraBold"/>
                <a:cs typeface="Figtree ExtraBold"/>
                <a:sym typeface="Figtree ExtraBold"/>
              </a:defRPr>
            </a:lvl1pPr>
            <a:lvl2pPr lvl="1"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2pPr>
            <a:lvl3pPr lvl="2"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3pPr>
            <a:lvl4pPr lvl="3"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4pPr>
            <a:lvl5pPr lvl="4"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5pPr>
            <a:lvl6pPr lvl="5"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6pPr>
            <a:lvl7pPr lvl="6"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7pPr>
            <a:lvl8pPr lvl="7"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8pPr>
            <a:lvl9pPr lvl="8" algn="ctr">
              <a:lnSpc>
                <a:spcPct val="100000"/>
              </a:lnSpc>
              <a:spcBef>
                <a:spcPts val="0"/>
              </a:spcBef>
              <a:spcAft>
                <a:spcPts val="0"/>
              </a:spcAft>
              <a:buClr>
                <a:srgbClr val="043170"/>
              </a:buClr>
              <a:buSzPts val="3000"/>
              <a:buFont typeface="Figtree ExtraBold"/>
              <a:buNone/>
              <a:defRPr sz="4000">
                <a:solidFill>
                  <a:srgbClr val="043170"/>
                </a:solidFill>
                <a:latin typeface="Figtree ExtraBold"/>
                <a:ea typeface="Figtree ExtraBold"/>
                <a:cs typeface="Figtree ExtraBold"/>
                <a:sym typeface="Figtree ExtraBold"/>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1" name="Shape 201"/>
        <p:cNvGrpSpPr/>
        <p:nvPr/>
      </p:nvGrpSpPr>
      <p:grpSpPr>
        <a:xfrm>
          <a:off x="0" y="0"/>
          <a:ext cx="0" cy="0"/>
          <a:chOff x="0" y="0"/>
          <a:chExt cx="0" cy="0"/>
        </a:xfrm>
      </p:grpSpPr>
      <p:sp>
        <p:nvSpPr>
          <p:cNvPr id="202" name="Google Shape;202;p83"/>
          <p:cNvSpPr txBox="1"/>
          <p:nvPr>
            <p:ph type="title"/>
          </p:nvPr>
        </p:nvSpPr>
        <p:spPr>
          <a:xfrm>
            <a:off x="831851" y="1709739"/>
            <a:ext cx="10515600" cy="2852737"/>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3" name="Google Shape;203;p83"/>
          <p:cNvSpPr txBox="1"/>
          <p:nvPr>
            <p:ph idx="1" type="body"/>
          </p:nvPr>
        </p:nvSpPr>
        <p:spPr>
          <a:xfrm>
            <a:off x="831851" y="4589464"/>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Font typeface="Arial"/>
              <a:buNone/>
              <a:defRPr sz="2400"/>
            </a:lvl1pPr>
            <a:lvl2pPr indent="-228600" lvl="1" marL="914400" algn="l">
              <a:lnSpc>
                <a:spcPct val="100000"/>
              </a:lnSpc>
              <a:spcBef>
                <a:spcPts val="400"/>
              </a:spcBef>
              <a:spcAft>
                <a:spcPts val="0"/>
              </a:spcAft>
              <a:buClr>
                <a:schemeClr val="dk1"/>
              </a:buClr>
              <a:buSzPts val="2000"/>
              <a:buFont typeface="Arial"/>
              <a:buNone/>
              <a:defRPr sz="2000"/>
            </a:lvl2pPr>
            <a:lvl3pPr indent="-228600" lvl="2" marL="1371600" algn="l">
              <a:lnSpc>
                <a:spcPct val="100000"/>
              </a:lnSpc>
              <a:spcBef>
                <a:spcPts val="360"/>
              </a:spcBef>
              <a:spcAft>
                <a:spcPts val="0"/>
              </a:spcAft>
              <a:buClr>
                <a:schemeClr val="dk1"/>
              </a:buClr>
              <a:buSzPts val="1800"/>
              <a:buFont typeface="Arial"/>
              <a:buNone/>
              <a:defRPr sz="1800"/>
            </a:lvl3pPr>
            <a:lvl4pPr indent="-228600" lvl="3" marL="1828800" algn="l">
              <a:lnSpc>
                <a:spcPct val="100000"/>
              </a:lnSpc>
              <a:spcBef>
                <a:spcPts val="320"/>
              </a:spcBef>
              <a:spcAft>
                <a:spcPts val="0"/>
              </a:spcAft>
              <a:buClr>
                <a:schemeClr val="dk1"/>
              </a:buClr>
              <a:buSzPts val="1600"/>
              <a:buFont typeface="Arial"/>
              <a:buNone/>
              <a:defRPr sz="1600"/>
            </a:lvl4pPr>
            <a:lvl5pPr indent="-228600" lvl="4" marL="2286000" algn="l">
              <a:lnSpc>
                <a:spcPct val="100000"/>
              </a:lnSpc>
              <a:spcBef>
                <a:spcPts val="320"/>
              </a:spcBef>
              <a:spcAft>
                <a:spcPts val="0"/>
              </a:spcAft>
              <a:buClr>
                <a:schemeClr val="dk1"/>
              </a:buClr>
              <a:buSzPts val="1600"/>
              <a:buFont typeface="Arial"/>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204" name="Google Shape;204;p83"/>
          <p:cNvSpPr txBox="1"/>
          <p:nvPr>
            <p:ph idx="10" type="dt"/>
          </p:nvPr>
        </p:nvSpPr>
        <p:spPr>
          <a:xfrm>
            <a:off x="965200" y="6245225"/>
            <a:ext cx="2844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5" name="Google Shape;205;p8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6" name="Google Shape;206;p83"/>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amp; some text slide">
  <p:cSld name="BIG text &amp; some text slide">
    <p:bg>
      <p:bgPr>
        <a:solidFill>
          <a:schemeClr val="lt1"/>
        </a:solidFill>
      </p:bgPr>
    </p:bg>
    <p:spTree>
      <p:nvGrpSpPr>
        <p:cNvPr id="19" name="Shape 19"/>
        <p:cNvGrpSpPr/>
        <p:nvPr/>
      </p:nvGrpSpPr>
      <p:grpSpPr>
        <a:xfrm>
          <a:off x="0" y="0"/>
          <a:ext cx="0" cy="0"/>
          <a:chOff x="0" y="0"/>
          <a:chExt cx="0" cy="0"/>
        </a:xfrm>
      </p:grpSpPr>
      <p:sp>
        <p:nvSpPr>
          <p:cNvPr id="20" name="Google Shape;20;p58"/>
          <p:cNvSpPr/>
          <p:nvPr/>
        </p:nvSpPr>
        <p:spPr>
          <a:xfrm>
            <a:off x="542600" y="469600"/>
            <a:ext cx="11106800" cy="5748000"/>
          </a:xfrm>
          <a:prstGeom prst="rect">
            <a:avLst/>
          </a:prstGeom>
          <a:solidFill>
            <a:srgbClr val="9900FF"/>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21" name="Google Shape;21;p58"/>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22" name="Google Shape;22;p58"/>
          <p:cNvSpPr txBox="1"/>
          <p:nvPr>
            <p:ph idx="1" type="subTitle"/>
          </p:nvPr>
        </p:nvSpPr>
        <p:spPr>
          <a:xfrm>
            <a:off x="3244400" y="4020433"/>
            <a:ext cx="5703200" cy="8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sz="1867">
                <a:solidFill>
                  <a:schemeClr val="lt1"/>
                </a:solidFill>
              </a:defRPr>
            </a:lvl3pPr>
            <a:lvl4pPr lvl="3" algn="ctr">
              <a:lnSpc>
                <a:spcPct val="100000"/>
              </a:lnSpc>
              <a:spcBef>
                <a:spcPts val="0"/>
              </a:spcBef>
              <a:spcAft>
                <a:spcPts val="0"/>
              </a:spcAft>
              <a:buClr>
                <a:schemeClr val="lt1"/>
              </a:buClr>
              <a:buSzPts val="1400"/>
              <a:buNone/>
              <a:defRPr sz="1867">
                <a:solidFill>
                  <a:schemeClr val="lt1"/>
                </a:solidFill>
              </a:defRPr>
            </a:lvl4pPr>
            <a:lvl5pPr lvl="4" algn="ctr">
              <a:lnSpc>
                <a:spcPct val="100000"/>
              </a:lnSpc>
              <a:spcBef>
                <a:spcPts val="0"/>
              </a:spcBef>
              <a:spcAft>
                <a:spcPts val="0"/>
              </a:spcAft>
              <a:buClr>
                <a:schemeClr val="lt1"/>
              </a:buClr>
              <a:buSzPts val="1400"/>
              <a:buNone/>
              <a:defRPr sz="1867">
                <a:solidFill>
                  <a:schemeClr val="lt1"/>
                </a:solidFill>
              </a:defRPr>
            </a:lvl5pPr>
            <a:lvl6pPr lvl="5" algn="ctr">
              <a:lnSpc>
                <a:spcPct val="100000"/>
              </a:lnSpc>
              <a:spcBef>
                <a:spcPts val="0"/>
              </a:spcBef>
              <a:spcAft>
                <a:spcPts val="0"/>
              </a:spcAft>
              <a:buClr>
                <a:schemeClr val="lt1"/>
              </a:buClr>
              <a:buSzPts val="1400"/>
              <a:buNone/>
              <a:defRPr sz="1867">
                <a:solidFill>
                  <a:schemeClr val="lt1"/>
                </a:solidFill>
              </a:defRPr>
            </a:lvl6pPr>
            <a:lvl7pPr lvl="6" algn="ctr">
              <a:lnSpc>
                <a:spcPct val="100000"/>
              </a:lnSpc>
              <a:spcBef>
                <a:spcPts val="0"/>
              </a:spcBef>
              <a:spcAft>
                <a:spcPts val="0"/>
              </a:spcAft>
              <a:buClr>
                <a:schemeClr val="lt1"/>
              </a:buClr>
              <a:buSzPts val="1400"/>
              <a:buNone/>
              <a:defRPr sz="1867">
                <a:solidFill>
                  <a:schemeClr val="lt1"/>
                </a:solidFill>
              </a:defRPr>
            </a:lvl7pPr>
            <a:lvl8pPr lvl="7" algn="ctr">
              <a:lnSpc>
                <a:spcPct val="100000"/>
              </a:lnSpc>
              <a:spcBef>
                <a:spcPts val="0"/>
              </a:spcBef>
              <a:spcAft>
                <a:spcPts val="0"/>
              </a:spcAft>
              <a:buClr>
                <a:schemeClr val="lt1"/>
              </a:buClr>
              <a:buSzPts val="1400"/>
              <a:buNone/>
              <a:defRPr sz="1867">
                <a:solidFill>
                  <a:schemeClr val="lt1"/>
                </a:solidFill>
              </a:defRPr>
            </a:lvl8pPr>
            <a:lvl9pPr lvl="8" algn="ctr">
              <a:lnSpc>
                <a:spcPct val="100000"/>
              </a:lnSpc>
              <a:spcBef>
                <a:spcPts val="0"/>
              </a:spcBef>
              <a:spcAft>
                <a:spcPts val="0"/>
              </a:spcAft>
              <a:buClr>
                <a:schemeClr val="lt1"/>
              </a:buClr>
              <a:buSzPts val="1400"/>
              <a:buNone/>
              <a:defRPr sz="1867">
                <a:solidFill>
                  <a:schemeClr val="lt1"/>
                </a:solidFill>
              </a:defRPr>
            </a:lvl9pPr>
          </a:lstStyle>
          <a:p/>
        </p:txBody>
      </p:sp>
      <p:sp>
        <p:nvSpPr>
          <p:cNvPr id="23" name="Google Shape;23;p58"/>
          <p:cNvSpPr txBox="1"/>
          <p:nvPr>
            <p:ph type="title"/>
          </p:nvPr>
        </p:nvSpPr>
        <p:spPr>
          <a:xfrm>
            <a:off x="0" y="3288533"/>
            <a:ext cx="12192000" cy="64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7200"/>
              <a:buNone/>
              <a:defRPr b="1" sz="9600"/>
            </a:lvl1pPr>
            <a:lvl2pPr lvl="1" algn="l">
              <a:lnSpc>
                <a:spcPct val="100000"/>
              </a:lnSpc>
              <a:spcBef>
                <a:spcPts val="0"/>
              </a:spcBef>
              <a:spcAft>
                <a:spcPts val="0"/>
              </a:spcAft>
              <a:buSzPts val="7200"/>
              <a:buNone/>
              <a:defRPr sz="9600"/>
            </a:lvl2pPr>
            <a:lvl3pPr lvl="2" algn="l">
              <a:lnSpc>
                <a:spcPct val="100000"/>
              </a:lnSpc>
              <a:spcBef>
                <a:spcPts val="0"/>
              </a:spcBef>
              <a:spcAft>
                <a:spcPts val="0"/>
              </a:spcAft>
              <a:buSzPts val="7200"/>
              <a:buNone/>
              <a:defRPr sz="9600"/>
            </a:lvl3pPr>
            <a:lvl4pPr lvl="3" algn="l">
              <a:lnSpc>
                <a:spcPct val="100000"/>
              </a:lnSpc>
              <a:spcBef>
                <a:spcPts val="0"/>
              </a:spcBef>
              <a:spcAft>
                <a:spcPts val="0"/>
              </a:spcAft>
              <a:buSzPts val="7200"/>
              <a:buNone/>
              <a:defRPr sz="9600"/>
            </a:lvl4pPr>
            <a:lvl5pPr lvl="4" algn="l">
              <a:lnSpc>
                <a:spcPct val="100000"/>
              </a:lnSpc>
              <a:spcBef>
                <a:spcPts val="0"/>
              </a:spcBef>
              <a:spcAft>
                <a:spcPts val="0"/>
              </a:spcAft>
              <a:buSzPts val="7200"/>
              <a:buNone/>
              <a:defRPr sz="9600"/>
            </a:lvl5pPr>
            <a:lvl6pPr lvl="5" algn="l">
              <a:lnSpc>
                <a:spcPct val="100000"/>
              </a:lnSpc>
              <a:spcBef>
                <a:spcPts val="0"/>
              </a:spcBef>
              <a:spcAft>
                <a:spcPts val="0"/>
              </a:spcAft>
              <a:buSzPts val="7200"/>
              <a:buNone/>
              <a:defRPr sz="9600"/>
            </a:lvl6pPr>
            <a:lvl7pPr lvl="6" algn="l">
              <a:lnSpc>
                <a:spcPct val="100000"/>
              </a:lnSpc>
              <a:spcBef>
                <a:spcPts val="0"/>
              </a:spcBef>
              <a:spcAft>
                <a:spcPts val="0"/>
              </a:spcAft>
              <a:buSzPts val="7200"/>
              <a:buNone/>
              <a:defRPr sz="9600"/>
            </a:lvl7pPr>
            <a:lvl8pPr lvl="7" algn="l">
              <a:lnSpc>
                <a:spcPct val="100000"/>
              </a:lnSpc>
              <a:spcBef>
                <a:spcPts val="0"/>
              </a:spcBef>
              <a:spcAft>
                <a:spcPts val="0"/>
              </a:spcAft>
              <a:buSzPts val="7200"/>
              <a:buNone/>
              <a:defRPr sz="9600"/>
            </a:lvl8pPr>
            <a:lvl9pPr lvl="8" algn="l">
              <a:lnSpc>
                <a:spcPct val="100000"/>
              </a:lnSpc>
              <a:spcBef>
                <a:spcPts val="0"/>
              </a:spcBef>
              <a:spcAft>
                <a:spcPts val="0"/>
              </a:spcAft>
              <a:buSzPts val="7200"/>
              <a:buNone/>
              <a:defRPr sz="9600"/>
            </a:lvl9pPr>
          </a:lstStyle>
          <a:p/>
        </p:txBody>
      </p:sp>
      <p:pic>
        <p:nvPicPr>
          <p:cNvPr id="24" name="Google Shape;24;p58"/>
          <p:cNvPicPr preferRelativeResize="0"/>
          <p:nvPr/>
        </p:nvPicPr>
        <p:blipFill rotWithShape="1">
          <a:blip r:embed="rId2">
            <a:alphaModFix/>
          </a:blip>
          <a:srcRect b="9336" l="4454" r="4444" t="6847"/>
          <a:stretch/>
        </p:blipFill>
        <p:spPr>
          <a:xfrm>
            <a:off x="542600" y="469600"/>
            <a:ext cx="11106803" cy="5748000"/>
          </a:xfrm>
          <a:prstGeom prst="rect">
            <a:avLst/>
          </a:prstGeom>
          <a:solidFill>
            <a:srgbClr val="9900FF"/>
          </a:solid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cyan frame">
  <p:cSld name="Title and subtitle with cyan frame">
    <p:bg>
      <p:bgPr>
        <a:solidFill>
          <a:schemeClr val="lt1"/>
        </a:solidFill>
      </p:bgPr>
    </p:bg>
    <p:spTree>
      <p:nvGrpSpPr>
        <p:cNvPr id="25" name="Shape 25"/>
        <p:cNvGrpSpPr/>
        <p:nvPr/>
      </p:nvGrpSpPr>
      <p:grpSpPr>
        <a:xfrm>
          <a:off x="0" y="0"/>
          <a:ext cx="0" cy="0"/>
          <a:chOff x="0" y="0"/>
          <a:chExt cx="0" cy="0"/>
        </a:xfrm>
      </p:grpSpPr>
      <p:sp>
        <p:nvSpPr>
          <p:cNvPr id="26" name="Google Shape;26;p59"/>
          <p:cNvSpPr/>
          <p:nvPr/>
        </p:nvSpPr>
        <p:spPr>
          <a:xfrm>
            <a:off x="6146600" y="-14867"/>
            <a:ext cx="6060400" cy="6958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27" name="Google Shape;27;p59"/>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D9D9D9"/>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28" name="Google Shape;28;p59"/>
          <p:cNvSpPr txBox="1"/>
          <p:nvPr>
            <p:ph type="title"/>
          </p:nvPr>
        </p:nvSpPr>
        <p:spPr>
          <a:xfrm>
            <a:off x="834772" y="1307013"/>
            <a:ext cx="4762000" cy="7708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None/>
              <a:defRPr b="1"/>
            </a:lvl1pPr>
            <a:lvl2pPr lvl="1" algn="l">
              <a:lnSpc>
                <a:spcPct val="100000"/>
              </a:lnSpc>
              <a:spcBef>
                <a:spcPts val="0"/>
              </a:spcBef>
              <a:spcAft>
                <a:spcPts val="0"/>
              </a:spcAft>
              <a:buSzPts val="4000"/>
              <a:buNone/>
              <a:defRPr sz="5333"/>
            </a:lvl2pPr>
            <a:lvl3pPr lvl="2" algn="l">
              <a:lnSpc>
                <a:spcPct val="100000"/>
              </a:lnSpc>
              <a:spcBef>
                <a:spcPts val="0"/>
              </a:spcBef>
              <a:spcAft>
                <a:spcPts val="0"/>
              </a:spcAft>
              <a:buSzPts val="4000"/>
              <a:buNone/>
              <a:defRPr sz="5333"/>
            </a:lvl3pPr>
            <a:lvl4pPr lvl="3" algn="l">
              <a:lnSpc>
                <a:spcPct val="100000"/>
              </a:lnSpc>
              <a:spcBef>
                <a:spcPts val="0"/>
              </a:spcBef>
              <a:spcAft>
                <a:spcPts val="0"/>
              </a:spcAft>
              <a:buSzPts val="4000"/>
              <a:buNone/>
              <a:defRPr sz="5333"/>
            </a:lvl4pPr>
            <a:lvl5pPr lvl="4" algn="l">
              <a:lnSpc>
                <a:spcPct val="100000"/>
              </a:lnSpc>
              <a:spcBef>
                <a:spcPts val="0"/>
              </a:spcBef>
              <a:spcAft>
                <a:spcPts val="0"/>
              </a:spcAft>
              <a:buSzPts val="4000"/>
              <a:buNone/>
              <a:defRPr sz="5333"/>
            </a:lvl5pPr>
            <a:lvl6pPr lvl="5" algn="l">
              <a:lnSpc>
                <a:spcPct val="100000"/>
              </a:lnSpc>
              <a:spcBef>
                <a:spcPts val="0"/>
              </a:spcBef>
              <a:spcAft>
                <a:spcPts val="0"/>
              </a:spcAft>
              <a:buSzPts val="4000"/>
              <a:buNone/>
              <a:defRPr sz="5333"/>
            </a:lvl6pPr>
            <a:lvl7pPr lvl="6" algn="l">
              <a:lnSpc>
                <a:spcPct val="100000"/>
              </a:lnSpc>
              <a:spcBef>
                <a:spcPts val="0"/>
              </a:spcBef>
              <a:spcAft>
                <a:spcPts val="0"/>
              </a:spcAft>
              <a:buSzPts val="4000"/>
              <a:buNone/>
              <a:defRPr sz="5333"/>
            </a:lvl7pPr>
            <a:lvl8pPr lvl="7" algn="l">
              <a:lnSpc>
                <a:spcPct val="100000"/>
              </a:lnSpc>
              <a:spcBef>
                <a:spcPts val="0"/>
              </a:spcBef>
              <a:spcAft>
                <a:spcPts val="0"/>
              </a:spcAft>
              <a:buSzPts val="4000"/>
              <a:buNone/>
              <a:defRPr sz="5333"/>
            </a:lvl8pPr>
            <a:lvl9pPr lvl="8" algn="l">
              <a:lnSpc>
                <a:spcPct val="100000"/>
              </a:lnSpc>
              <a:spcBef>
                <a:spcPts val="0"/>
              </a:spcBef>
              <a:spcAft>
                <a:spcPts val="0"/>
              </a:spcAft>
              <a:buSzPts val="4000"/>
              <a:buNone/>
              <a:defRPr sz="5333"/>
            </a:lvl9pPr>
          </a:lstStyle>
          <a:p/>
        </p:txBody>
      </p:sp>
      <p:sp>
        <p:nvSpPr>
          <p:cNvPr id="29" name="Google Shape;29;p59"/>
          <p:cNvSpPr txBox="1"/>
          <p:nvPr>
            <p:ph idx="1" type="subTitle"/>
          </p:nvPr>
        </p:nvSpPr>
        <p:spPr>
          <a:xfrm>
            <a:off x="834772" y="3015333"/>
            <a:ext cx="4808800" cy="258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cxnSp>
        <p:nvCxnSpPr>
          <p:cNvPr id="30" name="Google Shape;30;p59"/>
          <p:cNvCxnSpPr/>
          <p:nvPr/>
        </p:nvCxnSpPr>
        <p:spPr>
          <a:xfrm>
            <a:off x="983800" y="2129967"/>
            <a:ext cx="901600" cy="0"/>
          </a:xfrm>
          <a:prstGeom prst="straightConnector1">
            <a:avLst/>
          </a:prstGeom>
          <a:noFill/>
          <a:ln cap="flat" cmpd="sng" w="76200">
            <a:solidFill>
              <a:srgbClr val="043170"/>
            </a:solidFill>
            <a:prstDash val="solid"/>
            <a:round/>
            <a:headEnd len="sm" w="sm" type="none"/>
            <a:tailEnd len="sm" w="sm" type="none"/>
          </a:ln>
        </p:spPr>
      </p:cxnSp>
      <p:sp>
        <p:nvSpPr>
          <p:cNvPr id="31" name="Google Shape;31;p59"/>
          <p:cNvSpPr txBox="1"/>
          <p:nvPr>
            <p:ph idx="2" type="subTitle"/>
          </p:nvPr>
        </p:nvSpPr>
        <p:spPr>
          <a:xfrm>
            <a:off x="6772405" y="3015333"/>
            <a:ext cx="4808800" cy="2589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ody slide" type="tx">
  <p:cSld name="TITLE_AND_BODY">
    <p:bg>
      <p:bgPr>
        <a:solidFill>
          <a:schemeClr val="lt1"/>
        </a:solidFill>
      </p:bgPr>
    </p:bg>
    <p:spTree>
      <p:nvGrpSpPr>
        <p:cNvPr id="32" name="Shape 32"/>
        <p:cNvGrpSpPr/>
        <p:nvPr/>
      </p:nvGrpSpPr>
      <p:grpSpPr>
        <a:xfrm>
          <a:off x="0" y="0"/>
          <a:ext cx="0" cy="0"/>
          <a:chOff x="0" y="0"/>
          <a:chExt cx="0" cy="0"/>
        </a:xfrm>
      </p:grpSpPr>
      <p:sp>
        <p:nvSpPr>
          <p:cNvPr id="33" name="Google Shape;33;p60"/>
          <p:cNvSpPr/>
          <p:nvPr/>
        </p:nvSpPr>
        <p:spPr>
          <a:xfrm>
            <a:off x="542600" y="469600"/>
            <a:ext cx="11106800" cy="5748000"/>
          </a:xfrm>
          <a:prstGeom prst="rect">
            <a:avLst/>
          </a:prstGeom>
          <a:noFill/>
          <a:ln cap="flat" cmpd="sng" w="38100">
            <a:solidFill>
              <a:srgbClr val="EFEFEF"/>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34" name="Google Shape;34;p60"/>
          <p:cNvSpPr txBox="1"/>
          <p:nvPr>
            <p:ph type="title"/>
          </p:nvPr>
        </p:nvSpPr>
        <p:spPr>
          <a:xfrm>
            <a:off x="0" y="288300"/>
            <a:ext cx="12192000" cy="1218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200"/>
              <a:buNone/>
              <a:defRPr b="1" sz="2933"/>
            </a:lvl1pPr>
            <a:lvl2pPr lvl="1" algn="ctr">
              <a:lnSpc>
                <a:spcPct val="100000"/>
              </a:lnSpc>
              <a:spcBef>
                <a:spcPts val="0"/>
              </a:spcBef>
              <a:spcAft>
                <a:spcPts val="0"/>
              </a:spcAft>
              <a:buSzPts val="2400"/>
              <a:buFont typeface="Bodoni"/>
              <a:buNone/>
              <a:defRPr b="1">
                <a:latin typeface="Bodoni"/>
                <a:ea typeface="Bodoni"/>
                <a:cs typeface="Bodoni"/>
                <a:sym typeface="Bodoni"/>
              </a:defRPr>
            </a:lvl2pPr>
            <a:lvl3pPr lvl="2" algn="ctr">
              <a:lnSpc>
                <a:spcPct val="100000"/>
              </a:lnSpc>
              <a:spcBef>
                <a:spcPts val="0"/>
              </a:spcBef>
              <a:spcAft>
                <a:spcPts val="0"/>
              </a:spcAft>
              <a:buSzPts val="2400"/>
              <a:buFont typeface="Bodoni"/>
              <a:buNone/>
              <a:defRPr b="1">
                <a:latin typeface="Bodoni"/>
                <a:ea typeface="Bodoni"/>
                <a:cs typeface="Bodoni"/>
                <a:sym typeface="Bodoni"/>
              </a:defRPr>
            </a:lvl3pPr>
            <a:lvl4pPr lvl="3" algn="ctr">
              <a:lnSpc>
                <a:spcPct val="100000"/>
              </a:lnSpc>
              <a:spcBef>
                <a:spcPts val="0"/>
              </a:spcBef>
              <a:spcAft>
                <a:spcPts val="0"/>
              </a:spcAft>
              <a:buSzPts val="2400"/>
              <a:buFont typeface="Bodoni"/>
              <a:buNone/>
              <a:defRPr b="1">
                <a:latin typeface="Bodoni"/>
                <a:ea typeface="Bodoni"/>
                <a:cs typeface="Bodoni"/>
                <a:sym typeface="Bodoni"/>
              </a:defRPr>
            </a:lvl4pPr>
            <a:lvl5pPr lvl="4" algn="ctr">
              <a:lnSpc>
                <a:spcPct val="100000"/>
              </a:lnSpc>
              <a:spcBef>
                <a:spcPts val="0"/>
              </a:spcBef>
              <a:spcAft>
                <a:spcPts val="0"/>
              </a:spcAft>
              <a:buSzPts val="2400"/>
              <a:buFont typeface="Bodoni"/>
              <a:buNone/>
              <a:defRPr b="1">
                <a:latin typeface="Bodoni"/>
                <a:ea typeface="Bodoni"/>
                <a:cs typeface="Bodoni"/>
                <a:sym typeface="Bodoni"/>
              </a:defRPr>
            </a:lvl5pPr>
            <a:lvl6pPr lvl="5" algn="ctr">
              <a:lnSpc>
                <a:spcPct val="100000"/>
              </a:lnSpc>
              <a:spcBef>
                <a:spcPts val="0"/>
              </a:spcBef>
              <a:spcAft>
                <a:spcPts val="0"/>
              </a:spcAft>
              <a:buSzPts val="2400"/>
              <a:buFont typeface="Bodoni"/>
              <a:buNone/>
              <a:defRPr b="1">
                <a:latin typeface="Bodoni"/>
                <a:ea typeface="Bodoni"/>
                <a:cs typeface="Bodoni"/>
                <a:sym typeface="Bodoni"/>
              </a:defRPr>
            </a:lvl6pPr>
            <a:lvl7pPr lvl="6" algn="ctr">
              <a:lnSpc>
                <a:spcPct val="100000"/>
              </a:lnSpc>
              <a:spcBef>
                <a:spcPts val="0"/>
              </a:spcBef>
              <a:spcAft>
                <a:spcPts val="0"/>
              </a:spcAft>
              <a:buSzPts val="2400"/>
              <a:buFont typeface="Bodoni"/>
              <a:buNone/>
              <a:defRPr b="1">
                <a:latin typeface="Bodoni"/>
                <a:ea typeface="Bodoni"/>
                <a:cs typeface="Bodoni"/>
                <a:sym typeface="Bodoni"/>
              </a:defRPr>
            </a:lvl7pPr>
            <a:lvl8pPr lvl="7" algn="ctr">
              <a:lnSpc>
                <a:spcPct val="100000"/>
              </a:lnSpc>
              <a:spcBef>
                <a:spcPts val="0"/>
              </a:spcBef>
              <a:spcAft>
                <a:spcPts val="0"/>
              </a:spcAft>
              <a:buSzPts val="2400"/>
              <a:buFont typeface="Bodoni"/>
              <a:buNone/>
              <a:defRPr b="1">
                <a:latin typeface="Bodoni"/>
                <a:ea typeface="Bodoni"/>
                <a:cs typeface="Bodoni"/>
                <a:sym typeface="Bodoni"/>
              </a:defRPr>
            </a:lvl8pPr>
            <a:lvl9pPr lvl="8" algn="ctr">
              <a:lnSpc>
                <a:spcPct val="100000"/>
              </a:lnSpc>
              <a:spcBef>
                <a:spcPts val="0"/>
              </a:spcBef>
              <a:spcAft>
                <a:spcPts val="0"/>
              </a:spcAft>
              <a:buSzPts val="2400"/>
              <a:buFont typeface="Bodoni"/>
              <a:buNone/>
              <a:defRPr b="1">
                <a:latin typeface="Bodoni"/>
                <a:ea typeface="Bodoni"/>
                <a:cs typeface="Bodoni"/>
                <a:sym typeface="Bodoni"/>
              </a:defRPr>
            </a:lvl9pPr>
          </a:lstStyle>
          <a:p/>
        </p:txBody>
      </p:sp>
      <p:sp>
        <p:nvSpPr>
          <p:cNvPr id="35" name="Google Shape;35;p60"/>
          <p:cNvSpPr txBox="1"/>
          <p:nvPr>
            <p:ph idx="1" type="body"/>
          </p:nvPr>
        </p:nvSpPr>
        <p:spPr>
          <a:xfrm>
            <a:off x="1938733" y="2539900"/>
            <a:ext cx="7836000" cy="3336000"/>
          </a:xfrm>
          <a:prstGeom prst="rect">
            <a:avLst/>
          </a:prstGeom>
          <a:noFill/>
          <a:ln>
            <a:noFill/>
          </a:ln>
        </p:spPr>
        <p:txBody>
          <a:bodyPr anchorCtr="0" anchor="t" bIns="91425" lIns="91425" spcFirstLastPara="1" rIns="91425" wrap="square" tIns="91425">
            <a:noAutofit/>
          </a:bodyPr>
          <a:lstStyle>
            <a:lvl1pPr indent="-317500" lvl="0" marL="457200" algn="ctr">
              <a:lnSpc>
                <a:spcPct val="100000"/>
              </a:lnSpc>
              <a:spcBef>
                <a:spcPts val="0"/>
              </a:spcBef>
              <a:spcAft>
                <a:spcPts val="0"/>
              </a:spcAft>
              <a:buSzPts val="1400"/>
              <a:buChar char="●"/>
              <a:defRPr sz="1867"/>
            </a:lvl1pPr>
            <a:lvl2pPr indent="-317500" lvl="1" marL="914400" algn="ctr">
              <a:lnSpc>
                <a:spcPct val="100000"/>
              </a:lnSpc>
              <a:spcBef>
                <a:spcPts val="0"/>
              </a:spcBef>
              <a:spcAft>
                <a:spcPts val="0"/>
              </a:spcAft>
              <a:buSzPts val="1400"/>
              <a:buChar char="○"/>
              <a:defRPr sz="1867"/>
            </a:lvl2pPr>
            <a:lvl3pPr indent="-311150" lvl="2" marL="1371600" algn="ctr">
              <a:lnSpc>
                <a:spcPct val="100000"/>
              </a:lnSpc>
              <a:spcBef>
                <a:spcPts val="0"/>
              </a:spcBef>
              <a:spcAft>
                <a:spcPts val="0"/>
              </a:spcAft>
              <a:buSzPts val="1300"/>
              <a:buChar char="■"/>
              <a:defRPr sz="1733"/>
            </a:lvl3pPr>
            <a:lvl4pPr indent="-311150" lvl="3" marL="1828800" algn="ctr">
              <a:lnSpc>
                <a:spcPct val="100000"/>
              </a:lnSpc>
              <a:spcBef>
                <a:spcPts val="0"/>
              </a:spcBef>
              <a:spcAft>
                <a:spcPts val="0"/>
              </a:spcAft>
              <a:buSzPts val="1300"/>
              <a:buChar char="●"/>
              <a:defRPr sz="1733"/>
            </a:lvl4pPr>
            <a:lvl5pPr indent="-304800" lvl="4" marL="2286000" algn="ctr">
              <a:lnSpc>
                <a:spcPct val="100000"/>
              </a:lnSpc>
              <a:spcBef>
                <a:spcPts val="0"/>
              </a:spcBef>
              <a:spcAft>
                <a:spcPts val="0"/>
              </a:spcAft>
              <a:buSzPts val="1200"/>
              <a:buChar char="○"/>
              <a:defRPr sz="1600"/>
            </a:lvl5pPr>
            <a:lvl6pPr indent="-304800" lvl="5" marL="2743200" algn="ctr">
              <a:lnSpc>
                <a:spcPct val="100000"/>
              </a:lnSpc>
              <a:spcBef>
                <a:spcPts val="0"/>
              </a:spcBef>
              <a:spcAft>
                <a:spcPts val="0"/>
              </a:spcAft>
              <a:buSzPts val="1200"/>
              <a:buChar char="■"/>
              <a:defRPr sz="1600"/>
            </a:lvl6pPr>
            <a:lvl7pPr indent="-298450" lvl="6" marL="3200400" algn="ctr">
              <a:lnSpc>
                <a:spcPct val="100000"/>
              </a:lnSpc>
              <a:spcBef>
                <a:spcPts val="0"/>
              </a:spcBef>
              <a:spcAft>
                <a:spcPts val="0"/>
              </a:spcAft>
              <a:buSzPts val="1100"/>
              <a:buChar char="●"/>
              <a:defRPr sz="1467"/>
            </a:lvl7pPr>
            <a:lvl8pPr indent="-298450" lvl="7" marL="3657600" algn="ctr">
              <a:lnSpc>
                <a:spcPct val="100000"/>
              </a:lnSpc>
              <a:spcBef>
                <a:spcPts val="0"/>
              </a:spcBef>
              <a:spcAft>
                <a:spcPts val="0"/>
              </a:spcAft>
              <a:buSzPts val="1100"/>
              <a:buChar char="○"/>
              <a:defRPr sz="1467"/>
            </a:lvl8pPr>
            <a:lvl9pPr indent="-292100" lvl="8" marL="4114800" algn="ctr">
              <a:lnSpc>
                <a:spcPct val="100000"/>
              </a:lnSpc>
              <a:spcBef>
                <a:spcPts val="0"/>
              </a:spcBef>
              <a:spcAft>
                <a:spcPts val="0"/>
              </a:spcAft>
              <a:buSzPts val="1000"/>
              <a:buChar char="■"/>
              <a:defRPr sz="1333"/>
            </a:lvl9pPr>
          </a:lstStyle>
          <a:p/>
        </p:txBody>
      </p:sp>
      <p:sp>
        <p:nvSpPr>
          <p:cNvPr id="36" name="Google Shape;36;p60"/>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6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chemeClr val="dk1"/>
              </a:buClr>
              <a:buSzPts val="2400"/>
              <a:buFont typeface="Arial"/>
              <a:buNone/>
              <a:defRPr sz="2400"/>
            </a:lvl1pPr>
            <a:lvl2pPr lvl="1" algn="ctr">
              <a:lnSpc>
                <a:spcPct val="100000"/>
              </a:lnSpc>
              <a:spcBef>
                <a:spcPts val="400"/>
              </a:spcBef>
              <a:spcAft>
                <a:spcPts val="0"/>
              </a:spcAft>
              <a:buClr>
                <a:schemeClr val="dk1"/>
              </a:buClr>
              <a:buSzPts val="2000"/>
              <a:buFont typeface="Arial"/>
              <a:buNone/>
              <a:defRPr sz="2000"/>
            </a:lvl2pPr>
            <a:lvl3pPr lvl="2" algn="ctr">
              <a:lnSpc>
                <a:spcPct val="100000"/>
              </a:lnSpc>
              <a:spcBef>
                <a:spcPts val="360"/>
              </a:spcBef>
              <a:spcAft>
                <a:spcPts val="0"/>
              </a:spcAft>
              <a:buClr>
                <a:schemeClr val="dk1"/>
              </a:buClr>
              <a:buSzPts val="1800"/>
              <a:buFont typeface="Arial"/>
              <a:buNone/>
              <a:defRPr sz="1800"/>
            </a:lvl3pPr>
            <a:lvl4pPr lvl="3" algn="ctr">
              <a:lnSpc>
                <a:spcPct val="100000"/>
              </a:lnSpc>
              <a:spcBef>
                <a:spcPts val="320"/>
              </a:spcBef>
              <a:spcAft>
                <a:spcPts val="0"/>
              </a:spcAft>
              <a:buClr>
                <a:schemeClr val="dk1"/>
              </a:buClr>
              <a:buSzPts val="1600"/>
              <a:buFont typeface="Arial"/>
              <a:buNone/>
              <a:defRPr sz="1600"/>
            </a:lvl4pPr>
            <a:lvl5pPr lvl="4" algn="ctr">
              <a:lnSpc>
                <a:spcPct val="100000"/>
              </a:lnSpc>
              <a:spcBef>
                <a:spcPts val="320"/>
              </a:spcBef>
              <a:spcAft>
                <a:spcPts val="0"/>
              </a:spcAft>
              <a:buClr>
                <a:schemeClr val="dk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61"/>
          <p:cNvSpPr txBox="1"/>
          <p:nvPr>
            <p:ph idx="10" type="dt"/>
          </p:nvPr>
        </p:nvSpPr>
        <p:spPr>
          <a:xfrm>
            <a:off x="965200" y="6245225"/>
            <a:ext cx="2844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1" name="Google Shape;41;p6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p61"/>
          <p:cNvSpPr txBox="1"/>
          <p:nvPr>
            <p:ph idx="12" type="sldNum"/>
          </p:nvPr>
        </p:nvSpPr>
        <p:spPr>
          <a:xfrm>
            <a:off x="8737600" y="6245225"/>
            <a:ext cx="28448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frame  1">
  <p:cSld name="Title with frame  1">
    <p:bg>
      <p:bgPr>
        <a:blipFill>
          <a:blip r:embed="rId2">
            <a:alphaModFix/>
          </a:blip>
          <a:stretch>
            <a:fillRect/>
          </a:stretch>
        </a:blipFill>
      </p:bgPr>
    </p:bg>
    <p:spTree>
      <p:nvGrpSpPr>
        <p:cNvPr id="43" name="Shape 43"/>
        <p:cNvGrpSpPr/>
        <p:nvPr/>
      </p:nvGrpSpPr>
      <p:grpSpPr>
        <a:xfrm>
          <a:off x="0" y="0"/>
          <a:ext cx="0" cy="0"/>
          <a:chOff x="0" y="0"/>
          <a:chExt cx="0" cy="0"/>
        </a:xfrm>
      </p:grpSpPr>
      <p:sp>
        <p:nvSpPr>
          <p:cNvPr id="44" name="Google Shape;44;p62"/>
          <p:cNvSpPr/>
          <p:nvPr/>
        </p:nvSpPr>
        <p:spPr>
          <a:xfrm>
            <a:off x="542600" y="555000"/>
            <a:ext cx="11106800" cy="5748000"/>
          </a:xfrm>
          <a:prstGeom prst="rect">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45" name="Google Shape;45;p62"/>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FFFFFF"/>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46" name="Google Shape;46;p62"/>
          <p:cNvSpPr txBox="1"/>
          <p:nvPr>
            <p:ph type="title"/>
          </p:nvPr>
        </p:nvSpPr>
        <p:spPr>
          <a:xfrm>
            <a:off x="1044700" y="930267"/>
            <a:ext cx="10157600" cy="524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43170"/>
              </a:buClr>
              <a:buSzPts val="2400"/>
              <a:buFont typeface="Figtree"/>
              <a:buNone/>
              <a:defRPr>
                <a:solidFill>
                  <a:srgbClr val="043170"/>
                </a:solidFill>
                <a:latin typeface="Figtree"/>
                <a:ea typeface="Figtree"/>
                <a:cs typeface="Figtree"/>
                <a:sym typeface="Figtree"/>
              </a:defRPr>
            </a:lvl1pPr>
            <a:lvl2pPr lvl="1" algn="l">
              <a:lnSpc>
                <a:spcPct val="100000"/>
              </a:lnSpc>
              <a:spcBef>
                <a:spcPts val="0"/>
              </a:spcBef>
              <a:spcAft>
                <a:spcPts val="0"/>
              </a:spcAft>
              <a:buSzPts val="4000"/>
              <a:buNone/>
              <a:defRPr sz="5333"/>
            </a:lvl2pPr>
            <a:lvl3pPr lvl="2" algn="l">
              <a:lnSpc>
                <a:spcPct val="100000"/>
              </a:lnSpc>
              <a:spcBef>
                <a:spcPts val="0"/>
              </a:spcBef>
              <a:spcAft>
                <a:spcPts val="0"/>
              </a:spcAft>
              <a:buSzPts val="4000"/>
              <a:buNone/>
              <a:defRPr sz="5333"/>
            </a:lvl3pPr>
            <a:lvl4pPr lvl="3" algn="l">
              <a:lnSpc>
                <a:spcPct val="100000"/>
              </a:lnSpc>
              <a:spcBef>
                <a:spcPts val="0"/>
              </a:spcBef>
              <a:spcAft>
                <a:spcPts val="0"/>
              </a:spcAft>
              <a:buSzPts val="4000"/>
              <a:buNone/>
              <a:defRPr sz="5333"/>
            </a:lvl4pPr>
            <a:lvl5pPr lvl="4" algn="l">
              <a:lnSpc>
                <a:spcPct val="100000"/>
              </a:lnSpc>
              <a:spcBef>
                <a:spcPts val="0"/>
              </a:spcBef>
              <a:spcAft>
                <a:spcPts val="0"/>
              </a:spcAft>
              <a:buSzPts val="4000"/>
              <a:buNone/>
              <a:defRPr sz="5333"/>
            </a:lvl5pPr>
            <a:lvl6pPr lvl="5" algn="l">
              <a:lnSpc>
                <a:spcPct val="100000"/>
              </a:lnSpc>
              <a:spcBef>
                <a:spcPts val="0"/>
              </a:spcBef>
              <a:spcAft>
                <a:spcPts val="0"/>
              </a:spcAft>
              <a:buSzPts val="4000"/>
              <a:buNone/>
              <a:defRPr sz="5333"/>
            </a:lvl6pPr>
            <a:lvl7pPr lvl="6" algn="l">
              <a:lnSpc>
                <a:spcPct val="100000"/>
              </a:lnSpc>
              <a:spcBef>
                <a:spcPts val="0"/>
              </a:spcBef>
              <a:spcAft>
                <a:spcPts val="0"/>
              </a:spcAft>
              <a:buSzPts val="4000"/>
              <a:buNone/>
              <a:defRPr sz="5333"/>
            </a:lvl7pPr>
            <a:lvl8pPr lvl="7" algn="l">
              <a:lnSpc>
                <a:spcPct val="100000"/>
              </a:lnSpc>
              <a:spcBef>
                <a:spcPts val="0"/>
              </a:spcBef>
              <a:spcAft>
                <a:spcPts val="0"/>
              </a:spcAft>
              <a:buSzPts val="4000"/>
              <a:buNone/>
              <a:defRPr sz="5333"/>
            </a:lvl8pPr>
            <a:lvl9pPr lvl="8" algn="l">
              <a:lnSpc>
                <a:spcPct val="100000"/>
              </a:lnSpc>
              <a:spcBef>
                <a:spcPts val="0"/>
              </a:spcBef>
              <a:spcAft>
                <a:spcPts val="0"/>
              </a:spcAft>
              <a:buSzPts val="4000"/>
              <a:buNone/>
              <a:defRPr sz="5333"/>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47" name="Shape 4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p:cSld name="Quote slide">
    <p:bg>
      <p:bgPr>
        <a:solidFill>
          <a:schemeClr val="lt1"/>
        </a:solidFill>
      </p:bgPr>
    </p:bg>
    <p:spTree>
      <p:nvGrpSpPr>
        <p:cNvPr id="48" name="Shape 48"/>
        <p:cNvGrpSpPr/>
        <p:nvPr/>
      </p:nvGrpSpPr>
      <p:grpSpPr>
        <a:xfrm>
          <a:off x="0" y="0"/>
          <a:ext cx="0" cy="0"/>
          <a:chOff x="0" y="0"/>
          <a:chExt cx="0" cy="0"/>
        </a:xfrm>
      </p:grpSpPr>
      <p:sp>
        <p:nvSpPr>
          <p:cNvPr id="49" name="Google Shape;49;p64"/>
          <p:cNvSpPr/>
          <p:nvPr/>
        </p:nvSpPr>
        <p:spPr>
          <a:xfrm>
            <a:off x="1860667" y="1190000"/>
            <a:ext cx="8252000" cy="3642400"/>
          </a:xfrm>
          <a:prstGeom prst="rect">
            <a:avLst/>
          </a:prstGeom>
          <a:solidFill>
            <a:srgbClr val="043170"/>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867" u="none" cap="none" strike="noStrike">
              <a:solidFill>
                <a:srgbClr val="000000"/>
              </a:solidFill>
              <a:latin typeface="Arial"/>
              <a:ea typeface="Arial"/>
              <a:cs typeface="Arial"/>
              <a:sym typeface="Arial"/>
            </a:endParaRPr>
          </a:p>
        </p:txBody>
      </p:sp>
      <p:sp>
        <p:nvSpPr>
          <p:cNvPr id="50" name="Google Shape;50;p64"/>
          <p:cNvSpPr txBox="1"/>
          <p:nvPr>
            <p:ph idx="1" type="subTitle"/>
          </p:nvPr>
        </p:nvSpPr>
        <p:spPr>
          <a:xfrm>
            <a:off x="2525967" y="1502600"/>
            <a:ext cx="7196800" cy="280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400"/>
              <a:buFont typeface="Figtree"/>
              <a:buNone/>
              <a:defRPr b="1" sz="4000">
                <a:solidFill>
                  <a:schemeClr val="lt1"/>
                </a:solidFill>
                <a:latin typeface="Figtree"/>
                <a:ea typeface="Figtree"/>
                <a:cs typeface="Figtree"/>
                <a:sym typeface="Figtree"/>
              </a:defRPr>
            </a:lvl1pPr>
            <a:lvl2pPr lvl="1" algn="l">
              <a:lnSpc>
                <a:spcPct val="100000"/>
              </a:lnSpc>
              <a:spcBef>
                <a:spcPts val="0"/>
              </a:spcBef>
              <a:spcAft>
                <a:spcPts val="0"/>
              </a:spcAft>
              <a:buClr>
                <a:schemeClr val="lt1"/>
              </a:buClr>
              <a:buSzPts val="1400"/>
              <a:buFont typeface="Figtree"/>
              <a:buNone/>
              <a:defRPr b="1">
                <a:solidFill>
                  <a:schemeClr val="lt1"/>
                </a:solidFill>
                <a:latin typeface="Figtree"/>
                <a:ea typeface="Figtree"/>
                <a:cs typeface="Figtree"/>
                <a:sym typeface="Figtree"/>
              </a:defRPr>
            </a:lvl2pPr>
            <a:lvl3pPr lvl="2"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3pPr>
            <a:lvl4pPr lvl="3" algn="l">
              <a:lnSpc>
                <a:spcPct val="100000"/>
              </a:lnSpc>
              <a:spcBef>
                <a:spcPts val="0"/>
              </a:spcBef>
              <a:spcAft>
                <a:spcPts val="0"/>
              </a:spcAft>
              <a:buClr>
                <a:schemeClr val="lt1"/>
              </a:buClr>
              <a:buSzPts val="1300"/>
              <a:buFont typeface="Figtree"/>
              <a:buNone/>
              <a:defRPr b="1">
                <a:solidFill>
                  <a:schemeClr val="lt1"/>
                </a:solidFill>
                <a:latin typeface="Figtree"/>
                <a:ea typeface="Figtree"/>
                <a:cs typeface="Figtree"/>
                <a:sym typeface="Figtree"/>
              </a:defRPr>
            </a:lvl4pPr>
            <a:lvl5pPr lvl="4"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5pPr>
            <a:lvl6pPr lvl="5" algn="l">
              <a:lnSpc>
                <a:spcPct val="100000"/>
              </a:lnSpc>
              <a:spcBef>
                <a:spcPts val="0"/>
              </a:spcBef>
              <a:spcAft>
                <a:spcPts val="0"/>
              </a:spcAft>
              <a:buClr>
                <a:schemeClr val="lt1"/>
              </a:buClr>
              <a:buSzPts val="1200"/>
              <a:buFont typeface="Figtree"/>
              <a:buNone/>
              <a:defRPr b="1">
                <a:solidFill>
                  <a:schemeClr val="lt1"/>
                </a:solidFill>
                <a:latin typeface="Figtree"/>
                <a:ea typeface="Figtree"/>
                <a:cs typeface="Figtree"/>
                <a:sym typeface="Figtree"/>
              </a:defRPr>
            </a:lvl6pPr>
            <a:lvl7pPr lvl="6"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7pPr>
            <a:lvl8pPr lvl="7" algn="l">
              <a:lnSpc>
                <a:spcPct val="100000"/>
              </a:lnSpc>
              <a:spcBef>
                <a:spcPts val="0"/>
              </a:spcBef>
              <a:spcAft>
                <a:spcPts val="0"/>
              </a:spcAft>
              <a:buClr>
                <a:schemeClr val="lt1"/>
              </a:buClr>
              <a:buSzPts val="1100"/>
              <a:buFont typeface="Figtree"/>
              <a:buNone/>
              <a:defRPr b="1">
                <a:solidFill>
                  <a:schemeClr val="lt1"/>
                </a:solidFill>
                <a:latin typeface="Figtree"/>
                <a:ea typeface="Figtree"/>
                <a:cs typeface="Figtree"/>
                <a:sym typeface="Figtree"/>
              </a:defRPr>
            </a:lvl8pPr>
            <a:lvl9pPr lvl="8" algn="l">
              <a:lnSpc>
                <a:spcPct val="100000"/>
              </a:lnSpc>
              <a:spcBef>
                <a:spcPts val="0"/>
              </a:spcBef>
              <a:spcAft>
                <a:spcPts val="0"/>
              </a:spcAft>
              <a:buClr>
                <a:schemeClr val="lt1"/>
              </a:buClr>
              <a:buSzPts val="1000"/>
              <a:buFont typeface="Figtree"/>
              <a:buNone/>
              <a:defRPr b="1">
                <a:solidFill>
                  <a:schemeClr val="lt1"/>
                </a:solidFill>
                <a:latin typeface="Figtree"/>
                <a:ea typeface="Figtree"/>
                <a:cs typeface="Figtree"/>
                <a:sym typeface="Figtree"/>
              </a:defRPr>
            </a:lvl9pPr>
          </a:lstStyle>
          <a:p/>
        </p:txBody>
      </p:sp>
      <p:sp>
        <p:nvSpPr>
          <p:cNvPr id="51" name="Google Shape;51;p64"/>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1pPr>
            <a:lvl2pPr indent="0" lvl="1"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2pPr>
            <a:lvl3pPr indent="0" lvl="2"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3pPr>
            <a:lvl4pPr indent="0" lvl="3"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4pPr>
            <a:lvl5pPr indent="0" lvl="4"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5pPr>
            <a:lvl6pPr indent="0" lvl="5"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6pPr>
            <a:lvl7pPr indent="0" lvl="6"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7pPr>
            <a:lvl8pPr indent="0" lvl="7"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8pPr>
            <a:lvl9pPr indent="0" lvl="8" marL="0" marR="0" algn="l">
              <a:lnSpc>
                <a:spcPct val="100000"/>
              </a:lnSpc>
              <a:spcBef>
                <a:spcPts val="0"/>
              </a:spcBef>
              <a:spcAft>
                <a:spcPts val="0"/>
              </a:spcAft>
              <a:buClr>
                <a:srgbClr val="000000"/>
              </a:buClr>
              <a:buSzPts val="1200"/>
              <a:buFont typeface="Arial"/>
              <a:buNone/>
              <a:defRPr b="0" i="0" sz="1600" u="none" cap="none" strike="noStrike">
                <a:solidFill>
                  <a:srgbClr val="CCCCCC"/>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solidFill>
                <a:srgbClr val="000000"/>
              </a:solidFill>
            </a:endParaRPr>
          </a:p>
        </p:txBody>
      </p:sp>
      <p:sp>
        <p:nvSpPr>
          <p:cNvPr id="52" name="Google Shape;52;p64"/>
          <p:cNvSpPr txBox="1"/>
          <p:nvPr>
            <p:ph idx="2" type="subTitle"/>
          </p:nvPr>
        </p:nvSpPr>
        <p:spPr>
          <a:xfrm>
            <a:off x="2525967" y="3969867"/>
            <a:ext cx="3894400" cy="77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67">
                <a:solidFill>
                  <a:schemeClr val="lt1"/>
                </a:solidFill>
              </a:defRPr>
            </a:lvl1pPr>
            <a:lvl2pPr lvl="1" algn="l">
              <a:lnSpc>
                <a:spcPct val="100000"/>
              </a:lnSpc>
              <a:spcBef>
                <a:spcPts val="0"/>
              </a:spcBef>
              <a:spcAft>
                <a:spcPts val="0"/>
              </a:spcAft>
              <a:buSzPts val="1400"/>
              <a:buNone/>
              <a:defRPr>
                <a:solidFill>
                  <a:schemeClr val="lt1"/>
                </a:solidFill>
              </a:defRPr>
            </a:lvl2pPr>
            <a:lvl3pPr lvl="2" algn="l">
              <a:lnSpc>
                <a:spcPct val="100000"/>
              </a:lnSpc>
              <a:spcBef>
                <a:spcPts val="0"/>
              </a:spcBef>
              <a:spcAft>
                <a:spcPts val="0"/>
              </a:spcAft>
              <a:buSzPts val="1300"/>
              <a:buNone/>
              <a:defRPr>
                <a:solidFill>
                  <a:schemeClr val="lt1"/>
                </a:solidFill>
              </a:defRPr>
            </a:lvl3pPr>
            <a:lvl4pPr lvl="3" algn="l">
              <a:lnSpc>
                <a:spcPct val="100000"/>
              </a:lnSpc>
              <a:spcBef>
                <a:spcPts val="0"/>
              </a:spcBef>
              <a:spcAft>
                <a:spcPts val="0"/>
              </a:spcAft>
              <a:buSzPts val="1300"/>
              <a:buNone/>
              <a:defRPr>
                <a:solidFill>
                  <a:schemeClr val="lt1"/>
                </a:solidFill>
              </a:defRPr>
            </a:lvl4pPr>
            <a:lvl5pPr lvl="4" algn="l">
              <a:lnSpc>
                <a:spcPct val="100000"/>
              </a:lnSpc>
              <a:spcBef>
                <a:spcPts val="0"/>
              </a:spcBef>
              <a:spcAft>
                <a:spcPts val="0"/>
              </a:spcAft>
              <a:buSzPts val="1200"/>
              <a:buNone/>
              <a:defRPr>
                <a:solidFill>
                  <a:schemeClr val="lt1"/>
                </a:solidFill>
              </a:defRPr>
            </a:lvl5pPr>
            <a:lvl6pPr lvl="5" algn="l">
              <a:lnSpc>
                <a:spcPct val="100000"/>
              </a:lnSpc>
              <a:spcBef>
                <a:spcPts val="0"/>
              </a:spcBef>
              <a:spcAft>
                <a:spcPts val="0"/>
              </a:spcAft>
              <a:buSzPts val="1200"/>
              <a:buNone/>
              <a:defRPr>
                <a:solidFill>
                  <a:schemeClr val="lt1"/>
                </a:solidFill>
              </a:defRPr>
            </a:lvl6pPr>
            <a:lvl7pPr lvl="6" algn="l">
              <a:lnSpc>
                <a:spcPct val="100000"/>
              </a:lnSpc>
              <a:spcBef>
                <a:spcPts val="0"/>
              </a:spcBef>
              <a:spcAft>
                <a:spcPts val="0"/>
              </a:spcAft>
              <a:buSzPts val="1100"/>
              <a:buNone/>
              <a:defRPr>
                <a:solidFill>
                  <a:schemeClr val="lt1"/>
                </a:solidFill>
              </a:defRPr>
            </a:lvl7pPr>
            <a:lvl8pPr lvl="7" algn="l">
              <a:lnSpc>
                <a:spcPct val="100000"/>
              </a:lnSpc>
              <a:spcBef>
                <a:spcPts val="0"/>
              </a:spcBef>
              <a:spcAft>
                <a:spcPts val="0"/>
              </a:spcAft>
              <a:buSzPts val="1100"/>
              <a:buNone/>
              <a:defRPr>
                <a:solidFill>
                  <a:schemeClr val="lt1"/>
                </a:solidFill>
              </a:defRPr>
            </a:lvl8pPr>
            <a:lvl9pPr lvl="8" algn="l">
              <a:lnSpc>
                <a:spcPct val="100000"/>
              </a:lnSpc>
              <a:spcBef>
                <a:spcPts val="0"/>
              </a:spcBef>
              <a:spcAft>
                <a:spcPts val="0"/>
              </a:spcAft>
              <a:buSzPts val="1000"/>
              <a:buNone/>
              <a:defRPr>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type="title"/>
          </p:nvPr>
        </p:nvSpPr>
        <p:spPr>
          <a:xfrm>
            <a:off x="1424133" y="1244600"/>
            <a:ext cx="9396400" cy="64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400"/>
              <a:buFont typeface="Figtree"/>
              <a:buNone/>
              <a:defRPr b="1" i="0" sz="2400" u="none" cap="none" strike="noStrike">
                <a:solidFill>
                  <a:schemeClr val="dk1"/>
                </a:solidFill>
                <a:latin typeface="Figtree"/>
                <a:ea typeface="Figtree"/>
                <a:cs typeface="Figtree"/>
                <a:sym typeface="Figtree"/>
              </a:defRPr>
            </a:lvl1pPr>
            <a:lvl2pPr lvl="1"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2pPr>
            <a:lvl3pPr lvl="2"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3pPr>
            <a:lvl4pPr lvl="3"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4pPr>
            <a:lvl5pPr lvl="4"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5pPr>
            <a:lvl6pPr lvl="5"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6pPr>
            <a:lvl7pPr lvl="6"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7pPr>
            <a:lvl8pPr lvl="7"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8pPr>
            <a:lvl9pPr lvl="8" marR="0" rtl="0" algn="l">
              <a:lnSpc>
                <a:spcPct val="100000"/>
              </a:lnSpc>
              <a:spcBef>
                <a:spcPts val="0"/>
              </a:spcBef>
              <a:spcAft>
                <a:spcPts val="0"/>
              </a:spcAft>
              <a:buClr>
                <a:schemeClr val="dk1"/>
              </a:buClr>
              <a:buSzPts val="2400"/>
              <a:buFont typeface="Figtree"/>
              <a:buNone/>
              <a:defRPr b="0" i="0" sz="2400" u="none" cap="none" strike="noStrike">
                <a:solidFill>
                  <a:schemeClr val="dk1"/>
                </a:solidFill>
                <a:latin typeface="Figtree"/>
                <a:ea typeface="Figtree"/>
                <a:cs typeface="Figtree"/>
                <a:sym typeface="Figtree"/>
              </a:defRPr>
            </a:lvl9pPr>
          </a:lstStyle>
          <a:p/>
        </p:txBody>
      </p:sp>
      <p:sp>
        <p:nvSpPr>
          <p:cNvPr id="7" name="Google Shape;7;p55"/>
          <p:cNvSpPr txBox="1"/>
          <p:nvPr>
            <p:ph idx="1" type="body"/>
          </p:nvPr>
        </p:nvSpPr>
        <p:spPr>
          <a:xfrm>
            <a:off x="1424133" y="2260600"/>
            <a:ext cx="9396400" cy="33360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1pPr>
            <a:lvl2pPr indent="-317500" lvl="1" marL="914400" marR="0" rtl="0" algn="l">
              <a:lnSpc>
                <a:spcPct val="100000"/>
              </a:lnSpc>
              <a:spcBef>
                <a:spcPts val="0"/>
              </a:spcBef>
              <a:spcAft>
                <a:spcPts val="0"/>
              </a:spcAft>
              <a:buClr>
                <a:schemeClr val="lt2"/>
              </a:buClr>
              <a:buSzPts val="1400"/>
              <a:buFont typeface="Albert Sans Light"/>
              <a:buChar char="○"/>
              <a:defRPr b="0" i="0" sz="1400" u="none" cap="none" strike="noStrike">
                <a:solidFill>
                  <a:schemeClr val="lt2"/>
                </a:solidFill>
                <a:latin typeface="Albert Sans Light"/>
                <a:ea typeface="Albert Sans Light"/>
                <a:cs typeface="Albert Sans Light"/>
                <a:sym typeface="Albert Sans Light"/>
              </a:defRPr>
            </a:lvl2pPr>
            <a:lvl3pPr indent="-311150" lvl="2" marL="13716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3pPr>
            <a:lvl4pPr indent="-311150" lvl="3" marL="1828800" marR="0" rtl="0" algn="l">
              <a:lnSpc>
                <a:spcPct val="100000"/>
              </a:lnSpc>
              <a:spcBef>
                <a:spcPts val="0"/>
              </a:spcBef>
              <a:spcAft>
                <a:spcPts val="0"/>
              </a:spcAft>
              <a:buClr>
                <a:schemeClr val="lt2"/>
              </a:buClr>
              <a:buSzPts val="1300"/>
              <a:buFont typeface="Albert Sans Light"/>
              <a:buChar char="●"/>
              <a:defRPr b="0" i="0" sz="1300" u="none" cap="none" strike="noStrike">
                <a:solidFill>
                  <a:schemeClr val="lt2"/>
                </a:solidFill>
                <a:latin typeface="Albert Sans Light"/>
                <a:ea typeface="Albert Sans Light"/>
                <a:cs typeface="Albert Sans Light"/>
                <a:sym typeface="Albert Sans Light"/>
              </a:defRPr>
            </a:lvl4pPr>
            <a:lvl5pPr indent="-304800" lvl="4" marL="22860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5pPr>
            <a:lvl6pPr indent="-304800" lvl="5" marL="2743200" marR="0" rtl="0" algn="l">
              <a:lnSpc>
                <a:spcPct val="100000"/>
              </a:lnSpc>
              <a:spcBef>
                <a:spcPts val="0"/>
              </a:spcBef>
              <a:spcAft>
                <a:spcPts val="0"/>
              </a:spcAft>
              <a:buClr>
                <a:schemeClr val="lt2"/>
              </a:buClr>
              <a:buSzPts val="1200"/>
              <a:buFont typeface="Albert Sans Light"/>
              <a:buChar char="■"/>
              <a:defRPr b="0" i="0" sz="1200" u="none" cap="none" strike="noStrike">
                <a:solidFill>
                  <a:schemeClr val="lt2"/>
                </a:solidFill>
                <a:latin typeface="Albert Sans Light"/>
                <a:ea typeface="Albert Sans Light"/>
                <a:cs typeface="Albert Sans Light"/>
                <a:sym typeface="Albert Sans Light"/>
              </a:defRPr>
            </a:lvl6pPr>
            <a:lvl7pPr indent="-298450" lvl="6" marL="32004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7pPr>
            <a:lvl8pPr indent="-298450" lvl="7" marL="3657600" marR="0" rtl="0" algn="l">
              <a:lnSpc>
                <a:spcPct val="100000"/>
              </a:lnSpc>
              <a:spcBef>
                <a:spcPts val="0"/>
              </a:spcBef>
              <a:spcAft>
                <a:spcPts val="0"/>
              </a:spcAft>
              <a:buClr>
                <a:schemeClr val="lt2"/>
              </a:buClr>
              <a:buSzPts val="1100"/>
              <a:buFont typeface="Albert Sans Light"/>
              <a:buChar char="○"/>
              <a:defRPr b="0" i="0" sz="1100" u="none" cap="none" strike="noStrike">
                <a:solidFill>
                  <a:schemeClr val="lt2"/>
                </a:solidFill>
                <a:latin typeface="Albert Sans Light"/>
                <a:ea typeface="Albert Sans Light"/>
                <a:cs typeface="Albert Sans Light"/>
                <a:sym typeface="Albert Sans Light"/>
              </a:defRPr>
            </a:lvl8pPr>
            <a:lvl9pPr indent="-292100" lvl="8" marL="4114800" marR="0" rtl="0" algn="l">
              <a:lnSpc>
                <a:spcPct val="100000"/>
              </a:lnSpc>
              <a:spcBef>
                <a:spcPts val="0"/>
              </a:spcBef>
              <a:spcAft>
                <a:spcPts val="0"/>
              </a:spcAft>
              <a:buClr>
                <a:schemeClr val="lt2"/>
              </a:buClr>
              <a:buSzPts val="1000"/>
              <a:buFont typeface="Albert Sans Light"/>
              <a:buChar char="■"/>
              <a:defRPr b="0" i="0" sz="1000" u="none" cap="none" strike="noStrike">
                <a:solidFill>
                  <a:schemeClr val="lt2"/>
                </a:solidFill>
                <a:latin typeface="Albert Sans Light"/>
                <a:ea typeface="Albert Sans Light"/>
                <a:cs typeface="Albert Sans Light"/>
                <a:sym typeface="Albert Sans Light"/>
              </a:defRPr>
            </a:lvl9pPr>
          </a:lstStyle>
          <a:p/>
        </p:txBody>
      </p:sp>
      <p:sp>
        <p:nvSpPr>
          <p:cNvPr id="8" name="Google Shape;8;p55"/>
          <p:cNvSpPr txBox="1"/>
          <p:nvPr>
            <p:ph idx="12" type="sldNum"/>
          </p:nvPr>
        </p:nvSpPr>
        <p:spPr>
          <a:xfrm>
            <a:off x="11398211" y="6217623"/>
            <a:ext cx="731600" cy="5248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1pPr>
            <a:lvl2pPr indent="0" lvl="1"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2pPr>
            <a:lvl3pPr indent="0" lvl="2"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3pPr>
            <a:lvl4pPr indent="0" lvl="3"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4pPr>
            <a:lvl5pPr indent="0" lvl="4"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5pPr>
            <a:lvl6pPr indent="0" lvl="5"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6pPr>
            <a:lvl7pPr indent="0" lvl="6"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7pPr>
            <a:lvl8pPr indent="0" lvl="7"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8pPr>
            <a:lvl9pPr indent="0" lvl="8" marL="0" marR="0" rtl="0" algn="l">
              <a:lnSpc>
                <a:spcPct val="100000"/>
              </a:lnSpc>
              <a:spcBef>
                <a:spcPts val="0"/>
              </a:spcBef>
              <a:spcAft>
                <a:spcPts val="0"/>
              </a:spcAft>
              <a:buClr>
                <a:srgbClr val="000000"/>
              </a:buClr>
              <a:buSzPts val="1200"/>
              <a:buFont typeface="Arial"/>
              <a:buNone/>
              <a:defRPr b="0" i="0" sz="1600" u="none" cap="none" strike="noStrike">
                <a:solidFill>
                  <a:srgbClr val="000000"/>
                </a:solidFill>
                <a:latin typeface="Arvo"/>
                <a:ea typeface="Arvo"/>
                <a:cs typeface="Arvo"/>
                <a:sym typeface="Arvo"/>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127.0.0.1:8000/foo" TargetMode="Externa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laravel.com/docs/10.x/routing#view-routes" TargetMode="Externa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laravel.com/docs/10.x/routing#required-parameter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localhost:8000/posts/12/comments/9" TargetMode="External"/><Relationship Id="rId4" Type="http://schemas.openxmlformats.org/officeDocument/2006/relationships/hyperlink" Target="http://localhost:8000/posts/my-posting/comments/82ac" TargetMode="External"/><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behance.net/gallery/153664009/Food-Ordering-Kios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laravel.com/docs/7.x/blade#int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laravel.com/docs/10.x/urls#accessing-the-current-ur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etbootstrap.com/docs/4.1/content/tables/" TargetMode="External"/><Relationship Id="rId4" Type="http://schemas.openxmlformats.org/officeDocument/2006/relationships/hyperlink" Target="https://www.w3schools.com/bootstrap/bootstrap_tables.asp" TargetMode="External"/><Relationship Id="rId5" Type="http://schemas.openxmlformats.org/officeDocument/2006/relationships/hyperlink" Target="https://getbootstrap.com/docs/4.0/components/form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hyperlink" Target="https://www.behance.net/gallery/153664009/Food-Ordering-Kios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www.w3schools.com/Bootstrap/default.asp" TargetMode="External"/><Relationship Id="rId4" Type="http://schemas.openxmlformats.org/officeDocument/2006/relationships/hyperlink" Target="https://getbootstrap.com/docs/4.0/layout/grid/" TargetMode="External"/><Relationship Id="rId5" Type="http://schemas.openxmlformats.org/officeDocument/2006/relationships/hyperlink" Target="http://www.w3schools.com/Bootstrap/bootstrap_tables.asp" TargetMode="External"/><Relationship Id="rId6" Type="http://schemas.openxmlformats.org/officeDocument/2006/relationships/hyperlink" Target="http://www.w3schools.com/Bootstrap/bootstrap_alerts.asp" TargetMode="External"/><Relationship Id="rId7" Type="http://schemas.openxmlformats.org/officeDocument/2006/relationships/hyperlink" Target="http://www.w3schools.com/Bootstrap/bootstrap_carousel.asp" TargetMode="External"/><Relationship Id="rId8" Type="http://schemas.openxmlformats.org/officeDocument/2006/relationships/hyperlink" Target="https://getbootstrap.com/docs/4.0/examples/albu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laravel.com/docs/10.x/routing#basic-rou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c-sharpcorner.com/article/attribute-based-routing-in-asp-net-web-api-and-mvc-4/" TargetMode="Externa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0"/>
          <p:cNvPicPr preferRelativeResize="0"/>
          <p:nvPr/>
        </p:nvPicPr>
        <p:blipFill rotWithShape="1">
          <a:blip r:embed="rId3">
            <a:alphaModFix/>
          </a:blip>
          <a:srcRect b="0" l="0" r="34887" t="0"/>
          <a:stretch/>
        </p:blipFill>
        <p:spPr>
          <a:xfrm>
            <a:off x="0" y="1"/>
            <a:ext cx="7938669" cy="6858001"/>
          </a:xfrm>
          <a:prstGeom prst="rect">
            <a:avLst/>
          </a:prstGeom>
          <a:noFill/>
          <a:ln>
            <a:noFill/>
          </a:ln>
        </p:spPr>
      </p:pic>
      <p:sp>
        <p:nvSpPr>
          <p:cNvPr id="212" name="Google Shape;212;p20"/>
          <p:cNvSpPr txBox="1"/>
          <p:nvPr/>
        </p:nvSpPr>
        <p:spPr>
          <a:xfrm>
            <a:off x="773133" y="654467"/>
            <a:ext cx="6113200" cy="8780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b="1" i="0" lang="en-US" sz="2400" u="none" cap="none" strike="noStrike">
                <a:solidFill>
                  <a:schemeClr val="lt1"/>
                </a:solidFill>
                <a:latin typeface="Albert Sans"/>
                <a:ea typeface="Albert Sans"/>
                <a:cs typeface="Albert Sans"/>
                <a:sym typeface="Albert Sans"/>
              </a:rPr>
              <a:t>Web Framework Programming</a:t>
            </a:r>
            <a:endParaRPr b="1" i="0" sz="2400" u="none" cap="none" strike="noStrike">
              <a:solidFill>
                <a:schemeClr val="lt1"/>
              </a:solidFill>
              <a:latin typeface="Albert Sans"/>
              <a:ea typeface="Albert Sans"/>
              <a:cs typeface="Albert Sans"/>
              <a:sym typeface="Albert Sans"/>
            </a:endParaRPr>
          </a:p>
        </p:txBody>
      </p:sp>
      <p:sp>
        <p:nvSpPr>
          <p:cNvPr id="213" name="Google Shape;213;p20"/>
          <p:cNvSpPr txBox="1"/>
          <p:nvPr/>
        </p:nvSpPr>
        <p:spPr>
          <a:xfrm>
            <a:off x="773133" y="5272967"/>
            <a:ext cx="5339200" cy="878000"/>
          </a:xfrm>
          <a:prstGeom prst="rect">
            <a:avLst/>
          </a:prstGeom>
          <a:noFill/>
          <a:ln>
            <a:noFill/>
          </a:ln>
        </p:spPr>
        <p:txBody>
          <a:bodyPr anchorCtr="0" anchor="ctr" bIns="121900" lIns="121900" spcFirstLastPara="1" rIns="121900" wrap="square" tIns="121900">
            <a:noAutofit/>
          </a:bodyPr>
          <a:lstStyle/>
          <a:p>
            <a:pPr indent="0" lvl="0" marL="0" marR="0" rtl="0" algn="l">
              <a:lnSpc>
                <a:spcPct val="115000"/>
              </a:lnSpc>
              <a:spcBef>
                <a:spcPts val="0"/>
              </a:spcBef>
              <a:spcAft>
                <a:spcPts val="0"/>
              </a:spcAft>
              <a:buNone/>
            </a:pPr>
            <a:r>
              <a:rPr b="1" i="0" lang="en-US" sz="2133" u="none" cap="none" strike="noStrike">
                <a:solidFill>
                  <a:schemeClr val="lt1"/>
                </a:solidFill>
                <a:latin typeface="Albert Sans"/>
                <a:ea typeface="Albert Sans"/>
                <a:cs typeface="Albert Sans"/>
                <a:sym typeface="Albert Sans"/>
              </a:rPr>
              <a:t>WEEK 02</a:t>
            </a:r>
            <a:br>
              <a:rPr b="0" i="0" lang="en-US" sz="2133" u="none" cap="none" strike="noStrike">
                <a:solidFill>
                  <a:schemeClr val="lt1"/>
                </a:solidFill>
                <a:latin typeface="Albert Sans"/>
                <a:ea typeface="Albert Sans"/>
                <a:cs typeface="Albert Sans"/>
                <a:sym typeface="Albert Sans"/>
              </a:rPr>
            </a:br>
            <a:r>
              <a:rPr b="0" i="0" lang="en-US" sz="2133" u="none" cap="none" strike="noStrike">
                <a:solidFill>
                  <a:schemeClr val="lt1"/>
                </a:solidFill>
                <a:latin typeface="Albert Sans"/>
                <a:ea typeface="Albert Sans"/>
                <a:cs typeface="Albert Sans"/>
                <a:sym typeface="Albert Sans"/>
              </a:rPr>
              <a:t>Informatics Engineering</a:t>
            </a:r>
            <a:endParaRPr b="0" i="0" sz="2133" u="none" cap="none" strike="noStrike">
              <a:solidFill>
                <a:schemeClr val="lt1"/>
              </a:solidFill>
              <a:latin typeface="Albert Sans"/>
              <a:ea typeface="Albert Sans"/>
              <a:cs typeface="Albert Sans"/>
              <a:sym typeface="Albert Sans"/>
            </a:endParaRPr>
          </a:p>
          <a:p>
            <a:pPr indent="0" lvl="0" marL="0" marR="0" rtl="0" algn="l">
              <a:lnSpc>
                <a:spcPct val="115000"/>
              </a:lnSpc>
              <a:spcBef>
                <a:spcPts val="0"/>
              </a:spcBef>
              <a:spcAft>
                <a:spcPts val="0"/>
              </a:spcAft>
              <a:buNone/>
            </a:pPr>
            <a:r>
              <a:rPr b="0" i="0" lang="en-US" sz="2133" u="none" cap="none" strike="noStrike">
                <a:solidFill>
                  <a:schemeClr val="lt1"/>
                </a:solidFill>
                <a:latin typeface="Albert Sans"/>
                <a:ea typeface="Albert Sans"/>
                <a:cs typeface="Albert Sans"/>
                <a:sym typeface="Albert Sans"/>
              </a:rPr>
              <a:t>Universitas Surabaya</a:t>
            </a:r>
            <a:endParaRPr b="0" i="0" sz="2133" u="none" cap="none" strike="noStrike">
              <a:solidFill>
                <a:schemeClr val="lt1"/>
              </a:solidFill>
              <a:latin typeface="Albert Sans"/>
              <a:ea typeface="Albert Sans"/>
              <a:cs typeface="Albert Sans"/>
              <a:sym typeface="Albert Sans"/>
            </a:endParaRPr>
          </a:p>
        </p:txBody>
      </p:sp>
      <p:sp>
        <p:nvSpPr>
          <p:cNvPr id="214" name="Google Shape;214;p20"/>
          <p:cNvSpPr txBox="1"/>
          <p:nvPr/>
        </p:nvSpPr>
        <p:spPr>
          <a:xfrm>
            <a:off x="773133" y="1735667"/>
            <a:ext cx="5813600" cy="1148864"/>
          </a:xfrm>
          <a:prstGeom prst="rect">
            <a:avLst/>
          </a:prstGeom>
          <a:noFill/>
          <a:ln>
            <a:noFill/>
          </a:ln>
        </p:spPr>
        <p:txBody>
          <a:bodyPr anchorCtr="0" anchor="t" bIns="121900" lIns="121900" spcFirstLastPara="1" rIns="121900" wrap="square" tIns="121900">
            <a:spAutoFit/>
          </a:bodyPr>
          <a:lstStyle/>
          <a:p>
            <a:pPr indent="0" lvl="0" marL="0" marR="0" rtl="0" algn="l">
              <a:lnSpc>
                <a:spcPct val="100000"/>
              </a:lnSpc>
              <a:spcBef>
                <a:spcPts val="0"/>
              </a:spcBef>
              <a:spcAft>
                <a:spcPts val="0"/>
              </a:spcAft>
              <a:buNone/>
            </a:pPr>
            <a:r>
              <a:rPr b="1" i="0" lang="en-US" sz="2933" u="none" cap="none" strike="noStrike">
                <a:solidFill>
                  <a:schemeClr val="lt1"/>
                </a:solidFill>
                <a:latin typeface="Figtree"/>
                <a:ea typeface="Figtree"/>
                <a:cs typeface="Figtree"/>
                <a:sym typeface="Figtree"/>
              </a:rPr>
              <a:t>Topik 2: </a:t>
            </a:r>
            <a:endParaRPr/>
          </a:p>
          <a:p>
            <a:pPr indent="0" lvl="0" marL="0" marR="0" rtl="0" algn="l">
              <a:lnSpc>
                <a:spcPct val="100000"/>
              </a:lnSpc>
              <a:spcBef>
                <a:spcPts val="0"/>
              </a:spcBef>
              <a:spcAft>
                <a:spcPts val="0"/>
              </a:spcAft>
              <a:buNone/>
            </a:pPr>
            <a:r>
              <a:rPr b="1" i="0" lang="en-US" sz="2933" u="none" cap="none" strike="noStrike">
                <a:solidFill>
                  <a:schemeClr val="lt1"/>
                </a:solidFill>
                <a:latin typeface="Figtree"/>
                <a:ea typeface="Figtree"/>
                <a:cs typeface="Figtree"/>
                <a:sym typeface="Figtree"/>
              </a:rPr>
              <a:t>Simple Routing &amp; View</a:t>
            </a:r>
            <a:endParaRPr b="1" i="0" sz="5067" u="none" cap="none" strike="noStrike">
              <a:solidFill>
                <a:schemeClr val="lt1"/>
              </a:solidFill>
              <a:latin typeface="Figtree"/>
              <a:ea typeface="Figtree"/>
              <a:cs typeface="Figtree"/>
              <a:sym typeface="Figtree"/>
            </a:endParaRPr>
          </a:p>
        </p:txBody>
      </p:sp>
      <p:pic>
        <p:nvPicPr>
          <p:cNvPr id="215" name="Google Shape;215;p20"/>
          <p:cNvPicPr preferRelativeResize="0"/>
          <p:nvPr/>
        </p:nvPicPr>
        <p:blipFill rotWithShape="1">
          <a:blip r:embed="rId4">
            <a:alphaModFix/>
          </a:blip>
          <a:srcRect b="0" l="11137" r="11408" t="0"/>
          <a:stretch/>
        </p:blipFill>
        <p:spPr>
          <a:xfrm>
            <a:off x="5966300" y="1076367"/>
            <a:ext cx="5813600" cy="5629232"/>
          </a:xfrm>
          <a:prstGeom prst="rect">
            <a:avLst/>
          </a:prstGeom>
          <a:noFill/>
          <a:ln>
            <a:noFill/>
          </a:ln>
        </p:spPr>
      </p:pic>
      <p:pic>
        <p:nvPicPr>
          <p:cNvPr id="216" name="Google Shape;216;p20"/>
          <p:cNvPicPr preferRelativeResize="0"/>
          <p:nvPr/>
        </p:nvPicPr>
        <p:blipFill rotWithShape="1">
          <a:blip r:embed="rId5">
            <a:alphaModFix/>
          </a:blip>
          <a:srcRect b="0" l="0" r="0" t="0"/>
          <a:stretch/>
        </p:blipFill>
        <p:spPr>
          <a:xfrm>
            <a:off x="8710155" y="248951"/>
            <a:ext cx="1176821" cy="444767"/>
          </a:xfrm>
          <a:prstGeom prst="rect">
            <a:avLst/>
          </a:prstGeom>
          <a:noFill/>
          <a:ln>
            <a:noFill/>
          </a:ln>
        </p:spPr>
      </p:pic>
      <p:pic>
        <p:nvPicPr>
          <p:cNvPr id="217" name="Google Shape;217;p20"/>
          <p:cNvPicPr preferRelativeResize="0"/>
          <p:nvPr/>
        </p:nvPicPr>
        <p:blipFill rotWithShape="1">
          <a:blip r:embed="rId6">
            <a:alphaModFix/>
          </a:blip>
          <a:srcRect b="0" l="0" r="0" t="0"/>
          <a:stretch/>
        </p:blipFill>
        <p:spPr>
          <a:xfrm>
            <a:off x="10039375" y="132900"/>
            <a:ext cx="1795652" cy="676867"/>
          </a:xfrm>
          <a:prstGeom prst="rect">
            <a:avLst/>
          </a:prstGeom>
          <a:noFill/>
          <a:ln>
            <a:noFill/>
          </a:ln>
        </p:spPr>
      </p:pic>
      <p:sp>
        <p:nvSpPr>
          <p:cNvPr id="218" name="Google Shape;218;p20"/>
          <p:cNvSpPr txBox="1"/>
          <p:nvPr/>
        </p:nvSpPr>
        <p:spPr>
          <a:xfrm>
            <a:off x="7746591" y="6434491"/>
            <a:ext cx="4020400" cy="2900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None/>
            </a:pPr>
            <a:r>
              <a:rPr b="0" i="0" lang="en-US" sz="1333" u="none" cap="none" strike="noStrike">
                <a:solidFill>
                  <a:srgbClr val="0012A2"/>
                </a:solidFill>
                <a:latin typeface="Albert Sans"/>
                <a:ea typeface="Albert Sans"/>
                <a:cs typeface="Albert Sans"/>
                <a:sym typeface="Albert Sans"/>
              </a:rPr>
              <a:t>Informatics Engineering | Universitas Surabaya</a:t>
            </a:r>
            <a:endParaRPr b="0" i="0" sz="1333"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658761" y="557808"/>
            <a:ext cx="9552039" cy="1477328"/>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Implementasi Sintaks Routing</a:t>
            </a:r>
            <a:endParaRPr/>
          </a:p>
        </p:txBody>
      </p:sp>
      <p:sp>
        <p:nvSpPr>
          <p:cNvPr id="278" name="Google Shape;278;p25"/>
          <p:cNvSpPr txBox="1"/>
          <p:nvPr>
            <p:ph idx="1" type="body"/>
          </p:nvPr>
        </p:nvSpPr>
        <p:spPr>
          <a:xfrm>
            <a:off x="514045" y="1491212"/>
            <a:ext cx="9696755" cy="4708981"/>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1800"/>
              <a:buFont typeface="Arial"/>
              <a:buNone/>
            </a:pPr>
            <a:r>
              <a:rPr lang="en-US" sz="1800"/>
              <a:t>Routing terdiri atas </a:t>
            </a:r>
            <a:endParaRPr/>
          </a:p>
          <a:p>
            <a:pPr indent="-514350" lvl="0" marL="628650" rtl="0" algn="l">
              <a:lnSpc>
                <a:spcPct val="100000"/>
              </a:lnSpc>
              <a:spcBef>
                <a:spcPts val="0"/>
              </a:spcBef>
              <a:spcAft>
                <a:spcPts val="0"/>
              </a:spcAft>
              <a:buClr>
                <a:schemeClr val="dk1"/>
              </a:buClr>
              <a:buSzPts val="1800"/>
              <a:buFont typeface="Arial"/>
              <a:buAutoNum type="alphaLcParenBoth"/>
            </a:pPr>
            <a:r>
              <a:rPr lang="en-US" sz="1800"/>
              <a:t>Method HTTP</a:t>
            </a:r>
            <a:endParaRPr/>
          </a:p>
          <a:p>
            <a:pPr indent="-514350" lvl="0" marL="628650" rtl="0" algn="l">
              <a:lnSpc>
                <a:spcPct val="100000"/>
              </a:lnSpc>
              <a:spcBef>
                <a:spcPts val="0"/>
              </a:spcBef>
              <a:spcAft>
                <a:spcPts val="0"/>
              </a:spcAft>
              <a:buClr>
                <a:schemeClr val="dk1"/>
              </a:buClr>
              <a:buSzPts val="1800"/>
              <a:buFont typeface="Arial"/>
              <a:buAutoNum type="alphaLcParenBoth"/>
            </a:pPr>
            <a:r>
              <a:rPr lang="en-US" sz="1800"/>
              <a:t>URL</a:t>
            </a:r>
            <a:endParaRPr/>
          </a:p>
          <a:p>
            <a:pPr indent="-514350" lvl="0" marL="628650" rtl="0" algn="l">
              <a:lnSpc>
                <a:spcPct val="100000"/>
              </a:lnSpc>
              <a:spcBef>
                <a:spcPts val="0"/>
              </a:spcBef>
              <a:spcAft>
                <a:spcPts val="0"/>
              </a:spcAft>
              <a:buClr>
                <a:schemeClr val="dk1"/>
              </a:buClr>
              <a:buSzPts val="1800"/>
              <a:buFont typeface="Arial"/>
              <a:buAutoNum type="alphaLcParenBoth"/>
            </a:pPr>
            <a:r>
              <a:rPr lang="en-US" sz="1800"/>
              <a:t>Handling Respond/ callback</a:t>
            </a:r>
            <a:endParaRPr/>
          </a:p>
          <a:p>
            <a:pPr indent="-400050" lvl="0" marL="62865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SzPts val="1400"/>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rPr lang="en-US" sz="1800"/>
              <a:t>Satu sintaksis Routing memiliki format pada gambar di samping.</a:t>
            </a:r>
            <a:endParaRPr/>
          </a:p>
          <a:p>
            <a:pPr indent="0" lvl="0" marL="114300" rtl="0" algn="l">
              <a:lnSpc>
                <a:spcPct val="100000"/>
              </a:lnSpc>
              <a:spcBef>
                <a:spcPts val="0"/>
              </a:spcBef>
              <a:spcAft>
                <a:spcPts val="0"/>
              </a:spcAft>
              <a:buClr>
                <a:schemeClr val="dk1"/>
              </a:buClr>
              <a:buSzPts val="1800"/>
              <a:buFont typeface="Arial"/>
              <a:buNone/>
            </a:pPr>
            <a:r>
              <a:rPr lang="en-US" sz="1800"/>
              <a:t>Penjelasan:</a:t>
            </a:r>
            <a:endParaRPr/>
          </a:p>
          <a:p>
            <a:pPr indent="-285750" lvl="0" marL="285750" rtl="0" algn="l">
              <a:lnSpc>
                <a:spcPct val="100000"/>
              </a:lnSpc>
              <a:spcBef>
                <a:spcPts val="0"/>
              </a:spcBef>
              <a:spcAft>
                <a:spcPts val="0"/>
              </a:spcAft>
              <a:buClr>
                <a:schemeClr val="dk1"/>
              </a:buClr>
              <a:buSzPts val="1800"/>
              <a:buFont typeface="Arial"/>
              <a:buChar char="•"/>
            </a:pPr>
            <a:r>
              <a:rPr b="1" lang="en-US" sz="1800"/>
              <a:t>Route::get </a:t>
            </a:r>
            <a:r>
              <a:rPr lang="en-US" sz="1800"/>
              <a:t>adalah sintaksis mendaftarkan Route untuk menanggapi Request Get dari client</a:t>
            </a:r>
            <a:endParaRPr/>
          </a:p>
          <a:p>
            <a:pPr indent="-285750" lvl="0" marL="285750" rtl="0" algn="l">
              <a:lnSpc>
                <a:spcPct val="100000"/>
              </a:lnSpc>
              <a:spcBef>
                <a:spcPts val="0"/>
              </a:spcBef>
              <a:spcAft>
                <a:spcPts val="0"/>
              </a:spcAft>
              <a:buClr>
                <a:schemeClr val="dk1"/>
              </a:buClr>
              <a:buSzPts val="1800"/>
              <a:buFont typeface="Arial"/>
              <a:buChar char="•"/>
            </a:pPr>
            <a:r>
              <a:rPr b="1" lang="en-US" sz="1800"/>
              <a:t>Route::get (‘foo’, ….) </a:t>
            </a:r>
            <a:r>
              <a:rPr lang="en-US" sz="1800"/>
              <a:t>adalah sintaksis untuk menanggapi Request get dari client dengan URL (‘foo’). Pada browser, client menuliskan alamat website dengan sintaks BASE_URL/foo</a:t>
            </a:r>
            <a:endParaRPr/>
          </a:p>
          <a:p>
            <a:pPr indent="-285750" lvl="0" marL="285750" rtl="0" algn="l">
              <a:lnSpc>
                <a:spcPct val="100000"/>
              </a:lnSpc>
              <a:spcBef>
                <a:spcPts val="0"/>
              </a:spcBef>
              <a:spcAft>
                <a:spcPts val="0"/>
              </a:spcAft>
              <a:buClr>
                <a:schemeClr val="dk1"/>
              </a:buClr>
              <a:buSzPts val="1800"/>
              <a:buFont typeface="Arial"/>
              <a:buChar char="•"/>
            </a:pPr>
            <a:r>
              <a:rPr b="1" lang="en-US" sz="1800"/>
              <a:t>BASE_URL </a:t>
            </a:r>
            <a:r>
              <a:rPr lang="en-US" sz="1800"/>
              <a:t>sesuai dengan ppt pertemuan 1 yaitu tergantung anda menjalankan servernya. Bila menjalakan dengan local development maka urlnya adalah </a:t>
            </a:r>
            <a:r>
              <a:rPr lang="en-US" sz="1800" u="sng">
                <a:solidFill>
                  <a:schemeClr val="hlink"/>
                </a:solidFill>
                <a:hlinkClick r:id="rId3"/>
              </a:rPr>
              <a:t>http://127.0.0.1:8000/foo</a:t>
            </a:r>
            <a:endParaRPr sz="1800"/>
          </a:p>
          <a:p>
            <a:pPr indent="-285750" lvl="0" marL="285750" rtl="0" algn="l">
              <a:lnSpc>
                <a:spcPct val="100000"/>
              </a:lnSpc>
              <a:spcBef>
                <a:spcPts val="0"/>
              </a:spcBef>
              <a:spcAft>
                <a:spcPts val="0"/>
              </a:spcAft>
              <a:buClr>
                <a:schemeClr val="dk1"/>
              </a:buClr>
              <a:buSzPts val="1800"/>
              <a:buFont typeface="Arial"/>
              <a:buChar char="•"/>
            </a:pPr>
            <a:r>
              <a:rPr b="1" lang="en-US" sz="1800"/>
              <a:t>Function() { Return ‘Hello World’; }  </a:t>
            </a:r>
            <a:r>
              <a:rPr lang="en-US" sz="1800"/>
              <a:t>adalah handling respond/callback dari request method GET dengan url foo. Maka Website Laravel akan memunculkan tulisan Hello World</a:t>
            </a:r>
            <a:endParaRPr/>
          </a:p>
          <a:p>
            <a:pPr indent="0" lvl="0" marL="114300" rtl="0" algn="l">
              <a:lnSpc>
                <a:spcPct val="100000"/>
              </a:lnSpc>
              <a:spcBef>
                <a:spcPts val="0"/>
              </a:spcBef>
              <a:spcAft>
                <a:spcPts val="0"/>
              </a:spcAft>
              <a:buClr>
                <a:schemeClr val="dk1"/>
              </a:buClr>
              <a:buSzPts val="1800"/>
              <a:buFont typeface="Arial"/>
              <a:buNone/>
            </a:pPr>
            <a:r>
              <a:t/>
            </a:r>
            <a:endParaRPr sz="1800"/>
          </a:p>
        </p:txBody>
      </p:sp>
      <p:pic>
        <p:nvPicPr>
          <p:cNvPr id="279" name="Google Shape;279;p25"/>
          <p:cNvPicPr preferRelativeResize="0"/>
          <p:nvPr/>
        </p:nvPicPr>
        <p:blipFill rotWithShape="1">
          <a:blip r:embed="rId4">
            <a:alphaModFix/>
          </a:blip>
          <a:srcRect b="0" l="0" r="0" t="0"/>
          <a:stretch/>
        </p:blipFill>
        <p:spPr>
          <a:xfrm>
            <a:off x="4472577" y="1398876"/>
            <a:ext cx="5472752" cy="17161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Letak File Routing</a:t>
            </a:r>
            <a:endParaRPr/>
          </a:p>
        </p:txBody>
      </p:sp>
      <p:sp>
        <p:nvSpPr>
          <p:cNvPr id="285" name="Google Shape;285;p26"/>
          <p:cNvSpPr txBox="1"/>
          <p:nvPr>
            <p:ph idx="1" type="body"/>
          </p:nvPr>
        </p:nvSpPr>
        <p:spPr>
          <a:xfrm>
            <a:off x="3333135" y="1544928"/>
            <a:ext cx="8344819" cy="3447098"/>
          </a:xfrm>
          <a:prstGeom prst="rect">
            <a:avLst/>
          </a:prstGeom>
          <a:noFill/>
          <a:ln>
            <a:noFill/>
          </a:ln>
        </p:spPr>
        <p:txBody>
          <a:bodyPr anchorCtr="0" anchor="t" bIns="0" lIns="0" spcFirstLastPara="1" rIns="0" wrap="square" tIns="0">
            <a:spAutoFit/>
          </a:bodyPr>
          <a:lstStyle/>
          <a:p>
            <a:pPr indent="-457200" lvl="0" marL="457200" rtl="0" algn="l">
              <a:lnSpc>
                <a:spcPct val="100000"/>
              </a:lnSpc>
              <a:spcBef>
                <a:spcPts val="0"/>
              </a:spcBef>
              <a:spcAft>
                <a:spcPts val="0"/>
              </a:spcAft>
              <a:buClr>
                <a:schemeClr val="dk1"/>
              </a:buClr>
              <a:buSzPts val="2400"/>
              <a:buFont typeface="Arial"/>
              <a:buChar char="•"/>
            </a:pPr>
            <a:r>
              <a:rPr lang="en-US" sz="2400"/>
              <a:t>Apabila anda menggunakan Laravel untuk berkomunikasi dengan HTTP, maka gunakan web.php</a:t>
            </a:r>
            <a:endParaRPr sz="2400"/>
          </a:p>
          <a:p>
            <a:pPr indent="-457200" lvl="0" marL="457200" rtl="0" algn="l">
              <a:lnSpc>
                <a:spcPct val="100000"/>
              </a:lnSpc>
              <a:spcBef>
                <a:spcPts val="0"/>
              </a:spcBef>
              <a:spcAft>
                <a:spcPts val="0"/>
              </a:spcAft>
              <a:buClr>
                <a:schemeClr val="dk1"/>
              </a:buClr>
              <a:buSzPts val="2400"/>
              <a:buFont typeface="Arial"/>
              <a:buChar char="•"/>
            </a:pPr>
            <a:r>
              <a:rPr lang="en-US" sz="2400"/>
              <a:t>Apabila anda menggunakan Laravel untuk berkomunikasi dengan API dan channel lain, bisa gunakan api.php dan channels.php</a:t>
            </a:r>
            <a:endParaRPr sz="2400"/>
          </a:p>
          <a:p>
            <a:pPr indent="-457200" lvl="0" marL="457200" rtl="0" algn="l">
              <a:lnSpc>
                <a:spcPct val="100000"/>
              </a:lnSpc>
              <a:spcBef>
                <a:spcPts val="0"/>
              </a:spcBef>
              <a:spcAft>
                <a:spcPts val="0"/>
              </a:spcAft>
              <a:buClr>
                <a:schemeClr val="dk1"/>
              </a:buClr>
              <a:buSzPts val="2400"/>
              <a:buFont typeface="Arial"/>
              <a:buChar char="•"/>
            </a:pPr>
            <a:r>
              <a:rPr lang="en-US" sz="2400"/>
              <a:t>Apabila anda membuat sintaks routing melalui console, maka gunakan console.php</a:t>
            </a:r>
            <a:endParaRPr sz="2400"/>
          </a:p>
          <a:p>
            <a:pPr indent="-279400" lvl="0" marL="457200" rtl="0" algn="l">
              <a:lnSpc>
                <a:spcPct val="100000"/>
              </a:lnSpc>
              <a:spcBef>
                <a:spcPts val="0"/>
              </a:spcBef>
              <a:spcAft>
                <a:spcPts val="0"/>
              </a:spcAft>
              <a:buClr>
                <a:schemeClr val="dk1"/>
              </a:buClr>
              <a:buSzPts val="2800"/>
              <a:buFont typeface="Arial"/>
              <a:buNone/>
            </a:pPr>
            <a:r>
              <a:t/>
            </a:r>
            <a:endParaRPr sz="2800"/>
          </a:p>
          <a:p>
            <a:pPr indent="0" lvl="0" marL="0" rtl="0" algn="l">
              <a:lnSpc>
                <a:spcPct val="100000"/>
              </a:lnSpc>
              <a:spcBef>
                <a:spcPts val="0"/>
              </a:spcBef>
              <a:spcAft>
                <a:spcPts val="0"/>
              </a:spcAft>
              <a:buSzPts val="1400"/>
              <a:buNone/>
            </a:pPr>
            <a:r>
              <a:rPr lang="en-US" sz="2800"/>
              <a:t>Kita fokus </a:t>
            </a:r>
            <a:r>
              <a:rPr b="1" lang="en-US" sz="2800"/>
              <a:t>pada web.php </a:t>
            </a:r>
            <a:r>
              <a:rPr lang="en-US" sz="2800"/>
              <a:t>terlebih dahulu</a:t>
            </a:r>
            <a:endParaRPr b="1" sz="2800"/>
          </a:p>
        </p:txBody>
      </p:sp>
      <p:pic>
        <p:nvPicPr>
          <p:cNvPr id="286" name="Google Shape;286;p26"/>
          <p:cNvPicPr preferRelativeResize="0"/>
          <p:nvPr/>
        </p:nvPicPr>
        <p:blipFill rotWithShape="1">
          <a:blip r:embed="rId3">
            <a:alphaModFix/>
          </a:blip>
          <a:srcRect b="0" l="0" r="0" t="0"/>
          <a:stretch/>
        </p:blipFill>
        <p:spPr>
          <a:xfrm>
            <a:off x="745246" y="1555088"/>
            <a:ext cx="2324424" cy="39057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txBox="1"/>
          <p:nvPr>
            <p:ph type="title"/>
          </p:nvPr>
        </p:nvSpPr>
        <p:spPr>
          <a:xfrm>
            <a:off x="835742" y="449656"/>
            <a:ext cx="969814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View Routes</a:t>
            </a:r>
            <a:endParaRPr/>
          </a:p>
        </p:txBody>
      </p:sp>
      <p:sp>
        <p:nvSpPr>
          <p:cNvPr id="292" name="Google Shape;292;p27"/>
          <p:cNvSpPr txBox="1"/>
          <p:nvPr>
            <p:ph idx="1" type="body"/>
          </p:nvPr>
        </p:nvSpPr>
        <p:spPr>
          <a:xfrm>
            <a:off x="258406" y="6048712"/>
            <a:ext cx="11163909" cy="24622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1600" u="sng">
                <a:solidFill>
                  <a:schemeClr val="hlink"/>
                </a:solidFill>
                <a:hlinkClick r:id="rId3"/>
              </a:rPr>
              <a:t>https://laravel.com/docs/10.x/routing#view-routes</a:t>
            </a:r>
            <a:r>
              <a:rPr lang="en-US" sz="1600"/>
              <a:t> </a:t>
            </a:r>
            <a:endParaRPr/>
          </a:p>
        </p:txBody>
      </p:sp>
      <p:pic>
        <p:nvPicPr>
          <p:cNvPr id="293" name="Google Shape;293;p27"/>
          <p:cNvPicPr preferRelativeResize="0"/>
          <p:nvPr/>
        </p:nvPicPr>
        <p:blipFill rotWithShape="1">
          <a:blip r:embed="rId4">
            <a:alphaModFix/>
          </a:blip>
          <a:srcRect b="0" l="0" r="0" t="0"/>
          <a:stretch/>
        </p:blipFill>
        <p:spPr>
          <a:xfrm>
            <a:off x="258406" y="1976434"/>
            <a:ext cx="8306474" cy="4072278"/>
          </a:xfrm>
          <a:prstGeom prst="rect">
            <a:avLst/>
          </a:prstGeom>
          <a:noFill/>
          <a:ln>
            <a:noFill/>
          </a:ln>
        </p:spPr>
      </p:pic>
      <p:sp>
        <p:nvSpPr>
          <p:cNvPr id="294" name="Google Shape;294;p27"/>
          <p:cNvSpPr txBox="1"/>
          <p:nvPr/>
        </p:nvSpPr>
        <p:spPr>
          <a:xfrm>
            <a:off x="418805" y="1466308"/>
            <a:ext cx="11354390"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There is one special method that able to use since Laravel 7</a:t>
            </a:r>
            <a:r>
              <a:rPr b="0" i="1" lang="en-US" sz="1800" u="none" cap="none" strike="noStrike">
                <a:solidFill>
                  <a:srgbClr val="000000"/>
                </a:solidFill>
                <a:latin typeface="Arial"/>
                <a:ea typeface="Arial"/>
                <a:cs typeface="Arial"/>
                <a:sym typeface="Arial"/>
              </a:rPr>
              <a:t> 🡪 </a:t>
            </a:r>
            <a:r>
              <a:rPr b="1" i="0" lang="en-US" sz="1800" u="none" cap="none" strike="noStrike">
                <a:solidFill>
                  <a:srgbClr val="000000"/>
                </a:solidFill>
                <a:latin typeface="Arial"/>
                <a:ea typeface="Arial"/>
                <a:cs typeface="Arial"/>
                <a:sym typeface="Arial"/>
              </a:rPr>
              <a:t>Route::view()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814533" y="59739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Trivia</a:t>
            </a:r>
            <a:endParaRPr/>
          </a:p>
        </p:txBody>
      </p:sp>
      <p:sp>
        <p:nvSpPr>
          <p:cNvPr id="300" name="Google Shape;300;p28"/>
          <p:cNvSpPr txBox="1"/>
          <p:nvPr>
            <p:ph idx="1" type="body"/>
          </p:nvPr>
        </p:nvSpPr>
        <p:spPr>
          <a:xfrm>
            <a:off x="514045" y="1436415"/>
            <a:ext cx="11163909" cy="3985170"/>
          </a:xfrm>
          <a:prstGeom prst="rect">
            <a:avLst/>
          </a:prstGeom>
          <a:noFill/>
          <a:ln>
            <a:noFill/>
          </a:ln>
        </p:spPr>
        <p:txBody>
          <a:bodyPr anchorCtr="0" anchor="t" bIns="0" lIns="0" spcFirstLastPara="1" rIns="0" wrap="square" tIns="0">
            <a:noAutofit/>
          </a:bodyPr>
          <a:lstStyle/>
          <a:p>
            <a:pPr indent="-317500" lvl="0" marL="457200" rtl="0" algn="l">
              <a:lnSpc>
                <a:spcPct val="100000"/>
              </a:lnSpc>
              <a:spcBef>
                <a:spcPts val="0"/>
              </a:spcBef>
              <a:spcAft>
                <a:spcPts val="0"/>
              </a:spcAft>
              <a:buSzPts val="1400"/>
              <a:buChar char="●"/>
            </a:pPr>
            <a:r>
              <a:rPr lang="en-US"/>
              <a:t>Please explain this code below</a:t>
            </a:r>
            <a:endParaRPr/>
          </a:p>
        </p:txBody>
      </p:sp>
      <p:pic>
        <p:nvPicPr>
          <p:cNvPr id="301" name="Google Shape;301;p28"/>
          <p:cNvPicPr preferRelativeResize="0"/>
          <p:nvPr/>
        </p:nvPicPr>
        <p:blipFill rotWithShape="1">
          <a:blip r:embed="rId3">
            <a:alphaModFix/>
          </a:blip>
          <a:srcRect b="0" l="0" r="0" t="0"/>
          <a:stretch/>
        </p:blipFill>
        <p:spPr>
          <a:xfrm>
            <a:off x="1455506" y="2140416"/>
            <a:ext cx="7530725" cy="39958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621493" y="20828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Trivia (2)</a:t>
            </a:r>
            <a:endParaRPr/>
          </a:p>
        </p:txBody>
      </p:sp>
      <p:sp>
        <p:nvSpPr>
          <p:cNvPr id="307" name="Google Shape;307;p29"/>
          <p:cNvSpPr txBox="1"/>
          <p:nvPr/>
        </p:nvSpPr>
        <p:spPr>
          <a:xfrm>
            <a:off x="514045" y="2336786"/>
            <a:ext cx="11163900" cy="3078600"/>
          </a:xfrm>
          <a:prstGeom prst="rect">
            <a:avLst/>
          </a:prstGeom>
          <a:noFill/>
          <a:ln>
            <a:noFill/>
          </a:ln>
        </p:spPr>
        <p:txBody>
          <a:bodyPr anchorCtr="0" anchor="t" bIns="0" lIns="0" spcFirstLastPara="1" rIns="0" wrap="square" tIns="0">
            <a:spAutoFit/>
          </a:bodyPr>
          <a:lstStyle/>
          <a:p>
            <a:pPr indent="0" lvl="0" marL="1143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Diketahui server berjalan dengan Local Development</a:t>
            </a:r>
            <a:endParaRPr b="0" i="0" sz="3200" u="none" cap="none" strike="noStrike">
              <a:solidFill>
                <a:schemeClr val="dk1"/>
              </a:solidFill>
              <a:latin typeface="Arial"/>
              <a:ea typeface="Arial"/>
              <a:cs typeface="Arial"/>
              <a:sym typeface="Arial"/>
            </a:endParaRPr>
          </a:p>
          <a:p>
            <a:pPr indent="-514350" lvl="0" marL="62865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Ada berapa URL yang dapat diakses pada project laravel tersebut?</a:t>
            </a:r>
            <a:endParaRPr b="0" i="0" sz="3200" u="none" cap="none" strike="noStrike">
              <a:solidFill>
                <a:schemeClr val="dk1"/>
              </a:solidFill>
              <a:latin typeface="Arial"/>
              <a:ea typeface="Arial"/>
              <a:cs typeface="Arial"/>
              <a:sym typeface="Arial"/>
            </a:endParaRPr>
          </a:p>
          <a:p>
            <a:pPr indent="-514350" lvl="0" marL="62865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Bila browser dijalankan dengan sintaks: </a:t>
            </a:r>
            <a:r>
              <a:rPr b="1" i="0" lang="en-US" sz="2000" u="none" cap="none" strike="noStrike">
                <a:solidFill>
                  <a:schemeClr val="dk1"/>
                </a:solidFill>
                <a:latin typeface="Arial"/>
                <a:ea typeface="Arial"/>
                <a:cs typeface="Arial"/>
                <a:sym typeface="Arial"/>
              </a:rPr>
              <a:t>localhost:8000/</a:t>
            </a:r>
            <a:r>
              <a:rPr b="0" i="0" lang="en-US" sz="2000" u="none" cap="none" strike="noStrike">
                <a:solidFill>
                  <a:schemeClr val="dk1"/>
                </a:solidFill>
                <a:latin typeface="Arial"/>
                <a:ea typeface="Arial"/>
                <a:cs typeface="Arial"/>
                <a:sym typeface="Arial"/>
              </a:rPr>
              <a:t> apakah mengeluarkan hasil FirstPage Laravel? Ya/Tidak</a:t>
            </a:r>
            <a:endParaRPr/>
          </a:p>
          <a:p>
            <a:pPr indent="-514350" lvl="0" marL="62865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Bila browser dijalankan dengan sintaks </a:t>
            </a:r>
            <a:r>
              <a:rPr b="1" i="0" lang="en-US" sz="2000" u="none" cap="none" strike="noStrike">
                <a:solidFill>
                  <a:schemeClr val="dk1"/>
                </a:solidFill>
                <a:latin typeface="Arial"/>
                <a:ea typeface="Arial"/>
                <a:cs typeface="Arial"/>
                <a:sym typeface="Arial"/>
              </a:rPr>
              <a:t>localhost:8000/profile</a:t>
            </a:r>
            <a:r>
              <a:rPr b="0" i="0" lang="en-US" sz="2000" u="none" cap="none" strike="noStrike">
                <a:solidFill>
                  <a:schemeClr val="dk1"/>
                </a:solidFill>
                <a:latin typeface="Arial"/>
                <a:ea typeface="Arial"/>
                <a:cs typeface="Arial"/>
                <a:sym typeface="Arial"/>
              </a:rPr>
              <a:t> apakah mengeluarkan hasil FirstPage Laravel? Ya/Tidak</a:t>
            </a:r>
            <a:endParaRPr/>
          </a:p>
          <a:p>
            <a:pPr indent="-514350" lvl="0" marL="62865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Bila browser dijalankan dengan sintaks </a:t>
            </a:r>
            <a:r>
              <a:rPr b="1" i="0" lang="en-US" sz="2000" u="none" cap="none" strike="noStrike">
                <a:solidFill>
                  <a:schemeClr val="dk1"/>
                </a:solidFill>
                <a:latin typeface="Arial"/>
                <a:ea typeface="Arial"/>
                <a:cs typeface="Arial"/>
                <a:sym typeface="Arial"/>
              </a:rPr>
              <a:t>localhost:8000/myprofile</a:t>
            </a:r>
            <a:r>
              <a:rPr b="0" i="0" lang="en-US" sz="2000" u="none" cap="none" strike="noStrike">
                <a:solidFill>
                  <a:schemeClr val="dk1"/>
                </a:solidFill>
                <a:latin typeface="Arial"/>
                <a:ea typeface="Arial"/>
                <a:cs typeface="Arial"/>
                <a:sym typeface="Arial"/>
              </a:rPr>
              <a:t>, maka layar akan mengeluarkan “Hello World, your name!”? Ya/Tidak</a:t>
            </a:r>
            <a:endParaRPr/>
          </a:p>
          <a:p>
            <a:pPr indent="-514350" lvl="0" marL="628650" marR="0" rtl="0" algn="l">
              <a:lnSpc>
                <a:spcPct val="100000"/>
              </a:lnSpc>
              <a:spcBef>
                <a:spcPts val="0"/>
              </a:spcBef>
              <a:spcAft>
                <a:spcPts val="0"/>
              </a:spcAft>
              <a:buClr>
                <a:schemeClr val="dk1"/>
              </a:buClr>
              <a:buSzPts val="2000"/>
              <a:buFont typeface="Arial"/>
              <a:buAutoNum type="arabicPeriod"/>
            </a:pPr>
            <a:r>
              <a:rPr b="0" i="0" lang="en-US" sz="2000" u="none" cap="none" strike="noStrike">
                <a:solidFill>
                  <a:schemeClr val="dk1"/>
                </a:solidFill>
                <a:latin typeface="Arial"/>
                <a:ea typeface="Arial"/>
                <a:cs typeface="Arial"/>
                <a:sym typeface="Arial"/>
              </a:rPr>
              <a:t>Bila browser ingin dapat menjalankan sintaksis nomor </a:t>
            </a:r>
            <a:r>
              <a:rPr lang="en-US" sz="2000">
                <a:solidFill>
                  <a:schemeClr val="dk1"/>
                </a:solidFill>
              </a:rPr>
              <a:t>4</a:t>
            </a:r>
            <a:r>
              <a:rPr b="0" i="0" lang="en-US" sz="2000" u="none" cap="none" strike="noStrike">
                <a:solidFill>
                  <a:schemeClr val="dk1"/>
                </a:solidFill>
                <a:latin typeface="Arial"/>
                <a:ea typeface="Arial"/>
                <a:cs typeface="Arial"/>
                <a:sym typeface="Arial"/>
              </a:rPr>
              <a:t>, maka apa yang harus dilakukan pada file routes/web.php di slide sebelumnya?</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title"/>
          </p:nvPr>
        </p:nvSpPr>
        <p:spPr>
          <a:xfrm>
            <a:off x="514046" y="449656"/>
            <a:ext cx="10019842"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Mengapa perlu Router?</a:t>
            </a:r>
            <a:endParaRPr/>
          </a:p>
        </p:txBody>
      </p:sp>
      <p:sp>
        <p:nvSpPr>
          <p:cNvPr id="313" name="Google Shape;313;p30"/>
          <p:cNvSpPr txBox="1"/>
          <p:nvPr>
            <p:ph idx="1" type="body"/>
          </p:nvPr>
        </p:nvSpPr>
        <p:spPr>
          <a:xfrm>
            <a:off x="514045" y="1995948"/>
            <a:ext cx="11163909" cy="3196433"/>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2000"/>
              <a:buFont typeface="Arial"/>
              <a:buNone/>
            </a:pPr>
            <a:r>
              <a:rPr lang="en-US" sz="2000"/>
              <a:t>Bila menilik dari pembelajaran Web yang lalu, maka akan timbul pertanyaan atau pemikiran: “Semester lalu saya bisa buat web tanpa menerapkan konsep router. Tinggal tembak nama filenya dan langsung muncul seperti contoh di bawah ini”</a:t>
            </a:r>
            <a:endParaRPr/>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rPr lang="en-US" sz="2000"/>
              <a:t>Secara teknis, sintaksis tersebut benar dan bisa dilakukan namun dari sisi format url demikian akan susah dalam penggunaan friendly segment untuk keperluan SEO seperti pada gambar di bawah</a:t>
            </a:r>
            <a:endParaRPr sz="2000"/>
          </a:p>
          <a:p>
            <a:pPr indent="0" lvl="0" marL="114300" rtl="0" algn="l">
              <a:lnSpc>
                <a:spcPct val="100000"/>
              </a:lnSpc>
              <a:spcBef>
                <a:spcPts val="0"/>
              </a:spcBef>
              <a:spcAft>
                <a:spcPts val="0"/>
              </a:spcAft>
              <a:buClr>
                <a:schemeClr val="dk1"/>
              </a:buClr>
              <a:buSzPts val="2000"/>
              <a:buFont typeface="Arial"/>
              <a:buNone/>
            </a:pPr>
            <a:r>
              <a:t/>
            </a:r>
            <a:endParaRPr sz="2000"/>
          </a:p>
          <a:p>
            <a:pPr indent="0" lvl="0" marL="114300" rtl="0" algn="l">
              <a:lnSpc>
                <a:spcPct val="100000"/>
              </a:lnSpc>
              <a:spcBef>
                <a:spcPts val="0"/>
              </a:spcBef>
              <a:spcAft>
                <a:spcPts val="0"/>
              </a:spcAft>
              <a:buClr>
                <a:schemeClr val="dk1"/>
              </a:buClr>
              <a:buSzPts val="2000"/>
              <a:buFont typeface="Arial"/>
              <a:buNone/>
            </a:pPr>
            <a:r>
              <a:t/>
            </a:r>
            <a:endParaRPr sz="2000"/>
          </a:p>
        </p:txBody>
      </p:sp>
      <p:pic>
        <p:nvPicPr>
          <p:cNvPr id="314" name="Google Shape;314;p30"/>
          <p:cNvPicPr preferRelativeResize="0"/>
          <p:nvPr/>
        </p:nvPicPr>
        <p:blipFill rotWithShape="1">
          <a:blip r:embed="rId3">
            <a:alphaModFix/>
          </a:blip>
          <a:srcRect b="0" l="0" r="0" t="0"/>
          <a:stretch/>
        </p:blipFill>
        <p:spPr>
          <a:xfrm>
            <a:off x="2011135" y="3014311"/>
            <a:ext cx="4694411" cy="1380709"/>
          </a:xfrm>
          <a:prstGeom prst="rect">
            <a:avLst/>
          </a:prstGeom>
          <a:noFill/>
          <a:ln>
            <a:noFill/>
          </a:ln>
        </p:spPr>
      </p:pic>
      <p:pic>
        <p:nvPicPr>
          <p:cNvPr id="315" name="Google Shape;315;p30"/>
          <p:cNvPicPr preferRelativeResize="0"/>
          <p:nvPr/>
        </p:nvPicPr>
        <p:blipFill rotWithShape="1">
          <a:blip r:embed="rId4">
            <a:alphaModFix/>
          </a:blip>
          <a:srcRect b="0" l="0" r="0" t="0"/>
          <a:stretch/>
        </p:blipFill>
        <p:spPr>
          <a:xfrm>
            <a:off x="2011135" y="5393717"/>
            <a:ext cx="6080080" cy="6235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1658112" y="449656"/>
            <a:ext cx="8875775" cy="738664"/>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Type of Routing</a:t>
            </a:r>
            <a:endParaRPr/>
          </a:p>
        </p:txBody>
      </p:sp>
      <p:sp>
        <p:nvSpPr>
          <p:cNvPr id="321" name="Google Shape;321;p31"/>
          <p:cNvSpPr txBox="1"/>
          <p:nvPr>
            <p:ph idx="1" type="body"/>
          </p:nvPr>
        </p:nvSpPr>
        <p:spPr>
          <a:xfrm>
            <a:off x="514045" y="2336786"/>
            <a:ext cx="11163909" cy="1107996"/>
          </a:xfrm>
          <a:prstGeom prst="rect">
            <a:avLst/>
          </a:prstGeom>
          <a:noFill/>
          <a:ln>
            <a:noFill/>
          </a:ln>
        </p:spPr>
        <p:txBody>
          <a:bodyPr anchorCtr="0" anchor="t" bIns="0" lIns="0" spcFirstLastPara="1" rIns="0" wrap="square" tIns="0">
            <a:noAutofit/>
          </a:bodyPr>
          <a:lstStyle/>
          <a:p>
            <a:pPr indent="0" lvl="0" marL="114300" rtl="0" algn="l">
              <a:lnSpc>
                <a:spcPct val="100000"/>
              </a:lnSpc>
              <a:spcBef>
                <a:spcPts val="0"/>
              </a:spcBef>
              <a:spcAft>
                <a:spcPts val="0"/>
              </a:spcAft>
              <a:buSzPts val="1400"/>
              <a:buNone/>
            </a:pPr>
            <a:r>
              <a:rPr lang="en-US" sz="2400"/>
              <a:t>Two Type of Routing:</a:t>
            </a:r>
            <a:endParaRPr/>
          </a:p>
          <a:p>
            <a:pPr indent="-342900" lvl="0" marL="342900" rtl="0" algn="l">
              <a:lnSpc>
                <a:spcPct val="100000"/>
              </a:lnSpc>
              <a:spcBef>
                <a:spcPts val="0"/>
              </a:spcBef>
              <a:spcAft>
                <a:spcPts val="0"/>
              </a:spcAft>
              <a:buSzPts val="1400"/>
              <a:buFont typeface="Arial"/>
              <a:buChar char="•"/>
            </a:pPr>
            <a:r>
              <a:rPr lang="en-US" sz="2400"/>
              <a:t>Required Parameters</a:t>
            </a:r>
            <a:endParaRPr/>
          </a:p>
          <a:p>
            <a:pPr indent="-342900" lvl="0" marL="342900" rtl="0" algn="l">
              <a:lnSpc>
                <a:spcPct val="100000"/>
              </a:lnSpc>
              <a:spcBef>
                <a:spcPts val="0"/>
              </a:spcBef>
              <a:spcAft>
                <a:spcPts val="0"/>
              </a:spcAft>
              <a:buSzPts val="1400"/>
              <a:buFont typeface="Arial"/>
              <a:buChar char="•"/>
            </a:pPr>
            <a:r>
              <a:rPr lang="en-US" sz="2400"/>
              <a:t>Optional Parameters</a:t>
            </a:r>
            <a:endParaRPr/>
          </a:p>
        </p:txBody>
      </p:sp>
      <p:sp>
        <p:nvSpPr>
          <p:cNvPr id="322" name="Google Shape;322;p31"/>
          <p:cNvSpPr txBox="1"/>
          <p:nvPr/>
        </p:nvSpPr>
        <p:spPr>
          <a:xfrm>
            <a:off x="471340" y="5590095"/>
            <a:ext cx="920998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https://laravel.com/docs/10.x/routing#required-parameters</a:t>
            </a:r>
            <a:r>
              <a:rPr b="0" i="0" lang="en-US" sz="1400" u="none" cap="none" strike="noStrike">
                <a:solidFill>
                  <a:srgbClr val="000000"/>
                </a:solidFill>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464663" y="14569"/>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Routing Berparameter</a:t>
            </a:r>
            <a:endParaRPr/>
          </a:p>
        </p:txBody>
      </p:sp>
      <p:sp>
        <p:nvSpPr>
          <p:cNvPr id="328" name="Google Shape;328;p32"/>
          <p:cNvSpPr txBox="1"/>
          <p:nvPr>
            <p:ph idx="1" type="body"/>
          </p:nvPr>
        </p:nvSpPr>
        <p:spPr>
          <a:xfrm>
            <a:off x="514044" y="739945"/>
            <a:ext cx="11163909" cy="5755422"/>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2400"/>
              <a:buFont typeface="Arial"/>
              <a:buNone/>
            </a:pPr>
            <a:r>
              <a:rPr lang="en-US" sz="2400"/>
              <a:t>Routing berparameter terbagi atas 2 yaitu:</a:t>
            </a:r>
            <a:endParaRPr/>
          </a:p>
          <a:p>
            <a:pPr indent="-342900" lvl="0" marL="342900" rtl="0" algn="l">
              <a:lnSpc>
                <a:spcPct val="100000"/>
              </a:lnSpc>
              <a:spcBef>
                <a:spcPts val="0"/>
              </a:spcBef>
              <a:spcAft>
                <a:spcPts val="0"/>
              </a:spcAft>
              <a:buClr>
                <a:schemeClr val="dk1"/>
              </a:buClr>
              <a:buSzPts val="2400"/>
              <a:buFont typeface="Arial"/>
              <a:buChar char="•"/>
            </a:pPr>
            <a:r>
              <a:rPr lang="en-US" sz="2400"/>
              <a:t>Berparameter Wajib (Required Parameters)</a:t>
            </a:r>
            <a:endParaRPr/>
          </a:p>
          <a:p>
            <a:pPr indent="0" lvl="0" marL="114300" rtl="0" algn="l">
              <a:lnSpc>
                <a:spcPct val="100000"/>
              </a:lnSpc>
              <a:spcBef>
                <a:spcPts val="0"/>
              </a:spcBef>
              <a:spcAft>
                <a:spcPts val="0"/>
              </a:spcAft>
              <a:buClr>
                <a:schemeClr val="dk1"/>
              </a:buClr>
              <a:buSzPts val="2400"/>
              <a:buFont typeface="Arial"/>
              <a:buNone/>
            </a:pPr>
            <a:r>
              <a:rPr lang="en-US" sz="2400"/>
              <a:t>   </a:t>
            </a:r>
            <a:endParaRPr/>
          </a:p>
          <a:p>
            <a:pPr indent="0" lvl="0" marL="114300" rtl="0" algn="l">
              <a:lnSpc>
                <a:spcPct val="100000"/>
              </a:lnSpc>
              <a:spcBef>
                <a:spcPts val="0"/>
              </a:spcBef>
              <a:spcAft>
                <a:spcPts val="0"/>
              </a:spcAft>
              <a:buClr>
                <a:schemeClr val="dk1"/>
              </a:buClr>
              <a:buSzPts val="2400"/>
              <a:buFont typeface="Arial"/>
              <a:buNone/>
            </a:pPr>
            <a:r>
              <a:t/>
            </a:r>
            <a:endParaRPr sz="2400"/>
          </a:p>
          <a:p>
            <a:pPr indent="0" lvl="0" marL="114300" rtl="0" algn="l">
              <a:lnSpc>
                <a:spcPct val="100000"/>
              </a:lnSpc>
              <a:spcBef>
                <a:spcPts val="0"/>
              </a:spcBef>
              <a:spcAft>
                <a:spcPts val="0"/>
              </a:spcAft>
              <a:buClr>
                <a:schemeClr val="dk1"/>
              </a:buClr>
              <a:buSzPts val="2400"/>
              <a:buFont typeface="Arial"/>
              <a:buNone/>
            </a:pPr>
            <a:r>
              <a:t/>
            </a:r>
            <a:endParaRPr sz="2400"/>
          </a:p>
          <a:p>
            <a:pPr indent="0" lvl="0" marL="114300" rtl="0" algn="l">
              <a:lnSpc>
                <a:spcPct val="100000"/>
              </a:lnSpc>
              <a:spcBef>
                <a:spcPts val="0"/>
              </a:spcBef>
              <a:spcAft>
                <a:spcPts val="0"/>
              </a:spcAft>
              <a:buClr>
                <a:schemeClr val="dk1"/>
              </a:buClr>
              <a:buSzPts val="2400"/>
              <a:buFont typeface="Arial"/>
              <a:buNone/>
            </a:pPr>
            <a:r>
              <a:rPr lang="en-US" sz="2400"/>
              <a:t> </a:t>
            </a:r>
            <a:endParaRPr/>
          </a:p>
          <a:p>
            <a:pPr indent="0" lvl="0" marL="114300" rtl="0" algn="l">
              <a:lnSpc>
                <a:spcPct val="100000"/>
              </a:lnSpc>
              <a:spcBef>
                <a:spcPts val="0"/>
              </a:spcBef>
              <a:spcAft>
                <a:spcPts val="0"/>
              </a:spcAft>
              <a:buClr>
                <a:schemeClr val="dk1"/>
              </a:buClr>
              <a:buSzPts val="1600"/>
              <a:buFont typeface="Arial"/>
              <a:buNone/>
            </a:pPr>
            <a:r>
              <a:rPr lang="en-US" sz="1600"/>
              <a:t>   Kondisi di atas ingin melihat data lebih detail dari user ber-id = X (sesuai input)</a:t>
            </a:r>
            <a:endParaRPr/>
          </a:p>
          <a:p>
            <a:pPr indent="0" lvl="0" marL="114300" rtl="0" algn="l">
              <a:lnSpc>
                <a:spcPct val="100000"/>
              </a:lnSpc>
              <a:spcBef>
                <a:spcPts val="0"/>
              </a:spcBef>
              <a:spcAft>
                <a:spcPts val="0"/>
              </a:spcAft>
              <a:buClr>
                <a:schemeClr val="dk1"/>
              </a:buClr>
              <a:buSzPts val="1600"/>
              <a:buFont typeface="Arial"/>
              <a:buNone/>
            </a:pPr>
            <a:r>
              <a:rPr lang="en-US" sz="1600"/>
              <a:t>   Hal ini sama seperti: </a:t>
            </a:r>
            <a:r>
              <a:rPr b="1" lang="en-US" sz="1600"/>
              <a:t>function user ($id) { ….. } </a:t>
            </a:r>
            <a:endParaRPr/>
          </a:p>
          <a:p>
            <a:pPr indent="0" lvl="0" marL="114300" rtl="0" algn="l">
              <a:lnSpc>
                <a:spcPct val="100000"/>
              </a:lnSpc>
              <a:spcBef>
                <a:spcPts val="0"/>
              </a:spcBef>
              <a:spcAft>
                <a:spcPts val="0"/>
              </a:spcAft>
              <a:buClr>
                <a:schemeClr val="dk1"/>
              </a:buClr>
              <a:buSzPts val="2400"/>
              <a:buFont typeface="Arial"/>
              <a:buNone/>
            </a:pPr>
            <a:r>
              <a:t/>
            </a:r>
            <a:endParaRPr sz="2400"/>
          </a:p>
          <a:p>
            <a:pPr indent="-342900" lvl="0" marL="342900" rtl="0" algn="l">
              <a:lnSpc>
                <a:spcPct val="100000"/>
              </a:lnSpc>
              <a:spcBef>
                <a:spcPts val="0"/>
              </a:spcBef>
              <a:spcAft>
                <a:spcPts val="0"/>
              </a:spcAft>
              <a:buClr>
                <a:schemeClr val="dk1"/>
              </a:buClr>
              <a:buSzPts val="2400"/>
              <a:buFont typeface="Arial"/>
              <a:buChar char="•"/>
            </a:pPr>
            <a:r>
              <a:rPr lang="en-US" sz="2400"/>
              <a:t>Berparameter Opsional (Opsional parameters)</a:t>
            </a:r>
            <a:endParaRPr/>
          </a:p>
          <a:p>
            <a:pPr indent="-190500" lvl="0" marL="342900" rtl="0" algn="l">
              <a:lnSpc>
                <a:spcPct val="100000"/>
              </a:lnSpc>
              <a:spcBef>
                <a:spcPts val="0"/>
              </a:spcBef>
              <a:spcAft>
                <a:spcPts val="0"/>
              </a:spcAft>
              <a:buClr>
                <a:schemeClr val="dk1"/>
              </a:buClr>
              <a:buSzPts val="2400"/>
              <a:buFont typeface="Arial"/>
              <a:buNone/>
            </a:pPr>
            <a:r>
              <a:t/>
            </a:r>
            <a:endParaRPr sz="2400"/>
          </a:p>
          <a:p>
            <a:pPr indent="-190500" lvl="0" marL="342900" rtl="0" algn="l">
              <a:lnSpc>
                <a:spcPct val="100000"/>
              </a:lnSpc>
              <a:spcBef>
                <a:spcPts val="0"/>
              </a:spcBef>
              <a:spcAft>
                <a:spcPts val="0"/>
              </a:spcAft>
              <a:buClr>
                <a:schemeClr val="dk1"/>
              </a:buClr>
              <a:buSzPts val="2400"/>
              <a:buFont typeface="Arial"/>
              <a:buNone/>
            </a:pPr>
            <a:r>
              <a:t/>
            </a:r>
            <a:endParaRPr sz="2400"/>
          </a:p>
          <a:p>
            <a:pPr indent="-190500" lvl="0" marL="342900" rtl="0" algn="l">
              <a:lnSpc>
                <a:spcPct val="100000"/>
              </a:lnSpc>
              <a:spcBef>
                <a:spcPts val="0"/>
              </a:spcBef>
              <a:spcAft>
                <a:spcPts val="0"/>
              </a:spcAft>
              <a:buClr>
                <a:schemeClr val="dk1"/>
              </a:buClr>
              <a:buSzPts val="2400"/>
              <a:buFont typeface="Arial"/>
              <a:buNone/>
            </a:pPr>
            <a:r>
              <a:t/>
            </a:r>
            <a:endParaRPr sz="2400"/>
          </a:p>
          <a:p>
            <a:pPr indent="-190500" lvl="0" marL="342900" rtl="0" algn="l">
              <a:lnSpc>
                <a:spcPct val="100000"/>
              </a:lnSpc>
              <a:spcBef>
                <a:spcPts val="0"/>
              </a:spcBef>
              <a:spcAft>
                <a:spcPts val="0"/>
              </a:spcAft>
              <a:buClr>
                <a:schemeClr val="dk1"/>
              </a:buClr>
              <a:buSzPts val="2400"/>
              <a:buFont typeface="Arial"/>
              <a:buNone/>
            </a:pPr>
            <a:r>
              <a:t/>
            </a:r>
            <a:endParaRPr sz="2400"/>
          </a:p>
          <a:p>
            <a:pPr indent="0" lvl="0" marL="114300" rtl="0" algn="l">
              <a:lnSpc>
                <a:spcPct val="100000"/>
              </a:lnSpc>
              <a:spcBef>
                <a:spcPts val="0"/>
              </a:spcBef>
              <a:spcAft>
                <a:spcPts val="0"/>
              </a:spcAft>
              <a:buClr>
                <a:schemeClr val="dk1"/>
              </a:buClr>
              <a:buSzPts val="1800"/>
              <a:buFont typeface="Arial"/>
              <a:buNone/>
            </a:pPr>
            <a:r>
              <a:rPr lang="en-US" sz="1800"/>
              <a:t> Kondisi di atas ingin melihat data lebih detail dari user ber-id = X (sesuai input), </a:t>
            </a:r>
            <a:endParaRPr/>
          </a:p>
          <a:p>
            <a:pPr indent="0" lvl="0" marL="114300" rtl="0" algn="l">
              <a:lnSpc>
                <a:spcPct val="100000"/>
              </a:lnSpc>
              <a:spcBef>
                <a:spcPts val="0"/>
              </a:spcBef>
              <a:spcAft>
                <a:spcPts val="0"/>
              </a:spcAft>
              <a:buClr>
                <a:schemeClr val="dk1"/>
              </a:buClr>
              <a:buSzPts val="1800"/>
              <a:buFont typeface="Arial"/>
              <a:buNone/>
            </a:pPr>
            <a:r>
              <a:rPr lang="en-US" sz="1800"/>
              <a:t> namun apabila $name kosong, maka diberikan default value tertentu.</a:t>
            </a:r>
            <a:endParaRPr/>
          </a:p>
          <a:p>
            <a:pPr indent="0" lvl="0" marL="114300" rtl="0" algn="l">
              <a:lnSpc>
                <a:spcPct val="100000"/>
              </a:lnSpc>
              <a:spcBef>
                <a:spcPts val="0"/>
              </a:spcBef>
              <a:spcAft>
                <a:spcPts val="0"/>
              </a:spcAft>
              <a:buClr>
                <a:schemeClr val="dk1"/>
              </a:buClr>
              <a:buSzPts val="1800"/>
              <a:buFont typeface="Arial"/>
              <a:buNone/>
            </a:pPr>
            <a:r>
              <a:rPr lang="en-US" sz="1800"/>
              <a:t>   Hal ini sama seperti: </a:t>
            </a:r>
            <a:r>
              <a:rPr b="1" lang="en-US" sz="1800"/>
              <a:t>function user ($id=0) { ….. } </a:t>
            </a:r>
            <a:endParaRPr sz="1800"/>
          </a:p>
        </p:txBody>
      </p:sp>
      <p:pic>
        <p:nvPicPr>
          <p:cNvPr id="329" name="Google Shape;329;p32"/>
          <p:cNvPicPr preferRelativeResize="0"/>
          <p:nvPr/>
        </p:nvPicPr>
        <p:blipFill rotWithShape="1">
          <a:blip r:embed="rId3">
            <a:alphaModFix/>
          </a:blip>
          <a:srcRect b="8405" l="0" r="0" t="10006"/>
          <a:stretch/>
        </p:blipFill>
        <p:spPr>
          <a:xfrm>
            <a:off x="684717" y="1556225"/>
            <a:ext cx="8435666" cy="1376517"/>
          </a:xfrm>
          <a:prstGeom prst="rect">
            <a:avLst/>
          </a:prstGeom>
          <a:noFill/>
          <a:ln>
            <a:noFill/>
          </a:ln>
        </p:spPr>
      </p:pic>
      <p:pic>
        <p:nvPicPr>
          <p:cNvPr id="330" name="Google Shape;330;p32"/>
          <p:cNvPicPr preferRelativeResize="0"/>
          <p:nvPr/>
        </p:nvPicPr>
        <p:blipFill rotWithShape="1">
          <a:blip r:embed="rId4">
            <a:alphaModFix/>
          </a:blip>
          <a:srcRect b="0" l="0" r="0" t="0"/>
          <a:stretch/>
        </p:blipFill>
        <p:spPr>
          <a:xfrm>
            <a:off x="888454" y="4308717"/>
            <a:ext cx="6344535" cy="1162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Required Parameter</a:t>
            </a:r>
            <a:endParaRPr/>
          </a:p>
        </p:txBody>
      </p:sp>
      <p:sp>
        <p:nvSpPr>
          <p:cNvPr id="336" name="Google Shape;336;p33"/>
          <p:cNvSpPr txBox="1"/>
          <p:nvPr>
            <p:ph idx="1" type="body"/>
          </p:nvPr>
        </p:nvSpPr>
        <p:spPr>
          <a:xfrm>
            <a:off x="514045" y="1553498"/>
            <a:ext cx="11163909" cy="4431983"/>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1600"/>
              <a:buFont typeface="Arial"/>
              <a:buNone/>
            </a:pPr>
            <a:r>
              <a:rPr lang="en-US" sz="1600"/>
              <a:t>Required Parameter terjadi apabila ada url yang mewajibkan data tertentu dikirim secara url seperti sintaksis berikut</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rPr lang="en-US" sz="1600"/>
              <a:t>Dari sintaksis di atas, maka url yg diterima website adalah </a:t>
            </a:r>
            <a:endParaRPr/>
          </a:p>
          <a:p>
            <a:pPr indent="0" lvl="0" marL="0" rtl="0" algn="l">
              <a:lnSpc>
                <a:spcPct val="100000"/>
              </a:lnSpc>
              <a:spcBef>
                <a:spcPts val="0"/>
              </a:spcBef>
              <a:spcAft>
                <a:spcPts val="0"/>
              </a:spcAft>
              <a:buClr>
                <a:schemeClr val="dk1"/>
              </a:buClr>
              <a:buSzPts val="1600"/>
              <a:buFont typeface="Arial"/>
              <a:buChar char="-"/>
            </a:pPr>
            <a:r>
              <a:rPr lang="en-US" sz="1600"/>
              <a:t>localhost:8000/user/1 🡪 memunculkan User 1</a:t>
            </a:r>
            <a:endParaRPr sz="1600"/>
          </a:p>
          <a:p>
            <a:pPr indent="0" lvl="0" marL="0" rtl="0" algn="l">
              <a:lnSpc>
                <a:spcPct val="100000"/>
              </a:lnSpc>
              <a:spcBef>
                <a:spcPts val="0"/>
              </a:spcBef>
              <a:spcAft>
                <a:spcPts val="0"/>
              </a:spcAft>
              <a:buClr>
                <a:schemeClr val="dk1"/>
              </a:buClr>
              <a:buSzPts val="1600"/>
              <a:buFont typeface="Arial"/>
              <a:buChar char="-"/>
            </a:pPr>
            <a:r>
              <a:rPr lang="en-US" sz="1600"/>
              <a:t>localhost:8000/user/2 🡪 memunculkan User 2</a:t>
            </a:r>
            <a:endParaRPr sz="1600"/>
          </a:p>
          <a:p>
            <a:pPr indent="0" lvl="0" marL="0" rtl="0" algn="l">
              <a:lnSpc>
                <a:spcPct val="100000"/>
              </a:lnSpc>
              <a:spcBef>
                <a:spcPts val="0"/>
              </a:spcBef>
              <a:spcAft>
                <a:spcPts val="0"/>
              </a:spcAft>
              <a:buClr>
                <a:schemeClr val="dk1"/>
              </a:buClr>
              <a:buSzPts val="1600"/>
              <a:buFont typeface="Arial"/>
              <a:buChar char="-"/>
            </a:pPr>
            <a:r>
              <a:rPr lang="en-US" sz="1600"/>
              <a:t>localhost:8000/user/…. 🡪 memunculkan User ….</a:t>
            </a:r>
            <a:endParaRPr/>
          </a:p>
          <a:p>
            <a:pPr indent="0" lvl="0" marL="0" rtl="0" algn="l">
              <a:lnSpc>
                <a:spcPct val="100000"/>
              </a:lnSpc>
              <a:spcBef>
                <a:spcPts val="0"/>
              </a:spcBef>
              <a:spcAft>
                <a:spcPts val="0"/>
              </a:spcAft>
              <a:buClr>
                <a:schemeClr val="dk1"/>
              </a:buClr>
              <a:buSzPts val="1600"/>
              <a:buFont typeface="Arial"/>
              <a:buChar char="-"/>
            </a:pPr>
            <a:r>
              <a:rPr lang="en-US" sz="1600"/>
              <a:t>localhost:8000/user 🡪 ERROR!!</a:t>
            </a:r>
            <a:endParaRPr sz="1600"/>
          </a:p>
          <a:p>
            <a:pPr indent="0" lvl="0" marL="114300" rtl="0" algn="l">
              <a:lnSpc>
                <a:spcPct val="100000"/>
              </a:lnSpc>
              <a:spcBef>
                <a:spcPts val="0"/>
              </a:spcBef>
              <a:spcAft>
                <a:spcPts val="0"/>
              </a:spcAft>
              <a:buClr>
                <a:schemeClr val="dk1"/>
              </a:buClr>
              <a:buSzPts val="1600"/>
              <a:buFont typeface="Arial"/>
              <a:buNone/>
            </a:pPr>
            <a:r>
              <a:rPr lang="en-US" sz="1600"/>
              <a:t>Angka 1,2, ….. Nanti akan masuk ke dalam variable $id dan secara logic handlingnya akan dimunculkan kembali ke layar akibat sintaks echo</a:t>
            </a:r>
            <a:endParaRPr/>
          </a:p>
          <a:p>
            <a:pPr indent="0" lvl="0" marL="0" rtl="0" algn="l">
              <a:lnSpc>
                <a:spcPct val="100000"/>
              </a:lnSpc>
              <a:spcBef>
                <a:spcPts val="0"/>
              </a:spcBef>
              <a:spcAft>
                <a:spcPts val="0"/>
              </a:spcAft>
              <a:buClr>
                <a:schemeClr val="dk1"/>
              </a:buClr>
              <a:buSzPts val="1600"/>
              <a:buFont typeface="Arial"/>
              <a:buNone/>
            </a:pPr>
            <a:r>
              <a:t/>
            </a:r>
            <a:endParaRPr sz="1600"/>
          </a:p>
        </p:txBody>
      </p:sp>
      <p:pic>
        <p:nvPicPr>
          <p:cNvPr id="337" name="Google Shape;337;p33"/>
          <p:cNvPicPr preferRelativeResize="0"/>
          <p:nvPr/>
        </p:nvPicPr>
        <p:blipFill rotWithShape="1">
          <a:blip r:embed="rId3">
            <a:alphaModFix/>
          </a:blip>
          <a:srcRect b="0" l="0" r="0" t="0"/>
          <a:stretch/>
        </p:blipFill>
        <p:spPr>
          <a:xfrm>
            <a:off x="811162" y="2112745"/>
            <a:ext cx="6571397" cy="14587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255640" y="449656"/>
            <a:ext cx="10278248"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Contoh lain Required Parameter</a:t>
            </a:r>
            <a:endParaRPr/>
          </a:p>
        </p:txBody>
      </p:sp>
      <p:sp>
        <p:nvSpPr>
          <p:cNvPr id="343" name="Google Shape;343;p34"/>
          <p:cNvSpPr txBox="1"/>
          <p:nvPr>
            <p:ph idx="1" type="body"/>
          </p:nvPr>
        </p:nvSpPr>
        <p:spPr>
          <a:xfrm>
            <a:off x="514045" y="2949677"/>
            <a:ext cx="11163909" cy="3077766"/>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Posisi di atas berarti menangkap kebutuhan pada </a:t>
            </a:r>
            <a:r>
              <a:rPr b="1" lang="en-US" sz="2000"/>
              <a:t>post </a:t>
            </a:r>
            <a:r>
              <a:rPr lang="en-US" sz="2000"/>
              <a:t>dengan ketentuan:</a:t>
            </a:r>
            <a:endParaRPr/>
          </a:p>
          <a:p>
            <a:pPr indent="-514350" lvl="0" marL="514350" rtl="0" algn="l">
              <a:lnSpc>
                <a:spcPct val="100000"/>
              </a:lnSpc>
              <a:spcBef>
                <a:spcPts val="0"/>
              </a:spcBef>
              <a:spcAft>
                <a:spcPts val="0"/>
              </a:spcAft>
              <a:buClr>
                <a:schemeClr val="dk1"/>
              </a:buClr>
              <a:buSzPts val="2000"/>
              <a:buFont typeface="Arial"/>
              <a:buAutoNum type="arabicPeriod"/>
            </a:pPr>
            <a:r>
              <a:rPr lang="en-US" sz="2000"/>
              <a:t>idPost = {post}</a:t>
            </a:r>
            <a:endParaRPr/>
          </a:p>
          <a:p>
            <a:pPr indent="-514350" lvl="0" marL="514350" rtl="0" algn="l">
              <a:lnSpc>
                <a:spcPct val="100000"/>
              </a:lnSpc>
              <a:spcBef>
                <a:spcPts val="0"/>
              </a:spcBef>
              <a:spcAft>
                <a:spcPts val="0"/>
              </a:spcAft>
              <a:buClr>
                <a:schemeClr val="dk1"/>
              </a:buClr>
              <a:buSzPts val="2000"/>
              <a:buFont typeface="Arial"/>
              <a:buAutoNum type="arabicPeriod"/>
            </a:pPr>
            <a:r>
              <a:rPr lang="en-US" sz="2000"/>
              <a:t>idComment = {comment}</a:t>
            </a:r>
            <a:endParaRPr/>
          </a:p>
          <a:p>
            <a:pPr indent="0" lvl="0" marL="0" rtl="0" algn="l">
              <a:lnSpc>
                <a:spcPct val="100000"/>
              </a:lnSpc>
              <a:spcBef>
                <a:spcPts val="0"/>
              </a:spcBef>
              <a:spcAft>
                <a:spcPts val="0"/>
              </a:spcAft>
              <a:buSzPts val="1400"/>
              <a:buNone/>
            </a:pPr>
            <a:r>
              <a:t/>
            </a:r>
            <a:endParaRPr sz="2000"/>
          </a:p>
          <a:p>
            <a:pPr indent="0" lvl="0" marL="0" rtl="0" algn="l">
              <a:lnSpc>
                <a:spcPct val="100000"/>
              </a:lnSpc>
              <a:spcBef>
                <a:spcPts val="0"/>
              </a:spcBef>
              <a:spcAft>
                <a:spcPts val="0"/>
              </a:spcAft>
              <a:buSzPts val="1400"/>
              <a:buNone/>
            </a:pPr>
            <a:r>
              <a:rPr lang="en-US" sz="2000"/>
              <a:t>Dengan contoh url:</a:t>
            </a:r>
            <a:endParaRPr/>
          </a:p>
          <a:p>
            <a:pPr indent="0" lvl="0" marL="0" rtl="0" algn="l">
              <a:lnSpc>
                <a:spcPct val="100000"/>
              </a:lnSpc>
              <a:spcBef>
                <a:spcPts val="0"/>
              </a:spcBef>
              <a:spcAft>
                <a:spcPts val="0"/>
              </a:spcAft>
              <a:buSzPts val="1400"/>
              <a:buNone/>
            </a:pPr>
            <a:r>
              <a:rPr lang="en-US" sz="2000" u="sng">
                <a:solidFill>
                  <a:schemeClr val="hlink"/>
                </a:solidFill>
                <a:hlinkClick r:id="rId3"/>
              </a:rPr>
              <a:t>http://localhost:8000/posts/12/comments/9</a:t>
            </a:r>
            <a:r>
              <a:rPr lang="en-US" sz="2000"/>
              <a:t> --&gt; mencari post ber-id = 12 dan comment ber-id = 9</a:t>
            </a:r>
            <a:endParaRPr/>
          </a:p>
          <a:p>
            <a:pPr indent="0" lvl="0" marL="0" rtl="0" algn="l">
              <a:lnSpc>
                <a:spcPct val="100000"/>
              </a:lnSpc>
              <a:spcBef>
                <a:spcPts val="0"/>
              </a:spcBef>
              <a:spcAft>
                <a:spcPts val="0"/>
              </a:spcAft>
              <a:buSzPts val="1400"/>
              <a:buNone/>
            </a:pPr>
            <a:r>
              <a:rPr lang="en-US" sz="2000" u="sng">
                <a:solidFill>
                  <a:schemeClr val="hlink"/>
                </a:solidFill>
                <a:hlinkClick r:id="rId4"/>
              </a:rPr>
              <a:t>http://localhost:8000/posts/my-posting/comments/82ac</a:t>
            </a:r>
            <a:r>
              <a:rPr lang="en-US" sz="2000"/>
              <a:t> --&gt; mencari post ber-id = “my-posting” dan comment ber-id = 82ac</a:t>
            </a:r>
            <a:endParaRPr/>
          </a:p>
          <a:p>
            <a:pPr indent="0" lvl="0" marL="0" rtl="0" algn="l">
              <a:lnSpc>
                <a:spcPct val="100000"/>
              </a:lnSpc>
              <a:spcBef>
                <a:spcPts val="0"/>
              </a:spcBef>
              <a:spcAft>
                <a:spcPts val="0"/>
              </a:spcAft>
              <a:buSzPts val="1400"/>
              <a:buNone/>
            </a:pPr>
            <a:r>
              <a:t/>
            </a:r>
            <a:endParaRPr sz="2000"/>
          </a:p>
          <a:p>
            <a:pPr indent="-387350" lvl="0" marL="514350" rtl="0" algn="l">
              <a:lnSpc>
                <a:spcPct val="100000"/>
              </a:lnSpc>
              <a:spcBef>
                <a:spcPts val="0"/>
              </a:spcBef>
              <a:spcAft>
                <a:spcPts val="0"/>
              </a:spcAft>
              <a:buClr>
                <a:schemeClr val="dk1"/>
              </a:buClr>
              <a:buSzPts val="2000"/>
              <a:buFont typeface="Arial"/>
              <a:buNone/>
            </a:pPr>
            <a:r>
              <a:t/>
            </a:r>
            <a:endParaRPr sz="2000"/>
          </a:p>
        </p:txBody>
      </p:sp>
      <p:pic>
        <p:nvPicPr>
          <p:cNvPr id="344" name="Google Shape;344;p34"/>
          <p:cNvPicPr preferRelativeResize="0"/>
          <p:nvPr/>
        </p:nvPicPr>
        <p:blipFill rotWithShape="1">
          <a:blip r:embed="rId5">
            <a:alphaModFix/>
          </a:blip>
          <a:srcRect b="0" l="1426" r="0" t="29835"/>
          <a:stretch/>
        </p:blipFill>
        <p:spPr>
          <a:xfrm>
            <a:off x="776748" y="1207211"/>
            <a:ext cx="8644931" cy="1562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
          <p:cNvSpPr txBox="1"/>
          <p:nvPr>
            <p:ph type="title"/>
          </p:nvPr>
        </p:nvSpPr>
        <p:spPr>
          <a:xfrm>
            <a:off x="355600" y="557212"/>
            <a:ext cx="9855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None/>
            </a:pPr>
            <a:r>
              <a:rPr lang="en-US"/>
              <a:t>OUTLINE</a:t>
            </a:r>
            <a:br>
              <a:rPr lang="en-US"/>
            </a:br>
            <a:r>
              <a:rPr lang="en-US" sz="1800"/>
              <a:t>(5W + 1H)</a:t>
            </a:r>
            <a:endParaRPr/>
          </a:p>
        </p:txBody>
      </p:sp>
      <p:sp>
        <p:nvSpPr>
          <p:cNvPr id="224" name="Google Shape;224;p2"/>
          <p:cNvSpPr txBox="1"/>
          <p:nvPr>
            <p:ph idx="1" type="body"/>
          </p:nvPr>
        </p:nvSpPr>
        <p:spPr>
          <a:xfrm>
            <a:off x="264160" y="2081718"/>
            <a:ext cx="9946640" cy="4044443"/>
          </a:xfrm>
          <a:prstGeom prst="rect">
            <a:avLst/>
          </a:prstGeom>
          <a:noFill/>
          <a:ln>
            <a:noFill/>
          </a:ln>
        </p:spPr>
        <p:txBody>
          <a:bodyPr anchorCtr="0" anchor="t" bIns="45700" lIns="91425" spcFirstLastPara="1" rIns="91425" wrap="square" tIns="45700">
            <a:noAutofit/>
          </a:bodyPr>
          <a:lstStyle/>
          <a:p>
            <a:pPr indent="-387350" lvl="0" marL="457200" rtl="0" algn="l">
              <a:lnSpc>
                <a:spcPct val="100000"/>
              </a:lnSpc>
              <a:spcBef>
                <a:spcPts val="0"/>
              </a:spcBef>
              <a:spcAft>
                <a:spcPts val="0"/>
              </a:spcAft>
              <a:buSzPts val="2500"/>
              <a:buChar char="●"/>
            </a:pPr>
            <a:r>
              <a:rPr b="1" lang="en-US" sz="2500"/>
              <a:t>What</a:t>
            </a:r>
            <a:r>
              <a:rPr lang="en-US" sz="2500"/>
              <a:t> is Routing ?</a:t>
            </a:r>
            <a:endParaRPr sz="2500"/>
          </a:p>
          <a:p>
            <a:pPr indent="-387350" lvl="0" marL="457200" rtl="0" algn="l">
              <a:lnSpc>
                <a:spcPct val="100000"/>
              </a:lnSpc>
              <a:spcBef>
                <a:spcPts val="0"/>
              </a:spcBef>
              <a:spcAft>
                <a:spcPts val="0"/>
              </a:spcAft>
              <a:buSzPts val="2500"/>
              <a:buChar char="●"/>
            </a:pPr>
            <a:r>
              <a:rPr b="1" lang="en-US" sz="2500"/>
              <a:t>Where</a:t>
            </a:r>
            <a:r>
              <a:rPr lang="en-US" sz="2500"/>
              <a:t> is the location of Routing Files?</a:t>
            </a:r>
            <a:endParaRPr/>
          </a:p>
          <a:p>
            <a:pPr indent="-387350" lvl="0" marL="457200" rtl="0" algn="l">
              <a:lnSpc>
                <a:spcPct val="100000"/>
              </a:lnSpc>
              <a:spcBef>
                <a:spcPts val="0"/>
              </a:spcBef>
              <a:spcAft>
                <a:spcPts val="0"/>
              </a:spcAft>
              <a:buSzPts val="2500"/>
              <a:buChar char="●"/>
            </a:pPr>
            <a:r>
              <a:rPr b="1" lang="en-US" sz="2500"/>
              <a:t>Why</a:t>
            </a:r>
            <a:r>
              <a:rPr lang="en-US" sz="2500"/>
              <a:t> is Router important?</a:t>
            </a:r>
            <a:endParaRPr/>
          </a:p>
          <a:p>
            <a:pPr indent="-387350" lvl="0" marL="457200" rtl="0" algn="l">
              <a:lnSpc>
                <a:spcPct val="100000"/>
              </a:lnSpc>
              <a:spcBef>
                <a:spcPts val="0"/>
              </a:spcBef>
              <a:spcAft>
                <a:spcPts val="0"/>
              </a:spcAft>
              <a:buSzPts val="2500"/>
              <a:buChar char="●"/>
            </a:pPr>
            <a:r>
              <a:rPr b="1" lang="en-US" sz="2500"/>
              <a:t>How</a:t>
            </a:r>
            <a:r>
              <a:rPr lang="en-US" sz="2500"/>
              <a:t> </a:t>
            </a:r>
            <a:r>
              <a:rPr b="1" lang="en-US" sz="2500"/>
              <a:t>many</a:t>
            </a:r>
            <a:r>
              <a:rPr lang="en-US" sz="2500"/>
              <a:t> various of Routing in Laravel?</a:t>
            </a:r>
            <a:endParaRPr/>
          </a:p>
          <a:p>
            <a:pPr indent="-387350" lvl="0" marL="457200" rtl="0" algn="l">
              <a:lnSpc>
                <a:spcPct val="100000"/>
              </a:lnSpc>
              <a:spcBef>
                <a:spcPts val="0"/>
              </a:spcBef>
              <a:spcAft>
                <a:spcPts val="0"/>
              </a:spcAft>
              <a:buSzPts val="2500"/>
              <a:buChar char="●"/>
            </a:pPr>
            <a:r>
              <a:rPr b="1" lang="en-US" sz="2500"/>
              <a:t>How</a:t>
            </a:r>
            <a:r>
              <a:rPr lang="en-US" sz="2500"/>
              <a:t> </a:t>
            </a:r>
            <a:r>
              <a:rPr b="1" lang="en-US" sz="2500"/>
              <a:t>can</a:t>
            </a:r>
            <a:r>
              <a:rPr lang="en-US" sz="2500"/>
              <a:t> we define routing in our Apps?</a:t>
            </a:r>
            <a:endParaRPr/>
          </a:p>
          <a:p>
            <a:pPr indent="-387350" lvl="0" marL="457200" rtl="0" algn="l">
              <a:lnSpc>
                <a:spcPct val="100000"/>
              </a:lnSpc>
              <a:spcBef>
                <a:spcPts val="0"/>
              </a:spcBef>
              <a:spcAft>
                <a:spcPts val="0"/>
              </a:spcAft>
              <a:buSzPts val="2500"/>
              <a:buChar char="●"/>
            </a:pPr>
            <a:r>
              <a:rPr b="1" lang="en-US" sz="2500"/>
              <a:t>What</a:t>
            </a:r>
            <a:r>
              <a:rPr lang="en-US" sz="2500"/>
              <a:t> is View?</a:t>
            </a:r>
            <a:endParaRPr/>
          </a:p>
          <a:p>
            <a:pPr indent="-387350" lvl="0" marL="457200" rtl="0" algn="l">
              <a:lnSpc>
                <a:spcPct val="100000"/>
              </a:lnSpc>
              <a:spcBef>
                <a:spcPts val="0"/>
              </a:spcBef>
              <a:spcAft>
                <a:spcPts val="0"/>
              </a:spcAft>
              <a:buSzPts val="2500"/>
              <a:buChar char="●"/>
            </a:pPr>
            <a:r>
              <a:rPr b="1" lang="en-US" sz="2500"/>
              <a:t>Where</a:t>
            </a:r>
            <a:r>
              <a:rPr lang="en-US" sz="2500"/>
              <a:t> </a:t>
            </a:r>
            <a:r>
              <a:rPr b="1" lang="en-US" sz="2500"/>
              <a:t>is</a:t>
            </a:r>
            <a:r>
              <a:rPr lang="en-US" sz="2500"/>
              <a:t> the location of View Files?</a:t>
            </a:r>
            <a:endParaRPr/>
          </a:p>
          <a:p>
            <a:pPr indent="-387350" lvl="0" marL="457200" rtl="0" algn="l">
              <a:lnSpc>
                <a:spcPct val="100000"/>
              </a:lnSpc>
              <a:spcBef>
                <a:spcPts val="0"/>
              </a:spcBef>
              <a:spcAft>
                <a:spcPts val="0"/>
              </a:spcAft>
              <a:buSzPts val="2500"/>
              <a:buChar char="●"/>
            </a:pPr>
            <a:r>
              <a:rPr lang="en-US" sz="2500"/>
              <a:t>Practice with Case Study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Opsional Parameter</a:t>
            </a:r>
            <a:endParaRPr/>
          </a:p>
        </p:txBody>
      </p:sp>
      <p:sp>
        <p:nvSpPr>
          <p:cNvPr id="350" name="Google Shape;350;p35"/>
          <p:cNvSpPr txBox="1"/>
          <p:nvPr>
            <p:ph idx="1" type="body"/>
          </p:nvPr>
        </p:nvSpPr>
        <p:spPr>
          <a:xfrm>
            <a:off x="514045" y="1356852"/>
            <a:ext cx="11163909" cy="5170646"/>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1600"/>
              <a:buFont typeface="Arial"/>
              <a:buNone/>
            </a:pPr>
            <a:r>
              <a:rPr lang="en-US" sz="1600"/>
              <a:t>Opsional Parameter terjadi apabila ada url yang tidak mewajibkan data tertentu dikirim secara url. Bila tidak ada data, maka ada perilaku lain yang perlu dihandling. Contoh sintaks dengan menambah tanda tanya ‘?’ pada parameter seperti sintaksis berikut. </a:t>
            </a:r>
            <a:endParaRPr/>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t/>
            </a:r>
            <a:endParaRPr sz="1600"/>
          </a:p>
          <a:p>
            <a:pPr indent="0" lvl="0" marL="114300" rtl="0" algn="l">
              <a:lnSpc>
                <a:spcPct val="100000"/>
              </a:lnSpc>
              <a:spcBef>
                <a:spcPts val="0"/>
              </a:spcBef>
              <a:spcAft>
                <a:spcPts val="0"/>
              </a:spcAft>
              <a:buClr>
                <a:schemeClr val="dk1"/>
              </a:buClr>
              <a:buSzPts val="1600"/>
              <a:buFont typeface="Arial"/>
              <a:buNone/>
            </a:pPr>
            <a:r>
              <a:rPr lang="en-US" sz="1600"/>
              <a:t>Dari sintaksis di atas, maka url yg diterima website adalah </a:t>
            </a:r>
            <a:endParaRPr/>
          </a:p>
          <a:p>
            <a:pPr indent="0" lvl="0" marL="0" rtl="0" algn="l">
              <a:lnSpc>
                <a:spcPct val="100000"/>
              </a:lnSpc>
              <a:spcBef>
                <a:spcPts val="0"/>
              </a:spcBef>
              <a:spcAft>
                <a:spcPts val="0"/>
              </a:spcAft>
              <a:buClr>
                <a:schemeClr val="dk1"/>
              </a:buClr>
              <a:buSzPts val="1600"/>
              <a:buFont typeface="Arial"/>
              <a:buChar char="-"/>
            </a:pPr>
            <a:r>
              <a:rPr lang="en-US" sz="1600"/>
              <a:t>localhost:8000/user/1 🡪 memunculkan angka 1</a:t>
            </a:r>
            <a:endParaRPr sz="1600"/>
          </a:p>
          <a:p>
            <a:pPr indent="0" lvl="0" marL="0" rtl="0" algn="l">
              <a:lnSpc>
                <a:spcPct val="100000"/>
              </a:lnSpc>
              <a:spcBef>
                <a:spcPts val="0"/>
              </a:spcBef>
              <a:spcAft>
                <a:spcPts val="0"/>
              </a:spcAft>
              <a:buClr>
                <a:schemeClr val="dk1"/>
              </a:buClr>
              <a:buSzPts val="1600"/>
              <a:buFont typeface="Arial"/>
              <a:buChar char="-"/>
            </a:pPr>
            <a:r>
              <a:rPr lang="en-US" sz="1600"/>
              <a:t>localhost:8000/user/2 🡪 memunculkan angka 2</a:t>
            </a:r>
            <a:endParaRPr sz="1600"/>
          </a:p>
          <a:p>
            <a:pPr indent="0" lvl="0" marL="0" rtl="0" algn="l">
              <a:lnSpc>
                <a:spcPct val="100000"/>
              </a:lnSpc>
              <a:spcBef>
                <a:spcPts val="0"/>
              </a:spcBef>
              <a:spcAft>
                <a:spcPts val="0"/>
              </a:spcAft>
              <a:buClr>
                <a:schemeClr val="dk1"/>
              </a:buClr>
              <a:buSzPts val="1600"/>
              <a:buFont typeface="Arial"/>
              <a:buChar char="-"/>
            </a:pPr>
            <a:r>
              <a:rPr lang="en-US" sz="1600"/>
              <a:t>localhost:8000/user 🡪 memunculkan John karena default name = ‘John’</a:t>
            </a:r>
            <a:endParaRPr sz="1600"/>
          </a:p>
          <a:p>
            <a:pPr indent="0" lvl="0" marL="114300" rtl="0" algn="l">
              <a:lnSpc>
                <a:spcPct val="100000"/>
              </a:lnSpc>
              <a:spcBef>
                <a:spcPts val="0"/>
              </a:spcBef>
              <a:spcAft>
                <a:spcPts val="0"/>
              </a:spcAft>
              <a:buClr>
                <a:schemeClr val="dk1"/>
              </a:buClr>
              <a:buSzPts val="1600"/>
              <a:buFont typeface="Arial"/>
              <a:buNone/>
            </a:pPr>
            <a:r>
              <a:rPr lang="en-US" sz="1600"/>
              <a:t>Angka 1,2, ….. Nanti akan masuk ke dalam variable $id dan secara logic handlingnya akan dimunculkan kembali ke layar akibat sintaks echo</a:t>
            </a:r>
            <a:endParaRPr/>
          </a:p>
          <a:p>
            <a:pPr indent="0" lvl="0" marL="0" rtl="0" algn="l">
              <a:lnSpc>
                <a:spcPct val="100000"/>
              </a:lnSpc>
              <a:spcBef>
                <a:spcPts val="0"/>
              </a:spcBef>
              <a:spcAft>
                <a:spcPts val="0"/>
              </a:spcAft>
              <a:buClr>
                <a:schemeClr val="dk1"/>
              </a:buClr>
              <a:buSzPts val="1600"/>
              <a:buFont typeface="Arial"/>
              <a:buNone/>
            </a:pPr>
            <a:r>
              <a:t/>
            </a:r>
            <a:endParaRPr sz="1600"/>
          </a:p>
        </p:txBody>
      </p:sp>
      <p:pic>
        <p:nvPicPr>
          <p:cNvPr id="351" name="Google Shape;351;p35"/>
          <p:cNvPicPr preferRelativeResize="0"/>
          <p:nvPr/>
        </p:nvPicPr>
        <p:blipFill rotWithShape="1">
          <a:blip r:embed="rId3">
            <a:alphaModFix/>
          </a:blip>
          <a:srcRect b="0" l="0" r="0" t="0"/>
          <a:stretch/>
        </p:blipFill>
        <p:spPr>
          <a:xfrm>
            <a:off x="965683" y="2403618"/>
            <a:ext cx="8632050" cy="159811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383458" y="449656"/>
            <a:ext cx="10150429"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Penamaan Routing</a:t>
            </a:r>
            <a:endParaRPr/>
          </a:p>
        </p:txBody>
      </p:sp>
      <p:sp>
        <p:nvSpPr>
          <p:cNvPr id="357" name="Google Shape;357;p36"/>
          <p:cNvSpPr txBox="1"/>
          <p:nvPr>
            <p:ph idx="1" type="body"/>
          </p:nvPr>
        </p:nvSpPr>
        <p:spPr>
          <a:xfrm>
            <a:off x="216310" y="1700809"/>
            <a:ext cx="11533238" cy="1969770"/>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3200"/>
              <a:buFont typeface="Arial"/>
              <a:buNone/>
            </a:pPr>
            <a:r>
              <a:rPr lang="en-US"/>
              <a:t>Routing pada Laravel bisa diberi nama dan </a:t>
            </a:r>
            <a:r>
              <a:rPr b="1" lang="en-US"/>
              <a:t>disarankan untuk diberi nama</a:t>
            </a:r>
            <a:r>
              <a:rPr lang="en-US"/>
              <a:t>. Tujuan dari penamaan ini adalah kemudahan proses pemanggilan pada fase development berikutnya</a:t>
            </a:r>
            <a:endParaRPr/>
          </a:p>
        </p:txBody>
      </p:sp>
      <p:pic>
        <p:nvPicPr>
          <p:cNvPr id="358" name="Google Shape;358;p36"/>
          <p:cNvPicPr preferRelativeResize="0"/>
          <p:nvPr/>
        </p:nvPicPr>
        <p:blipFill rotWithShape="1">
          <a:blip r:embed="rId3">
            <a:alphaModFix/>
          </a:blip>
          <a:srcRect b="0" l="0" r="0" t="0"/>
          <a:stretch/>
        </p:blipFill>
        <p:spPr>
          <a:xfrm>
            <a:off x="383458" y="3821374"/>
            <a:ext cx="7484109" cy="1975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471948" y="449656"/>
            <a:ext cx="10061939"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Cara pemanggilan Routing</a:t>
            </a:r>
            <a:endParaRPr/>
          </a:p>
        </p:txBody>
      </p:sp>
      <p:sp>
        <p:nvSpPr>
          <p:cNvPr id="364" name="Google Shape;364;p37"/>
          <p:cNvSpPr txBox="1"/>
          <p:nvPr>
            <p:ph idx="1" type="body"/>
          </p:nvPr>
        </p:nvSpPr>
        <p:spPr>
          <a:xfrm>
            <a:off x="683343" y="4288156"/>
            <a:ext cx="9527457" cy="1969770"/>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2000"/>
              <a:buFont typeface="Arial"/>
              <a:buNone/>
            </a:pPr>
            <a:r>
              <a:rPr lang="en-US" sz="2000"/>
              <a:t>NB</a:t>
            </a:r>
            <a:endParaRPr/>
          </a:p>
          <a:p>
            <a:pPr indent="0" lvl="0" marL="0" rtl="0" algn="l">
              <a:lnSpc>
                <a:spcPct val="100000"/>
              </a:lnSpc>
              <a:spcBef>
                <a:spcPts val="0"/>
              </a:spcBef>
              <a:spcAft>
                <a:spcPts val="0"/>
              </a:spcAft>
              <a:buSzPts val="1400"/>
              <a:buNone/>
            </a:pPr>
            <a:r>
              <a:rPr lang="en-US" sz="1800"/>
              <a:t>Sintaksis Route::get terletak pada file web.php</a:t>
            </a:r>
            <a:endParaRPr sz="1800"/>
          </a:p>
          <a:p>
            <a:pPr indent="0" lvl="0" marL="0" rtl="0" algn="l">
              <a:lnSpc>
                <a:spcPct val="100000"/>
              </a:lnSpc>
              <a:spcBef>
                <a:spcPts val="0"/>
              </a:spcBef>
              <a:spcAft>
                <a:spcPts val="0"/>
              </a:spcAft>
              <a:buSzPts val="1400"/>
              <a:buNone/>
            </a:pPr>
            <a:r>
              <a:rPr lang="en-US" sz="1800"/>
              <a:t>$url = route (….) adalah sintaks pada Controller/View yang diperlukan untuk ditampilkan ke layar atau diproses. </a:t>
            </a:r>
            <a:endParaRPr/>
          </a:p>
          <a:p>
            <a:pPr indent="0" lvl="0" marL="0" rtl="0" algn="l">
              <a:lnSpc>
                <a:spcPct val="100000"/>
              </a:lnSpc>
              <a:spcBef>
                <a:spcPts val="0"/>
              </a:spcBef>
              <a:spcAft>
                <a:spcPts val="0"/>
              </a:spcAft>
              <a:buSzPts val="1400"/>
              <a:buNone/>
            </a:pPr>
            <a:r>
              <a:t/>
            </a:r>
            <a:endParaRPr sz="1800"/>
          </a:p>
          <a:p>
            <a:pPr indent="0" lvl="0" marL="0" rtl="0" algn="l">
              <a:lnSpc>
                <a:spcPct val="100000"/>
              </a:lnSpc>
              <a:spcBef>
                <a:spcPts val="0"/>
              </a:spcBef>
              <a:spcAft>
                <a:spcPts val="0"/>
              </a:spcAft>
              <a:buSzPts val="1400"/>
              <a:buNone/>
            </a:pPr>
            <a:r>
              <a:rPr lang="en-US" sz="1800"/>
              <a:t>Dengan pemberian nama, maka URL tadi tidak perlu menuliskan panjang. Cukup </a:t>
            </a:r>
            <a:r>
              <a:rPr b="1" lang="en-US" sz="1800"/>
              <a:t>menuliskan nama routing saja.</a:t>
            </a:r>
            <a:endParaRPr/>
          </a:p>
        </p:txBody>
      </p:sp>
      <p:pic>
        <p:nvPicPr>
          <p:cNvPr id="365" name="Google Shape;365;p37"/>
          <p:cNvPicPr preferRelativeResize="0"/>
          <p:nvPr/>
        </p:nvPicPr>
        <p:blipFill rotWithShape="1">
          <a:blip r:embed="rId3">
            <a:alphaModFix/>
          </a:blip>
          <a:srcRect b="0" l="0" r="0" t="0"/>
          <a:stretch/>
        </p:blipFill>
        <p:spPr>
          <a:xfrm>
            <a:off x="683343" y="1584959"/>
            <a:ext cx="7927895" cy="26229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idx="1" type="subTitle"/>
          </p:nvPr>
        </p:nvSpPr>
        <p:spPr>
          <a:xfrm>
            <a:off x="3244400" y="4020433"/>
            <a:ext cx="5703200" cy="8596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None/>
            </a:pPr>
            <a:r>
              <a:rPr lang="en-US"/>
              <a:t>Studi Kasus</a:t>
            </a:r>
            <a:endParaRPr/>
          </a:p>
        </p:txBody>
      </p:sp>
      <p:sp>
        <p:nvSpPr>
          <p:cNvPr id="371" name="Google Shape;371;p38"/>
          <p:cNvSpPr txBox="1"/>
          <p:nvPr>
            <p:ph type="title"/>
          </p:nvPr>
        </p:nvSpPr>
        <p:spPr>
          <a:xfrm>
            <a:off x="0" y="3288533"/>
            <a:ext cx="12192000" cy="643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None/>
            </a:pPr>
            <a:r>
              <a:rPr lang="en-US" sz="4800">
                <a:solidFill>
                  <a:schemeClr val="lt1"/>
                </a:solidFill>
              </a:rPr>
              <a:t>Self-Ordering for Healthly Food System</a:t>
            </a:r>
            <a:endParaRPr sz="48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0" y="288300"/>
            <a:ext cx="12192000" cy="69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200"/>
              <a:buNone/>
            </a:pPr>
            <a:r>
              <a:rPr lang="en-US"/>
              <a:t>Self-Ordering for Healthly Food System</a:t>
            </a:r>
            <a:endParaRPr/>
          </a:p>
        </p:txBody>
      </p:sp>
      <p:sp>
        <p:nvSpPr>
          <p:cNvPr id="377" name="Google Shape;377;p39"/>
          <p:cNvSpPr txBox="1"/>
          <p:nvPr>
            <p:ph idx="1" type="body"/>
          </p:nvPr>
        </p:nvSpPr>
        <p:spPr>
          <a:xfrm>
            <a:off x="655320" y="1056640"/>
            <a:ext cx="10881360" cy="4473820"/>
          </a:xfrm>
          <a:prstGeom prst="rect">
            <a:avLst/>
          </a:prstGeom>
          <a:noFill/>
          <a:ln>
            <a:noFill/>
          </a:ln>
        </p:spPr>
        <p:txBody>
          <a:bodyPr anchorCtr="0" anchor="t" bIns="91425" lIns="91425" spcFirstLastPara="1" rIns="91425" wrap="square" tIns="91425">
            <a:noAutofit/>
          </a:bodyPr>
          <a:lstStyle/>
          <a:p>
            <a:pPr indent="-423323" lvl="0" marL="609585" rtl="0" algn="just">
              <a:lnSpc>
                <a:spcPct val="100000"/>
              </a:lnSpc>
              <a:spcBef>
                <a:spcPts val="0"/>
              </a:spcBef>
              <a:spcAft>
                <a:spcPts val="0"/>
              </a:spcAft>
              <a:buSzPts val="1400"/>
              <a:buChar char="●"/>
            </a:pPr>
            <a:r>
              <a:rPr lang="en-US" sz="1600">
                <a:solidFill>
                  <a:schemeClr val="dk1"/>
                </a:solidFill>
              </a:rPr>
              <a:t>Sejak tahun 2021, sistem self-ordering telah banyak diterapkan di berbagai restoran cepat saji seperti McDonald's dan IKEA di Indonesia. Sistem ini memungkinkan pelanggan untuk memesan makanan sendiri melalui kiosk digital atau aplikasi web, tanpa perlu berinteraksi langsung dengan kasir. Hal </a:t>
            </a:r>
            <a:r>
              <a:rPr b="1" lang="en-US" sz="1600">
                <a:solidFill>
                  <a:schemeClr val="dk1"/>
                </a:solidFill>
              </a:rPr>
              <a:t>ini tidak hanya meningkatkan efisiensi </a:t>
            </a:r>
            <a:r>
              <a:rPr lang="en-US" sz="1600">
                <a:solidFill>
                  <a:schemeClr val="dk1"/>
                </a:solidFill>
              </a:rPr>
              <a:t>layanan tetapi juga memberikan pengalaman yang lebih </a:t>
            </a:r>
            <a:r>
              <a:rPr b="1" lang="en-US" sz="1600">
                <a:solidFill>
                  <a:schemeClr val="dk1"/>
                </a:solidFill>
              </a:rPr>
              <a:t>cepat</a:t>
            </a:r>
            <a:r>
              <a:rPr lang="en-US" sz="1600">
                <a:solidFill>
                  <a:schemeClr val="dk1"/>
                </a:solidFill>
              </a:rPr>
              <a:t> dan </a:t>
            </a:r>
            <a:r>
              <a:rPr b="1" lang="en-US" sz="1600">
                <a:solidFill>
                  <a:schemeClr val="dk1"/>
                </a:solidFill>
              </a:rPr>
              <a:t>nyaman</a:t>
            </a:r>
            <a:r>
              <a:rPr lang="en-US" sz="1600">
                <a:solidFill>
                  <a:schemeClr val="dk1"/>
                </a:solidFill>
              </a:rPr>
              <a:t> bagi pelanggan.</a:t>
            </a:r>
            <a:endParaRPr/>
          </a:p>
          <a:p>
            <a:pPr indent="-423323" lvl="0" marL="609585" rtl="0" algn="just">
              <a:lnSpc>
                <a:spcPct val="100000"/>
              </a:lnSpc>
              <a:spcBef>
                <a:spcPts val="0"/>
              </a:spcBef>
              <a:spcAft>
                <a:spcPts val="0"/>
              </a:spcAft>
              <a:buSzPts val="1400"/>
              <a:buChar char="●"/>
            </a:pPr>
            <a:r>
              <a:rPr lang="en-US" sz="1600">
                <a:solidFill>
                  <a:schemeClr val="dk1"/>
                </a:solidFill>
              </a:rPr>
              <a:t>Di sisi lain, tren gaya hidup sehat semakin meningkat, dengan banyak orang lebih selektif dalam memilih makanan yang mereka konsumsi. Namun, restoran sehat sering kali memiliki sistem pemesanan yang kurang praktis dibandingkan restoran cepat saji. Oleh karena itu, sistem Self-Ordering for Healthly Food hadir sebagai solusi untuk memudahkan pelanggan dalam memesan makanan sehat dengan cepat, akurat, dan fleksibel. </a:t>
            </a:r>
            <a:endParaRPr/>
          </a:p>
          <a:p>
            <a:pPr indent="-423323" lvl="0" marL="609585" rtl="0" algn="just">
              <a:lnSpc>
                <a:spcPct val="100000"/>
              </a:lnSpc>
              <a:spcBef>
                <a:spcPts val="0"/>
              </a:spcBef>
              <a:spcAft>
                <a:spcPts val="0"/>
              </a:spcAft>
              <a:buSzPts val="1400"/>
              <a:buChar char="●"/>
            </a:pPr>
            <a:r>
              <a:rPr lang="en-US" sz="1600">
                <a:solidFill>
                  <a:schemeClr val="dk1"/>
                </a:solidFill>
              </a:rPr>
              <a:t>Sistem ini adalah sebuah aplikasi berbasis web yang memungkinkan pelanggan untuk melakukan pemesanan makanan sehat secara mandiri melalui sebuah antarmuka interaktif. Sistem ini akan menyediakan fitur-fitur utama seperti:</a:t>
            </a:r>
            <a:endParaRPr/>
          </a:p>
          <a:p>
            <a:pPr indent="-423323" lvl="1" marL="1219170" rtl="0" algn="just">
              <a:lnSpc>
                <a:spcPct val="100000"/>
              </a:lnSpc>
              <a:spcBef>
                <a:spcPts val="0"/>
              </a:spcBef>
              <a:spcAft>
                <a:spcPts val="0"/>
              </a:spcAft>
              <a:buSzPts val="1400"/>
              <a:buChar char="○"/>
            </a:pPr>
            <a:r>
              <a:rPr b="1" lang="en-US" sz="1600">
                <a:solidFill>
                  <a:schemeClr val="dk1"/>
                </a:solidFill>
              </a:rPr>
              <a:t>Menu Digital</a:t>
            </a:r>
            <a:r>
              <a:rPr lang="en-US" sz="1600">
                <a:solidFill>
                  <a:schemeClr val="dk1"/>
                </a:solidFill>
              </a:rPr>
              <a:t> - Pelanggan dapat melihat daftar makanan dan minuman sehat yang tersedia, lengkap dengan </a:t>
            </a:r>
            <a:r>
              <a:rPr lang="en-US" sz="1600" u="sng">
                <a:solidFill>
                  <a:schemeClr val="dk1"/>
                </a:solidFill>
              </a:rPr>
              <a:t>informasi</a:t>
            </a:r>
            <a:r>
              <a:rPr lang="en-US" sz="1600">
                <a:solidFill>
                  <a:schemeClr val="dk1"/>
                </a:solidFill>
              </a:rPr>
              <a:t> </a:t>
            </a:r>
            <a:r>
              <a:rPr lang="en-US" sz="1600" u="sng">
                <a:solidFill>
                  <a:schemeClr val="dk1"/>
                </a:solidFill>
              </a:rPr>
              <a:t>nutrisi</a:t>
            </a:r>
            <a:r>
              <a:rPr lang="en-US" sz="1600">
                <a:solidFill>
                  <a:schemeClr val="dk1"/>
                </a:solidFill>
              </a:rPr>
              <a:t> dan </a:t>
            </a:r>
            <a:r>
              <a:rPr lang="en-US" sz="1600" u="sng">
                <a:solidFill>
                  <a:schemeClr val="dk1"/>
                </a:solidFill>
              </a:rPr>
              <a:t>harga</a:t>
            </a:r>
            <a:r>
              <a:rPr lang="en-US" sz="1600">
                <a:solidFill>
                  <a:schemeClr val="dk1"/>
                </a:solidFill>
              </a:rPr>
              <a:t>.</a:t>
            </a:r>
            <a:endParaRPr/>
          </a:p>
          <a:p>
            <a:pPr indent="-423323" lvl="1" marL="1219170" rtl="0" algn="just">
              <a:lnSpc>
                <a:spcPct val="100000"/>
              </a:lnSpc>
              <a:spcBef>
                <a:spcPts val="0"/>
              </a:spcBef>
              <a:spcAft>
                <a:spcPts val="0"/>
              </a:spcAft>
              <a:buSzPts val="1400"/>
              <a:buChar char="○"/>
            </a:pPr>
            <a:r>
              <a:rPr b="1" lang="en-US" sz="1600">
                <a:solidFill>
                  <a:schemeClr val="dk1"/>
                </a:solidFill>
              </a:rPr>
              <a:t>Kustomisasi Pesanan</a:t>
            </a:r>
            <a:r>
              <a:rPr lang="en-US" sz="1600">
                <a:solidFill>
                  <a:schemeClr val="dk1"/>
                </a:solidFill>
              </a:rPr>
              <a:t> - Pelanggan dapat menyesuaikan pesanan mereka, seperti memilih </a:t>
            </a:r>
            <a:r>
              <a:rPr lang="en-US" sz="1600" u="sng">
                <a:solidFill>
                  <a:schemeClr val="dk1"/>
                </a:solidFill>
              </a:rPr>
              <a:t>jenis bahan</a:t>
            </a:r>
            <a:r>
              <a:rPr lang="en-US" sz="1600">
                <a:solidFill>
                  <a:schemeClr val="dk1"/>
                </a:solidFill>
              </a:rPr>
              <a:t>, ukuran </a:t>
            </a:r>
            <a:r>
              <a:rPr lang="en-US" sz="1600" u="sng">
                <a:solidFill>
                  <a:schemeClr val="dk1"/>
                </a:solidFill>
              </a:rPr>
              <a:t>porsi</a:t>
            </a:r>
            <a:r>
              <a:rPr lang="en-US" sz="1600">
                <a:solidFill>
                  <a:schemeClr val="dk1"/>
                </a:solidFill>
              </a:rPr>
              <a:t>, atau menghindari alergi tertentu.</a:t>
            </a:r>
            <a:endParaRPr/>
          </a:p>
          <a:p>
            <a:pPr indent="-423323" lvl="1" marL="1219170" rtl="0" algn="just">
              <a:lnSpc>
                <a:spcPct val="100000"/>
              </a:lnSpc>
              <a:spcBef>
                <a:spcPts val="0"/>
              </a:spcBef>
              <a:spcAft>
                <a:spcPts val="0"/>
              </a:spcAft>
              <a:buSzPts val="1400"/>
              <a:buChar char="○"/>
            </a:pPr>
            <a:r>
              <a:rPr b="1" lang="en-US" sz="1600">
                <a:solidFill>
                  <a:schemeClr val="dk1"/>
                </a:solidFill>
              </a:rPr>
              <a:t>Metode Pemesanan </a:t>
            </a:r>
            <a:r>
              <a:rPr lang="en-US" sz="1600">
                <a:solidFill>
                  <a:schemeClr val="dk1"/>
                </a:solidFill>
              </a:rPr>
              <a:t> - Dine-in / Take-away</a:t>
            </a:r>
            <a:endParaRPr b="1" sz="1600">
              <a:solidFill>
                <a:schemeClr val="dk1"/>
              </a:solidFill>
            </a:endParaRPr>
          </a:p>
          <a:p>
            <a:pPr indent="-423323" lvl="1" marL="1219170" rtl="0" algn="just">
              <a:lnSpc>
                <a:spcPct val="100000"/>
              </a:lnSpc>
              <a:spcBef>
                <a:spcPts val="0"/>
              </a:spcBef>
              <a:spcAft>
                <a:spcPts val="0"/>
              </a:spcAft>
              <a:buSzPts val="1400"/>
              <a:buChar char="○"/>
            </a:pPr>
            <a:r>
              <a:rPr b="1" lang="en-US" sz="1600">
                <a:solidFill>
                  <a:schemeClr val="dk1"/>
                </a:solidFill>
              </a:rPr>
              <a:t>Metode Pembayaran Digital</a:t>
            </a:r>
            <a:r>
              <a:rPr lang="en-US" sz="1600">
                <a:solidFill>
                  <a:schemeClr val="dk1"/>
                </a:solidFill>
              </a:rPr>
              <a:t> - Pembayaran dilakukan secara cashless menggunakan dompet digital, kartu kredit/debit, atau QRIS.</a:t>
            </a:r>
            <a:endParaRPr/>
          </a:p>
          <a:p>
            <a:pPr indent="-423323" lvl="1" marL="1219170" rtl="0" algn="just">
              <a:lnSpc>
                <a:spcPct val="100000"/>
              </a:lnSpc>
              <a:spcBef>
                <a:spcPts val="0"/>
              </a:spcBef>
              <a:spcAft>
                <a:spcPts val="0"/>
              </a:spcAft>
              <a:buSzPts val="1400"/>
              <a:buChar char="○"/>
            </a:pPr>
            <a:r>
              <a:rPr b="1" lang="en-US" sz="1600">
                <a:solidFill>
                  <a:schemeClr val="dk1"/>
                </a:solidFill>
              </a:rPr>
              <a:t>Notifikasi Status Pesanan</a:t>
            </a:r>
            <a:r>
              <a:rPr lang="en-US" sz="1600">
                <a:solidFill>
                  <a:schemeClr val="dk1"/>
                </a:solidFill>
              </a:rPr>
              <a:t> - Setelah memesan, pelanggan akan mendapatkan status pesanan secara real-time, apakah sedang diproses atau sudah siap diambil.</a:t>
            </a:r>
            <a:endParaRPr/>
          </a:p>
          <a:p>
            <a:pPr indent="-423323" lvl="1" marL="1219170" rtl="0" algn="just">
              <a:lnSpc>
                <a:spcPct val="100000"/>
              </a:lnSpc>
              <a:spcBef>
                <a:spcPts val="0"/>
              </a:spcBef>
              <a:spcAft>
                <a:spcPts val="0"/>
              </a:spcAft>
              <a:buSzPts val="1400"/>
              <a:buChar char="○"/>
            </a:pPr>
            <a:r>
              <a:rPr b="1" lang="en-US" sz="1600">
                <a:solidFill>
                  <a:schemeClr val="dk1"/>
                </a:solidFill>
              </a:rPr>
              <a:t>Dashboard Admin</a:t>
            </a:r>
            <a:r>
              <a:rPr lang="en-US" sz="1600">
                <a:solidFill>
                  <a:schemeClr val="dk1"/>
                </a:solidFill>
              </a:rPr>
              <a:t> - Pihak restoran dapat mengelola menu, melihat riwayat pesanan, serta melaporkan data seperti (siapa member teraktif, siapa member terbanyak membeli, transaksi terbanyak, total omzet, produk terlaris, produk yg perlu diendorse)</a:t>
            </a:r>
            <a:endParaRPr/>
          </a:p>
          <a:p>
            <a:pPr indent="0" lvl="0" marL="186262" rtl="0" algn="just">
              <a:lnSpc>
                <a:spcPct val="100000"/>
              </a:lnSpc>
              <a:spcBef>
                <a:spcPts val="0"/>
              </a:spcBef>
              <a:spcAft>
                <a:spcPts val="0"/>
              </a:spcAft>
              <a:buSzPts val="1400"/>
              <a:buNone/>
            </a:pPr>
            <a:r>
              <a:t/>
            </a:r>
            <a:endParaRPr sz="16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0"/>
          <p:cNvSpPr txBox="1"/>
          <p:nvPr>
            <p:ph type="title"/>
          </p:nvPr>
        </p:nvSpPr>
        <p:spPr>
          <a:xfrm>
            <a:off x="514046" y="449656"/>
            <a:ext cx="10019842"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Praktik #1:</a:t>
            </a:r>
            <a:endParaRPr/>
          </a:p>
        </p:txBody>
      </p:sp>
      <p:sp>
        <p:nvSpPr>
          <p:cNvPr id="383" name="Google Shape;383;p40"/>
          <p:cNvSpPr txBox="1"/>
          <p:nvPr>
            <p:ph idx="1" type="body"/>
          </p:nvPr>
        </p:nvSpPr>
        <p:spPr>
          <a:xfrm>
            <a:off x="514045" y="1435510"/>
            <a:ext cx="11163900" cy="5293757"/>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Coba amati:</a:t>
            </a:r>
            <a:endParaRPr sz="4400"/>
          </a:p>
          <a:p>
            <a:pPr indent="-457200" lvl="0" marL="457200" rtl="0" algn="l">
              <a:lnSpc>
                <a:spcPct val="100000"/>
              </a:lnSpc>
              <a:spcBef>
                <a:spcPts val="0"/>
              </a:spcBef>
              <a:spcAft>
                <a:spcPts val="0"/>
              </a:spcAft>
              <a:buClr>
                <a:schemeClr val="dk1"/>
              </a:buClr>
              <a:buSzPts val="1600"/>
              <a:buFont typeface="Arial"/>
              <a:buChar char="-"/>
            </a:pPr>
            <a:r>
              <a:rPr lang="en-US" sz="2400" u="sng">
                <a:solidFill>
                  <a:schemeClr val="hlink"/>
                </a:solidFill>
                <a:hlinkClick r:id="rId3"/>
              </a:rPr>
              <a:t>https://www.behance.net/gallery/153664009/Food-Ordering-Kiosk</a:t>
            </a:r>
            <a:r>
              <a:rPr lang="en-US" sz="2400" u="sng">
                <a:solidFill>
                  <a:schemeClr val="hlink"/>
                </a:solidFill>
              </a:rPr>
              <a:t> </a:t>
            </a:r>
            <a:endParaRPr/>
          </a:p>
          <a:p>
            <a:pPr indent="-355600" lvl="0" marL="457200" rtl="0" algn="l">
              <a:lnSpc>
                <a:spcPct val="100000"/>
              </a:lnSpc>
              <a:spcBef>
                <a:spcPts val="0"/>
              </a:spcBef>
              <a:spcAft>
                <a:spcPts val="0"/>
              </a:spcAft>
              <a:buClr>
                <a:schemeClr val="dk1"/>
              </a:buClr>
              <a:buSzPts val="1600"/>
              <a:buFont typeface="Arial"/>
              <a:buNone/>
            </a:pPr>
            <a:r>
              <a:t/>
            </a:r>
            <a:endParaRPr sz="2400"/>
          </a:p>
          <a:p>
            <a:pPr indent="-342900" lvl="0" marL="342900" rtl="0" algn="l">
              <a:lnSpc>
                <a:spcPct val="100000"/>
              </a:lnSpc>
              <a:spcBef>
                <a:spcPts val="0"/>
              </a:spcBef>
              <a:spcAft>
                <a:spcPts val="0"/>
              </a:spcAft>
              <a:buClr>
                <a:schemeClr val="dk1"/>
              </a:buClr>
              <a:buSzPts val="1600"/>
              <a:buFont typeface="Arial"/>
              <a:buAutoNum type="arabicPeriod"/>
            </a:pPr>
            <a:r>
              <a:rPr lang="en-US" sz="2400"/>
              <a:t>Coba buat 7 url berikut dan munculkan textnya</a:t>
            </a:r>
            <a:endParaRPr sz="4400"/>
          </a:p>
          <a:p>
            <a:pPr indent="-342900" lvl="1" marL="800100" rtl="0" algn="l">
              <a:lnSpc>
                <a:spcPct val="100000"/>
              </a:lnSpc>
              <a:spcBef>
                <a:spcPts val="0"/>
              </a:spcBef>
              <a:spcAft>
                <a:spcPts val="0"/>
              </a:spcAft>
              <a:buSzPts val="1600"/>
              <a:buFont typeface="Arial"/>
              <a:buChar char="•"/>
            </a:pPr>
            <a:r>
              <a:rPr lang="en-US" sz="2400"/>
              <a:t>BASE_URL/welcome 🡪 beri text “Selamat Datang”</a:t>
            </a:r>
            <a:endParaRPr sz="2000"/>
          </a:p>
          <a:p>
            <a:pPr indent="-342900" lvl="1" marL="800100" rtl="0" algn="l">
              <a:lnSpc>
                <a:spcPct val="100000"/>
              </a:lnSpc>
              <a:spcBef>
                <a:spcPts val="0"/>
              </a:spcBef>
              <a:spcAft>
                <a:spcPts val="0"/>
              </a:spcAft>
              <a:buSzPts val="1600"/>
              <a:buFont typeface="Arial"/>
              <a:buChar char="•"/>
            </a:pPr>
            <a:r>
              <a:rPr lang="en-US" sz="2400"/>
              <a:t>BASE_URL/before_order 🡪 beri text “Pilih DINE-IN atau Take Away”</a:t>
            </a:r>
            <a:endParaRPr/>
          </a:p>
          <a:p>
            <a:pPr indent="0" lvl="1" marL="457200" rtl="0" algn="l">
              <a:lnSpc>
                <a:spcPct val="100000"/>
              </a:lnSpc>
              <a:spcBef>
                <a:spcPts val="0"/>
              </a:spcBef>
              <a:spcAft>
                <a:spcPts val="0"/>
              </a:spcAft>
              <a:buSzPts val="1600"/>
              <a:buNone/>
            </a:pPr>
            <a:r>
              <a:rPr b="1" lang="en-US" sz="2400"/>
              <a:t>Gunakan Parameter. Setelah menu gunakan parameter untuk memenuhi method pemesanan dine-in atau take-away.</a:t>
            </a:r>
            <a:endParaRPr b="1" sz="2000"/>
          </a:p>
          <a:p>
            <a:pPr indent="-342900" lvl="1" marL="800100" rtl="0" algn="l">
              <a:lnSpc>
                <a:spcPct val="100000"/>
              </a:lnSpc>
              <a:spcBef>
                <a:spcPts val="0"/>
              </a:spcBef>
              <a:spcAft>
                <a:spcPts val="0"/>
              </a:spcAft>
              <a:buSzPts val="1600"/>
              <a:buFont typeface="Arial"/>
              <a:buChar char="•"/>
            </a:pPr>
            <a:r>
              <a:rPr lang="en-US" sz="2400"/>
              <a:t>BASE_URL/menu/dinein 🡪 beri text “Daftar menu Dine-in”</a:t>
            </a:r>
            <a:endParaRPr/>
          </a:p>
          <a:p>
            <a:pPr indent="-342900" lvl="1" marL="800100" rtl="0" algn="l">
              <a:lnSpc>
                <a:spcPct val="100000"/>
              </a:lnSpc>
              <a:spcBef>
                <a:spcPts val="0"/>
              </a:spcBef>
              <a:spcAft>
                <a:spcPts val="0"/>
              </a:spcAft>
              <a:buSzPts val="1600"/>
              <a:buFont typeface="Arial"/>
              <a:buChar char="•"/>
            </a:pPr>
            <a:r>
              <a:rPr lang="en-US" sz="2400"/>
              <a:t>BASE_URL/menu/takeaway 🡪 beri text “Daftar menu Take-away”</a:t>
            </a:r>
            <a:endParaRPr/>
          </a:p>
          <a:p>
            <a:pPr indent="0" lvl="1" marL="457200" rtl="0" algn="l">
              <a:lnSpc>
                <a:spcPct val="100000"/>
              </a:lnSpc>
              <a:spcBef>
                <a:spcPts val="0"/>
              </a:spcBef>
              <a:spcAft>
                <a:spcPts val="0"/>
              </a:spcAft>
              <a:buSzPts val="1400"/>
              <a:buNone/>
            </a:pPr>
            <a:r>
              <a:rPr b="1" lang="en-US" sz="2000"/>
              <a:t>Untuk bagian Administrasi</a:t>
            </a:r>
            <a:endParaRPr/>
          </a:p>
          <a:p>
            <a:pPr indent="-342900" lvl="1" marL="800100" rtl="0" algn="l">
              <a:lnSpc>
                <a:spcPct val="100000"/>
              </a:lnSpc>
              <a:spcBef>
                <a:spcPts val="0"/>
              </a:spcBef>
              <a:spcAft>
                <a:spcPts val="0"/>
              </a:spcAft>
              <a:buSzPts val="1400"/>
              <a:buFont typeface="Arial"/>
              <a:buChar char="•"/>
            </a:pPr>
            <a:r>
              <a:rPr lang="en-US" sz="2000"/>
              <a:t>BASE_URL/admin/categories/ 🡪 beri text “Portal Manajemen: Daftar Kategori”</a:t>
            </a:r>
            <a:endParaRPr sz="2000"/>
          </a:p>
          <a:p>
            <a:pPr indent="-342900" lvl="1" marL="800100" rtl="0" algn="l">
              <a:lnSpc>
                <a:spcPct val="100000"/>
              </a:lnSpc>
              <a:spcBef>
                <a:spcPts val="0"/>
              </a:spcBef>
              <a:spcAft>
                <a:spcPts val="0"/>
              </a:spcAft>
              <a:buSzPts val="1400"/>
              <a:buFont typeface="Arial"/>
              <a:buChar char="•"/>
            </a:pPr>
            <a:r>
              <a:rPr lang="en-US" sz="2000"/>
              <a:t>BASE_URL/admin/order 🡪 beri text “Portal Manajemen: Daftar Order”</a:t>
            </a:r>
            <a:endParaRPr sz="2000"/>
          </a:p>
          <a:p>
            <a:pPr indent="-342900" lvl="1" marL="800100" rtl="0" algn="l">
              <a:lnSpc>
                <a:spcPct val="100000"/>
              </a:lnSpc>
              <a:spcBef>
                <a:spcPts val="0"/>
              </a:spcBef>
              <a:spcAft>
                <a:spcPts val="0"/>
              </a:spcAft>
              <a:buSzPts val="1400"/>
              <a:buFont typeface="Arial"/>
              <a:buChar char="•"/>
            </a:pPr>
            <a:r>
              <a:rPr lang="en-US" sz="2000"/>
              <a:t>BASE_URL/admin/members/ 🡪 beri text “Portal Manajemen: Daftar Member”</a:t>
            </a:r>
            <a:endParaRPr sz="2000"/>
          </a:p>
          <a:p>
            <a:pPr indent="-514350" lvl="0" marL="514350" rtl="0" algn="l">
              <a:lnSpc>
                <a:spcPct val="100000"/>
              </a:lnSpc>
              <a:spcBef>
                <a:spcPts val="0"/>
              </a:spcBef>
              <a:spcAft>
                <a:spcPts val="0"/>
              </a:spcAft>
              <a:buClr>
                <a:schemeClr val="dk1"/>
              </a:buClr>
              <a:buSzPts val="1600"/>
              <a:buFont typeface="Calibri"/>
              <a:buAutoNum type="arabicPeriod"/>
            </a:pPr>
            <a:r>
              <a:rPr lang="en-US" sz="2400"/>
              <a:t>Buat routingnya dalam web/route.php</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1"/>
          <p:cNvSpPr txBox="1"/>
          <p:nvPr>
            <p:ph type="ctrTitle"/>
          </p:nvPr>
        </p:nvSpPr>
        <p:spPr>
          <a:xfrm>
            <a:off x="914400" y="2125980"/>
            <a:ext cx="10363200" cy="1846659"/>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10 menit silahkan mencoba</a:t>
            </a:r>
            <a:br>
              <a:rPr lang="en-US"/>
            </a:br>
            <a:r>
              <a:rPr lang="en-US"/>
              <a:t>5 menit pembahasan</a:t>
            </a:r>
            <a:endParaRPr/>
          </a:p>
        </p:txBody>
      </p:sp>
      <p:sp>
        <p:nvSpPr>
          <p:cNvPr id="389" name="Google Shape;389;p41"/>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2"/>
          <p:cNvSpPr txBox="1"/>
          <p:nvPr>
            <p:ph idx="1" type="subTitle"/>
          </p:nvPr>
        </p:nvSpPr>
        <p:spPr>
          <a:xfrm>
            <a:off x="3244400" y="4020433"/>
            <a:ext cx="5703200" cy="8596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None/>
            </a:pPr>
            <a:r>
              <a:t/>
            </a:r>
            <a:endParaRPr/>
          </a:p>
        </p:txBody>
      </p:sp>
      <p:sp>
        <p:nvSpPr>
          <p:cNvPr id="395" name="Google Shape;395;p42"/>
          <p:cNvSpPr txBox="1"/>
          <p:nvPr>
            <p:ph type="title"/>
          </p:nvPr>
        </p:nvSpPr>
        <p:spPr>
          <a:xfrm>
            <a:off x="0" y="3288533"/>
            <a:ext cx="12192000" cy="643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None/>
            </a:pPr>
            <a:r>
              <a:rPr b="0" lang="en-US">
                <a:solidFill>
                  <a:schemeClr val="lt1"/>
                </a:solidFill>
              </a:rPr>
              <a:t>View</a:t>
            </a:r>
            <a:endParaRPr>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3"/>
          <p:cNvSpPr txBox="1"/>
          <p:nvPr>
            <p:ph type="title"/>
          </p:nvPr>
        </p:nvSpPr>
        <p:spPr>
          <a:xfrm>
            <a:off x="514044" y="449656"/>
            <a:ext cx="10019843"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View pada Laravel</a:t>
            </a:r>
            <a:endParaRPr/>
          </a:p>
        </p:txBody>
      </p:sp>
      <p:sp>
        <p:nvSpPr>
          <p:cNvPr id="401" name="Google Shape;401;p43"/>
          <p:cNvSpPr txBox="1"/>
          <p:nvPr>
            <p:ph idx="1" type="body"/>
          </p:nvPr>
        </p:nvSpPr>
        <p:spPr>
          <a:xfrm>
            <a:off x="514044" y="1619031"/>
            <a:ext cx="11163909" cy="2855595"/>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2400"/>
              <a:buFont typeface="Arial"/>
              <a:buNone/>
            </a:pPr>
            <a:r>
              <a:rPr lang="en-US" sz="2400"/>
              <a:t>View pada laravel terletak pada ‘resources/views/’. Mereka memiliki extensi: ……blade.php.</a:t>
            </a:r>
            <a:endParaRPr/>
          </a:p>
          <a:p>
            <a:pPr indent="0" lvl="0" marL="114300" rtl="0" algn="l">
              <a:lnSpc>
                <a:spcPct val="100000"/>
              </a:lnSpc>
              <a:spcBef>
                <a:spcPts val="0"/>
              </a:spcBef>
              <a:spcAft>
                <a:spcPts val="0"/>
              </a:spcAft>
              <a:buClr>
                <a:schemeClr val="dk1"/>
              </a:buClr>
              <a:buSzPts val="2400"/>
              <a:buFont typeface="Arial"/>
              <a:buNone/>
            </a:pPr>
            <a:r>
              <a:rPr lang="en-US" sz="2400"/>
              <a:t>Dengan tambahan extensi pada file tersebut, maka file view dapat menerima Bahasa pemrograman HTML, PHP dan Blade</a:t>
            </a:r>
            <a:endParaRPr/>
          </a:p>
        </p:txBody>
      </p:sp>
      <p:pic>
        <p:nvPicPr>
          <p:cNvPr id="402" name="Google Shape;402;p43"/>
          <p:cNvPicPr preferRelativeResize="0"/>
          <p:nvPr/>
        </p:nvPicPr>
        <p:blipFill rotWithShape="1">
          <a:blip r:embed="rId3">
            <a:alphaModFix/>
          </a:blip>
          <a:srcRect b="0" l="0" r="0" t="0"/>
          <a:stretch/>
        </p:blipFill>
        <p:spPr>
          <a:xfrm>
            <a:off x="882683" y="3594858"/>
            <a:ext cx="3295295" cy="191936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4"/>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Basic of Blade Template</a:t>
            </a:r>
            <a:endParaRPr/>
          </a:p>
        </p:txBody>
      </p:sp>
      <p:sp>
        <p:nvSpPr>
          <p:cNvPr id="408" name="Google Shape;408;p44"/>
          <p:cNvSpPr txBox="1"/>
          <p:nvPr>
            <p:ph idx="1" type="body"/>
          </p:nvPr>
        </p:nvSpPr>
        <p:spPr>
          <a:xfrm>
            <a:off x="376393" y="1530541"/>
            <a:ext cx="11163909" cy="4062651"/>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2400"/>
              <a:buFont typeface="Arial"/>
              <a:buNone/>
            </a:pPr>
            <a:r>
              <a:rPr lang="en-US" sz="2400"/>
              <a:t>Blade Template adalah sintaks view dari laravel. Engine ini berbeda dengan engine pada framework lain, karena dengan BLADE template, anda tetap bisa menggunakan sintaksis PHP plain pada file view tersebut.</a:t>
            </a:r>
            <a:endParaRPr/>
          </a:p>
          <a:p>
            <a:pPr indent="0" lvl="0" marL="114300" rtl="0" algn="l">
              <a:lnSpc>
                <a:spcPct val="100000"/>
              </a:lnSpc>
              <a:spcBef>
                <a:spcPts val="0"/>
              </a:spcBef>
              <a:spcAft>
                <a:spcPts val="0"/>
              </a:spcAft>
              <a:buClr>
                <a:schemeClr val="dk1"/>
              </a:buClr>
              <a:buSzPts val="2400"/>
              <a:buFont typeface="Arial"/>
              <a:buNone/>
            </a:pPr>
            <a:r>
              <a:t/>
            </a:r>
            <a:endParaRPr sz="2400"/>
          </a:p>
          <a:p>
            <a:pPr indent="0" lvl="0" marL="114300" rtl="0" algn="l">
              <a:lnSpc>
                <a:spcPct val="100000"/>
              </a:lnSpc>
              <a:spcBef>
                <a:spcPts val="0"/>
              </a:spcBef>
              <a:spcAft>
                <a:spcPts val="0"/>
              </a:spcAft>
              <a:buClr>
                <a:schemeClr val="dk1"/>
              </a:buClr>
              <a:buSzPts val="2400"/>
              <a:buFont typeface="Arial"/>
              <a:buNone/>
            </a:pPr>
            <a:r>
              <a:rPr lang="en-US" sz="2400"/>
              <a:t>Ciri khas sintaks blade adalah dengan adanya {{ ….. }} untuk mencetak / echo, annotation @if, @else, @for </a:t>
            </a:r>
            <a:endParaRPr/>
          </a:p>
          <a:p>
            <a:pPr indent="0" lvl="0" marL="114300" rtl="0" algn="l">
              <a:lnSpc>
                <a:spcPct val="100000"/>
              </a:lnSpc>
              <a:spcBef>
                <a:spcPts val="0"/>
              </a:spcBef>
              <a:spcAft>
                <a:spcPts val="0"/>
              </a:spcAft>
              <a:buClr>
                <a:schemeClr val="dk1"/>
              </a:buClr>
              <a:buSzPts val="2400"/>
              <a:buFont typeface="Arial"/>
              <a:buNone/>
            </a:pPr>
            <a:r>
              <a:rPr lang="en-US" sz="2400"/>
              <a:t>Di dalam {{ … }} dan annotation terdapat variable atau sintaks PHP yang bisa dipakai</a:t>
            </a:r>
            <a:endParaRPr sz="2400"/>
          </a:p>
          <a:p>
            <a:pPr indent="0" lvl="0" marL="114300" rtl="0" algn="l">
              <a:lnSpc>
                <a:spcPct val="100000"/>
              </a:lnSpc>
              <a:spcBef>
                <a:spcPts val="0"/>
              </a:spcBef>
              <a:spcAft>
                <a:spcPts val="0"/>
              </a:spcAft>
              <a:buClr>
                <a:schemeClr val="dk1"/>
              </a:buClr>
              <a:buSzPts val="2400"/>
              <a:buFont typeface="Arial"/>
              <a:buNone/>
            </a:pPr>
            <a:r>
              <a:t/>
            </a:r>
            <a:endParaRPr sz="2400"/>
          </a:p>
          <a:p>
            <a:pPr indent="0" lvl="0" marL="114300" rtl="0" algn="l">
              <a:lnSpc>
                <a:spcPct val="100000"/>
              </a:lnSpc>
              <a:spcBef>
                <a:spcPts val="0"/>
              </a:spcBef>
              <a:spcAft>
                <a:spcPts val="0"/>
              </a:spcAft>
              <a:buClr>
                <a:schemeClr val="dk1"/>
              </a:buClr>
              <a:buSzPts val="2400"/>
              <a:buFont typeface="Arial"/>
              <a:buNone/>
            </a:pPr>
            <a:r>
              <a:rPr lang="en-US" sz="2400"/>
              <a:t>Dokumentasi lengkap dapat anda akses di </a:t>
            </a:r>
            <a:r>
              <a:rPr lang="en-US" sz="2400" u="sng">
                <a:solidFill>
                  <a:schemeClr val="hlink"/>
                </a:solidFill>
                <a:hlinkClick r:id="rId3"/>
              </a:rPr>
              <a:t>https://laravel.com/docs/10.x/blade#introduction</a:t>
            </a:r>
            <a:r>
              <a:rPr lang="en-US" sz="24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1075651" y="3429000"/>
            <a:ext cx="10322560" cy="643200"/>
          </a:xfrm>
          <a:prstGeom prst="rect">
            <a:avLst/>
          </a:prstGeom>
          <a:noFill/>
          <a:ln>
            <a:noFill/>
          </a:ln>
        </p:spPr>
        <p:txBody>
          <a:bodyPr anchorCtr="0" anchor="b" bIns="121900" lIns="121900" spcFirstLastPara="1" rIns="121900" wrap="square" tIns="121900">
            <a:noAutofit/>
          </a:bodyPr>
          <a:lstStyle/>
          <a:p>
            <a:pPr indent="0" lvl="0" marL="0" rtl="0" algn="ctr">
              <a:lnSpc>
                <a:spcPct val="100000"/>
              </a:lnSpc>
              <a:spcBef>
                <a:spcPts val="0"/>
              </a:spcBef>
              <a:spcAft>
                <a:spcPts val="0"/>
              </a:spcAft>
              <a:buClr>
                <a:srgbClr val="000000"/>
              </a:buClr>
              <a:buSzPts val="1100"/>
              <a:buNone/>
            </a:pPr>
            <a:r>
              <a:rPr lang="en-US" sz="5333">
                <a:solidFill>
                  <a:schemeClr val="lt1"/>
                </a:solidFill>
              </a:rPr>
              <a:t>Mari kita cek kondisi awal anda</a:t>
            </a:r>
            <a:endParaRPr sz="5333">
              <a:solidFill>
                <a:schemeClr val="lt1"/>
              </a:solidFill>
            </a:endParaRPr>
          </a:p>
        </p:txBody>
      </p:sp>
      <p:sp>
        <p:nvSpPr>
          <p:cNvPr id="230" name="Google Shape;230;p21"/>
          <p:cNvSpPr txBox="1"/>
          <p:nvPr>
            <p:ph idx="12" type="sldNum"/>
          </p:nvPr>
        </p:nvSpPr>
        <p:spPr>
          <a:xfrm>
            <a:off x="11398211" y="6217623"/>
            <a:ext cx="731600" cy="5248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231" name="Google Shape;231;p21"/>
          <p:cNvSpPr txBox="1"/>
          <p:nvPr/>
        </p:nvSpPr>
        <p:spPr>
          <a:xfrm>
            <a:off x="7746591" y="6434491"/>
            <a:ext cx="4020400" cy="290000"/>
          </a:xfrm>
          <a:prstGeom prst="rect">
            <a:avLst/>
          </a:prstGeom>
          <a:noFill/>
          <a:ln>
            <a:noFill/>
          </a:ln>
        </p:spPr>
        <p:txBody>
          <a:bodyPr anchorCtr="0" anchor="ctr" bIns="121900" lIns="121900" spcFirstLastPara="1" rIns="121900" wrap="square" tIns="121900">
            <a:noAutofit/>
          </a:bodyPr>
          <a:lstStyle/>
          <a:p>
            <a:pPr indent="0" lvl="0" marL="0" marR="0" rtl="0" algn="r">
              <a:lnSpc>
                <a:spcPct val="115000"/>
              </a:lnSpc>
              <a:spcBef>
                <a:spcPts val="0"/>
              </a:spcBef>
              <a:spcAft>
                <a:spcPts val="0"/>
              </a:spcAft>
              <a:buNone/>
            </a:pPr>
            <a:r>
              <a:rPr b="0" i="0" lang="en-US" sz="1333" u="none" cap="none" strike="noStrike">
                <a:solidFill>
                  <a:srgbClr val="0012A2"/>
                </a:solidFill>
                <a:latin typeface="Albert Sans"/>
                <a:ea typeface="Albert Sans"/>
                <a:cs typeface="Albert Sans"/>
                <a:sym typeface="Albert Sans"/>
              </a:rPr>
              <a:t>Informatics Engineering | Universitas Surabaya</a:t>
            </a:r>
            <a:endParaRPr b="0" i="0" sz="1333" u="none" cap="none" strike="noStrike">
              <a:solidFill>
                <a:srgbClr val="0012A2"/>
              </a:solidFill>
              <a:latin typeface="Albert Sans"/>
              <a:ea typeface="Albert Sans"/>
              <a:cs typeface="Albert Sans"/>
              <a:sym typeface="Albert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Simple Sintaks pada Blade</a:t>
            </a:r>
            <a:endParaRPr/>
          </a:p>
        </p:txBody>
      </p:sp>
      <p:sp>
        <p:nvSpPr>
          <p:cNvPr id="414" name="Google Shape;414;p45"/>
          <p:cNvSpPr txBox="1"/>
          <p:nvPr>
            <p:ph idx="1" type="body"/>
          </p:nvPr>
        </p:nvSpPr>
        <p:spPr>
          <a:xfrm>
            <a:off x="514045" y="2336786"/>
            <a:ext cx="11163909" cy="2855595"/>
          </a:xfrm>
          <a:prstGeom prst="rect">
            <a:avLst/>
          </a:prstGeom>
          <a:noFill/>
          <a:ln>
            <a:noFill/>
          </a:ln>
        </p:spPr>
        <p:txBody>
          <a:bodyPr anchorCtr="0" anchor="t" bIns="0" lIns="0" spcFirstLastPara="1" rIns="0" wrap="square" tIns="0">
            <a:spAutoFit/>
          </a:bodyPr>
          <a:lstStyle/>
          <a:p>
            <a:pPr indent="0" lvl="0" marL="114300" rtl="0" algn="l">
              <a:lnSpc>
                <a:spcPct val="100000"/>
              </a:lnSpc>
              <a:spcBef>
                <a:spcPts val="0"/>
              </a:spcBef>
              <a:spcAft>
                <a:spcPts val="0"/>
              </a:spcAft>
              <a:buClr>
                <a:schemeClr val="dk1"/>
              </a:buClr>
              <a:buSzPts val="1800"/>
              <a:buFont typeface="Arial"/>
              <a:buNone/>
            </a:pPr>
            <a:r>
              <a:rPr lang="en-US" sz="1800"/>
              <a:t>Contoh: bila ada route seperti ini, berarti welcome mengirimkan data ‘name’ bernilai Samantha.</a:t>
            </a:r>
            <a:endParaRPr/>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rPr lang="en-US" sz="1800"/>
              <a:t> Maka pada file Blade </a:t>
            </a:r>
            <a:r>
              <a:rPr b="1" lang="en-US" sz="1800"/>
              <a:t>Welcome</a:t>
            </a:r>
            <a:r>
              <a:rPr lang="en-US" sz="1800"/>
              <a:t>, diganti sintaksis</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t/>
            </a:r>
            <a:endParaRPr sz="1800"/>
          </a:p>
          <a:p>
            <a:pPr indent="0" lvl="0" marL="114300" rtl="0" algn="l">
              <a:lnSpc>
                <a:spcPct val="100000"/>
              </a:lnSpc>
              <a:spcBef>
                <a:spcPts val="0"/>
              </a:spcBef>
              <a:spcAft>
                <a:spcPts val="0"/>
              </a:spcAft>
              <a:buClr>
                <a:schemeClr val="dk1"/>
              </a:buClr>
              <a:buSzPts val="1800"/>
              <a:buFont typeface="Arial"/>
              <a:buNone/>
            </a:pPr>
            <a:r>
              <a:rPr lang="en-US" sz="1800"/>
              <a:t>Agar nama Samantha bisa muncul di layar</a:t>
            </a:r>
            <a:endParaRPr sz="1800"/>
          </a:p>
        </p:txBody>
      </p:sp>
      <p:pic>
        <p:nvPicPr>
          <p:cNvPr id="415" name="Google Shape;415;p45"/>
          <p:cNvPicPr preferRelativeResize="0"/>
          <p:nvPr/>
        </p:nvPicPr>
        <p:blipFill rotWithShape="1">
          <a:blip r:embed="rId3">
            <a:alphaModFix/>
          </a:blip>
          <a:srcRect b="0" l="0" r="0" t="0"/>
          <a:stretch/>
        </p:blipFill>
        <p:spPr>
          <a:xfrm>
            <a:off x="2344994" y="2687607"/>
            <a:ext cx="6624002" cy="1315536"/>
          </a:xfrm>
          <a:prstGeom prst="rect">
            <a:avLst/>
          </a:prstGeom>
          <a:noFill/>
          <a:ln>
            <a:noFill/>
          </a:ln>
        </p:spPr>
      </p:pic>
      <p:pic>
        <p:nvPicPr>
          <p:cNvPr id="416" name="Google Shape;416;p45"/>
          <p:cNvPicPr preferRelativeResize="0"/>
          <p:nvPr/>
        </p:nvPicPr>
        <p:blipFill rotWithShape="1">
          <a:blip r:embed="rId4">
            <a:alphaModFix/>
          </a:blip>
          <a:srcRect b="0" l="0" r="0" t="0"/>
          <a:stretch/>
        </p:blipFill>
        <p:spPr>
          <a:xfrm>
            <a:off x="2158620" y="4334867"/>
            <a:ext cx="2781300" cy="6762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6"/>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Simple Sintaksis pada Blade</a:t>
            </a:r>
            <a:endParaRPr/>
          </a:p>
        </p:txBody>
      </p:sp>
      <p:sp>
        <p:nvSpPr>
          <p:cNvPr id="422" name="Google Shape;422;p46"/>
          <p:cNvSpPr txBox="1"/>
          <p:nvPr>
            <p:ph idx="1" type="body"/>
          </p:nvPr>
        </p:nvSpPr>
        <p:spPr>
          <a:xfrm>
            <a:off x="514045" y="1657350"/>
            <a:ext cx="11163909" cy="353503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400"/>
              <a:t>Bila melihat json_encode versi PHP akan sama seperti</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t/>
            </a:r>
            <a:endParaRPr sz="2400"/>
          </a:p>
          <a:p>
            <a:pPr indent="0" lvl="0" marL="0" rtl="0" algn="l">
              <a:lnSpc>
                <a:spcPct val="100000"/>
              </a:lnSpc>
              <a:spcBef>
                <a:spcPts val="0"/>
              </a:spcBef>
              <a:spcAft>
                <a:spcPts val="0"/>
              </a:spcAft>
              <a:buSzPts val="1400"/>
              <a:buNone/>
            </a:pPr>
            <a:r>
              <a:rPr lang="en-US" sz="2400"/>
              <a:t>Versi Blade</a:t>
            </a:r>
            <a:endParaRPr/>
          </a:p>
        </p:txBody>
      </p:sp>
      <p:pic>
        <p:nvPicPr>
          <p:cNvPr id="423" name="Google Shape;423;p46"/>
          <p:cNvPicPr preferRelativeResize="0"/>
          <p:nvPr/>
        </p:nvPicPr>
        <p:blipFill rotWithShape="1">
          <a:blip r:embed="rId3">
            <a:alphaModFix/>
          </a:blip>
          <a:srcRect b="0" l="0" r="0" t="0"/>
          <a:stretch/>
        </p:blipFill>
        <p:spPr>
          <a:xfrm>
            <a:off x="3858263" y="2293062"/>
            <a:ext cx="5838825" cy="1352550"/>
          </a:xfrm>
          <a:prstGeom prst="rect">
            <a:avLst/>
          </a:prstGeom>
          <a:noFill/>
          <a:ln>
            <a:noFill/>
          </a:ln>
        </p:spPr>
      </p:pic>
      <p:pic>
        <p:nvPicPr>
          <p:cNvPr id="424" name="Google Shape;424;p46"/>
          <p:cNvPicPr preferRelativeResize="0"/>
          <p:nvPr/>
        </p:nvPicPr>
        <p:blipFill rotWithShape="1">
          <a:blip r:embed="rId4">
            <a:alphaModFix/>
          </a:blip>
          <a:srcRect b="0" l="0" r="0" t="0"/>
          <a:stretch/>
        </p:blipFill>
        <p:spPr>
          <a:xfrm>
            <a:off x="514045" y="3970718"/>
            <a:ext cx="5419725" cy="1857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7"/>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Sintaks IF pada blade</a:t>
            </a:r>
            <a:endParaRPr/>
          </a:p>
        </p:txBody>
      </p:sp>
      <p:sp>
        <p:nvSpPr>
          <p:cNvPr id="430" name="Google Shape;430;p47"/>
          <p:cNvSpPr txBox="1"/>
          <p:nvPr>
            <p:ph idx="1" type="body"/>
          </p:nvPr>
        </p:nvSpPr>
        <p:spPr>
          <a:xfrm>
            <a:off x="514045" y="2336786"/>
            <a:ext cx="11163909" cy="28555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431" name="Google Shape;431;p47"/>
          <p:cNvPicPr preferRelativeResize="0"/>
          <p:nvPr/>
        </p:nvPicPr>
        <p:blipFill rotWithShape="1">
          <a:blip r:embed="rId3">
            <a:alphaModFix/>
          </a:blip>
          <a:srcRect b="0" l="0" r="0" t="0"/>
          <a:stretch/>
        </p:blipFill>
        <p:spPr>
          <a:xfrm>
            <a:off x="2114977" y="1905196"/>
            <a:ext cx="5536868" cy="391597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8"/>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Sintaks Loop pada blade</a:t>
            </a:r>
            <a:endParaRPr/>
          </a:p>
        </p:txBody>
      </p:sp>
      <p:sp>
        <p:nvSpPr>
          <p:cNvPr id="437" name="Google Shape;437;p48"/>
          <p:cNvSpPr txBox="1"/>
          <p:nvPr>
            <p:ph idx="1" type="body"/>
          </p:nvPr>
        </p:nvSpPr>
        <p:spPr>
          <a:xfrm>
            <a:off x="514045" y="2336786"/>
            <a:ext cx="11163909" cy="28555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438" name="Google Shape;438;p48"/>
          <p:cNvPicPr preferRelativeResize="0"/>
          <p:nvPr/>
        </p:nvPicPr>
        <p:blipFill rotWithShape="1">
          <a:blip r:embed="rId3">
            <a:alphaModFix/>
          </a:blip>
          <a:srcRect b="0" l="0" r="0" t="0"/>
          <a:stretch/>
        </p:blipFill>
        <p:spPr>
          <a:xfrm>
            <a:off x="2150375" y="1700808"/>
            <a:ext cx="6739078" cy="377701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9"/>
          <p:cNvSpPr txBox="1"/>
          <p:nvPr>
            <p:ph type="title"/>
          </p:nvPr>
        </p:nvSpPr>
        <p:spPr>
          <a:xfrm>
            <a:off x="1658112" y="449656"/>
            <a:ext cx="8875775"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Sintaks Loop pada blade</a:t>
            </a:r>
            <a:endParaRPr/>
          </a:p>
        </p:txBody>
      </p:sp>
      <p:sp>
        <p:nvSpPr>
          <p:cNvPr id="444" name="Google Shape;444;p49"/>
          <p:cNvSpPr txBox="1"/>
          <p:nvPr>
            <p:ph idx="1" type="body"/>
          </p:nvPr>
        </p:nvSpPr>
        <p:spPr>
          <a:xfrm>
            <a:off x="514045" y="2336786"/>
            <a:ext cx="11163909" cy="285559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t/>
            </a:r>
            <a:endParaRPr/>
          </a:p>
        </p:txBody>
      </p:sp>
      <p:pic>
        <p:nvPicPr>
          <p:cNvPr id="445" name="Google Shape;445;p49"/>
          <p:cNvPicPr preferRelativeResize="0"/>
          <p:nvPr/>
        </p:nvPicPr>
        <p:blipFill rotWithShape="1">
          <a:blip r:embed="rId3">
            <a:alphaModFix/>
          </a:blip>
          <a:srcRect b="0" l="0" r="0" t="0"/>
          <a:stretch/>
        </p:blipFill>
        <p:spPr>
          <a:xfrm>
            <a:off x="2149310" y="1700808"/>
            <a:ext cx="5188637" cy="4483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0"/>
          <p:cNvSpPr txBox="1"/>
          <p:nvPr>
            <p:ph type="title"/>
          </p:nvPr>
        </p:nvSpPr>
        <p:spPr>
          <a:xfrm>
            <a:off x="458933" y="35052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Memberi link pada view</a:t>
            </a:r>
            <a:endParaRPr/>
          </a:p>
        </p:txBody>
      </p:sp>
      <p:sp>
        <p:nvSpPr>
          <p:cNvPr id="451" name="Google Shape;451;p50"/>
          <p:cNvSpPr txBox="1"/>
          <p:nvPr>
            <p:ph idx="1" type="body"/>
          </p:nvPr>
        </p:nvSpPr>
        <p:spPr>
          <a:xfrm>
            <a:off x="365760" y="1315720"/>
            <a:ext cx="11094720" cy="3336000"/>
          </a:xfrm>
          <a:prstGeom prst="rect">
            <a:avLst/>
          </a:prstGeom>
          <a:noFill/>
          <a:ln>
            <a:noFill/>
          </a:ln>
        </p:spPr>
        <p:txBody>
          <a:bodyPr anchorCtr="0" anchor="t" bIns="0" lIns="0" spcFirstLastPara="1" rIns="0" wrap="square" tIns="0">
            <a:noAutofit/>
          </a:bodyPr>
          <a:lstStyle/>
          <a:p>
            <a:pPr indent="0" lvl="0" marL="139700" rtl="0" algn="l">
              <a:lnSpc>
                <a:spcPct val="100000"/>
              </a:lnSpc>
              <a:spcBef>
                <a:spcPts val="0"/>
              </a:spcBef>
              <a:spcAft>
                <a:spcPts val="0"/>
              </a:spcAft>
              <a:buSzPts val="1400"/>
              <a:buNone/>
            </a:pPr>
            <a:r>
              <a:rPr lang="en-US" sz="2400" u="sng">
                <a:solidFill>
                  <a:schemeClr val="hlink"/>
                </a:solidFill>
                <a:hlinkClick r:id="rId3"/>
              </a:rPr>
              <a:t>https://laravel.com/docs/10.x/urls#accessing-the-current-url</a:t>
            </a:r>
            <a:r>
              <a:rPr lang="en-US" sz="2400"/>
              <a:t> </a:t>
            </a:r>
            <a:endParaRPr/>
          </a:p>
          <a:p>
            <a:pPr indent="0" lvl="0" marL="139700" rtl="0" algn="l">
              <a:lnSpc>
                <a:spcPct val="100000"/>
              </a:lnSpc>
              <a:spcBef>
                <a:spcPts val="0"/>
              </a:spcBef>
              <a:spcAft>
                <a:spcPts val="0"/>
              </a:spcAft>
              <a:buSzPts val="1400"/>
              <a:buNone/>
            </a:pPr>
            <a:r>
              <a:t/>
            </a:r>
            <a:endParaRPr sz="2400"/>
          </a:p>
          <a:p>
            <a:pPr indent="0" lvl="0" marL="139700" rtl="0" algn="l">
              <a:lnSpc>
                <a:spcPct val="100000"/>
              </a:lnSpc>
              <a:spcBef>
                <a:spcPts val="0"/>
              </a:spcBef>
              <a:spcAft>
                <a:spcPts val="0"/>
              </a:spcAft>
              <a:buSzPts val="1400"/>
              <a:buNone/>
            </a:pPr>
            <a:r>
              <a:rPr lang="en-US" sz="2400"/>
              <a:t>Memberi link pada view Laravel dapat menggunakan 2 cara</a:t>
            </a:r>
            <a:endParaRPr sz="2400"/>
          </a:p>
          <a:p>
            <a:pPr indent="-317500" lvl="0" marL="457200" rtl="0" algn="l">
              <a:lnSpc>
                <a:spcPct val="100000"/>
              </a:lnSpc>
              <a:spcBef>
                <a:spcPts val="0"/>
              </a:spcBef>
              <a:spcAft>
                <a:spcPts val="0"/>
              </a:spcAft>
              <a:buSzPts val="1400"/>
              <a:buChar char="●"/>
            </a:pPr>
            <a:r>
              <a:rPr lang="en-US" sz="2400"/>
              <a:t>url(…..)</a:t>
            </a:r>
            <a:endParaRPr/>
          </a:p>
          <a:p>
            <a:pPr indent="0" lvl="0" marL="139700" rtl="0" algn="l">
              <a:lnSpc>
                <a:spcPct val="100000"/>
              </a:lnSpc>
              <a:spcBef>
                <a:spcPts val="0"/>
              </a:spcBef>
              <a:spcAft>
                <a:spcPts val="0"/>
              </a:spcAft>
              <a:buSzPts val="1400"/>
              <a:buNone/>
            </a:pPr>
            <a:r>
              <a:rPr lang="en-US" sz="1800">
                <a:latin typeface="Courier New"/>
                <a:ea typeface="Courier New"/>
                <a:cs typeface="Courier New"/>
                <a:sym typeface="Courier New"/>
              </a:rPr>
              <a:t>     &lt;a href= {{ url(‘</a:t>
            </a:r>
            <a:r>
              <a:rPr lang="en-US" sz="1800">
                <a:highlight>
                  <a:srgbClr val="00FFFF"/>
                </a:highlight>
                <a:latin typeface="Courier New"/>
                <a:ea typeface="Courier New"/>
                <a:cs typeface="Courier New"/>
                <a:sym typeface="Courier New"/>
              </a:rPr>
              <a:t>admin/member</a:t>
            </a:r>
            <a:r>
              <a:rPr lang="en-US" sz="1800">
                <a:latin typeface="Courier New"/>
                <a:ea typeface="Courier New"/>
                <a:cs typeface="Courier New"/>
                <a:sym typeface="Courier New"/>
              </a:rPr>
              <a:t>’) }} &gt; List Member &lt;/a&gt;</a:t>
            </a:r>
            <a:endParaRPr/>
          </a:p>
          <a:p>
            <a:pPr indent="-317500" lvl="0" marL="457200" rtl="0" algn="l">
              <a:lnSpc>
                <a:spcPct val="100000"/>
              </a:lnSpc>
              <a:spcBef>
                <a:spcPts val="0"/>
              </a:spcBef>
              <a:spcAft>
                <a:spcPts val="0"/>
              </a:spcAft>
              <a:buSzPts val="1400"/>
              <a:buChar char="●"/>
            </a:pPr>
            <a:r>
              <a:rPr lang="en-US" sz="2400"/>
              <a:t>route(….)</a:t>
            </a:r>
            <a:endParaRPr/>
          </a:p>
          <a:p>
            <a:pPr indent="0" lvl="0" marL="139700" rtl="0" algn="l">
              <a:lnSpc>
                <a:spcPct val="100000"/>
              </a:lnSpc>
              <a:spcBef>
                <a:spcPts val="0"/>
              </a:spcBef>
              <a:spcAft>
                <a:spcPts val="0"/>
              </a:spcAft>
              <a:buSzPts val="1400"/>
              <a:buNone/>
            </a:pPr>
            <a:r>
              <a:rPr lang="en-US" sz="1800">
                <a:latin typeface="Courier New"/>
                <a:ea typeface="Courier New"/>
                <a:cs typeface="Courier New"/>
                <a:sym typeface="Courier New"/>
              </a:rPr>
              <a:t>     &lt; a href= {{ route(‘</a:t>
            </a:r>
            <a:r>
              <a:rPr lang="en-US" sz="1800">
                <a:highlight>
                  <a:srgbClr val="FFFF00"/>
                </a:highlight>
                <a:latin typeface="Courier New"/>
                <a:ea typeface="Courier New"/>
                <a:cs typeface="Courier New"/>
                <a:sym typeface="Courier New"/>
              </a:rPr>
              <a:t>listmember</a:t>
            </a:r>
            <a:r>
              <a:rPr lang="en-US" sz="1800">
                <a:latin typeface="Courier New"/>
                <a:ea typeface="Courier New"/>
                <a:cs typeface="Courier New"/>
                <a:sym typeface="Courier New"/>
              </a:rPr>
              <a:t>’) }} &gt; List Member &lt;/a&gt;</a:t>
            </a:r>
            <a:endParaRPr/>
          </a:p>
          <a:p>
            <a:pPr indent="0" lvl="0" marL="139700" rtl="0" algn="l">
              <a:lnSpc>
                <a:spcPct val="100000"/>
              </a:lnSpc>
              <a:spcBef>
                <a:spcPts val="0"/>
              </a:spcBef>
              <a:spcAft>
                <a:spcPts val="0"/>
              </a:spcAft>
              <a:buSzPts val="1400"/>
              <a:buNone/>
            </a:pPr>
            <a:r>
              <a:t/>
            </a:r>
            <a:endParaRPr sz="2400"/>
          </a:p>
          <a:p>
            <a:pPr indent="0" lvl="0" marL="139700" rtl="0" algn="l">
              <a:lnSpc>
                <a:spcPct val="100000"/>
              </a:lnSpc>
              <a:spcBef>
                <a:spcPts val="0"/>
              </a:spcBef>
              <a:spcAft>
                <a:spcPts val="0"/>
              </a:spcAft>
              <a:buSzPts val="1400"/>
              <a:buNone/>
            </a:pPr>
            <a:r>
              <a:rPr lang="en-US" sz="2400"/>
              <a:t>Keduanya akan berjalan baik apabila pada web.php terdapat sintaksis</a:t>
            </a:r>
            <a:endParaRPr/>
          </a:p>
          <a:p>
            <a:pPr indent="0" lvl="0" marL="139700" rtl="0" algn="l">
              <a:lnSpc>
                <a:spcPct val="100000"/>
              </a:lnSpc>
              <a:spcBef>
                <a:spcPts val="0"/>
              </a:spcBef>
              <a:spcAft>
                <a:spcPts val="0"/>
              </a:spcAft>
              <a:buSzPts val="1400"/>
              <a:buNone/>
            </a:pPr>
            <a:r>
              <a:t/>
            </a:r>
            <a:endParaRPr sz="2400"/>
          </a:p>
          <a:p>
            <a:pPr indent="0" lvl="0" marL="139700" rtl="0" algn="l">
              <a:lnSpc>
                <a:spcPct val="100000"/>
              </a:lnSpc>
              <a:spcBef>
                <a:spcPts val="0"/>
              </a:spcBef>
              <a:spcAft>
                <a:spcPts val="0"/>
              </a:spcAft>
              <a:buSzPts val="1400"/>
              <a:buNone/>
            </a:pPr>
            <a:r>
              <a:rPr lang="en-US" sz="1600">
                <a:latin typeface="Courier New"/>
                <a:ea typeface="Courier New"/>
                <a:cs typeface="Courier New"/>
                <a:sym typeface="Courier New"/>
              </a:rPr>
              <a:t>Route::get(‘</a:t>
            </a:r>
            <a:r>
              <a:rPr lang="en-US" sz="1600">
                <a:highlight>
                  <a:srgbClr val="00FFFF"/>
                </a:highlight>
                <a:latin typeface="Courier New"/>
                <a:ea typeface="Courier New"/>
                <a:cs typeface="Courier New"/>
                <a:sym typeface="Courier New"/>
              </a:rPr>
              <a:t>admin/member</a:t>
            </a:r>
            <a:r>
              <a:rPr lang="en-US" sz="1600">
                <a:latin typeface="Courier New"/>
                <a:ea typeface="Courier New"/>
                <a:cs typeface="Courier New"/>
                <a:sym typeface="Courier New"/>
              </a:rPr>
              <a:t>’, function() {</a:t>
            </a:r>
            <a:endParaRPr/>
          </a:p>
          <a:p>
            <a:pPr indent="0" lvl="0" marL="139700" rtl="0" algn="l">
              <a:lnSpc>
                <a:spcPct val="100000"/>
              </a:lnSpc>
              <a:spcBef>
                <a:spcPts val="0"/>
              </a:spcBef>
              <a:spcAft>
                <a:spcPts val="0"/>
              </a:spcAft>
              <a:buSzPts val="1400"/>
              <a:buNone/>
            </a:pPr>
            <a:r>
              <a:rPr lang="en-US" sz="1600">
                <a:latin typeface="Courier New"/>
                <a:ea typeface="Courier New"/>
                <a:cs typeface="Courier New"/>
                <a:sym typeface="Courier New"/>
              </a:rPr>
              <a:t>    return view (‘daftarmember’);</a:t>
            </a:r>
            <a:endParaRPr/>
          </a:p>
          <a:p>
            <a:pPr indent="0" lvl="0" marL="139700" rtl="0" algn="l">
              <a:lnSpc>
                <a:spcPct val="100000"/>
              </a:lnSpc>
              <a:spcBef>
                <a:spcPts val="0"/>
              </a:spcBef>
              <a:spcAft>
                <a:spcPts val="0"/>
              </a:spcAft>
              <a:buSzPts val="1400"/>
              <a:buNone/>
            </a:pPr>
            <a:r>
              <a:rPr lang="en-US" sz="1600">
                <a:latin typeface="Courier New"/>
                <a:ea typeface="Courier New"/>
                <a:cs typeface="Courier New"/>
                <a:sym typeface="Courier New"/>
              </a:rPr>
              <a:t>})-&gt;</a:t>
            </a:r>
            <a:r>
              <a:rPr lang="en-US" sz="1600">
                <a:highlight>
                  <a:srgbClr val="FFFF00"/>
                </a:highlight>
                <a:latin typeface="Courier New"/>
                <a:ea typeface="Courier New"/>
                <a:cs typeface="Courier New"/>
                <a:sym typeface="Courier New"/>
              </a:rPr>
              <a:t>name(‘listmember’);</a:t>
            </a:r>
            <a:endParaRPr/>
          </a:p>
          <a:p>
            <a:pPr indent="-425450" lvl="0" marL="654050" rtl="0" algn="l">
              <a:lnSpc>
                <a:spcPct val="100000"/>
              </a:lnSpc>
              <a:spcBef>
                <a:spcPts val="0"/>
              </a:spcBef>
              <a:spcAft>
                <a:spcPts val="0"/>
              </a:spcAft>
              <a:buSzPts val="14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1"/>
          <p:cNvSpPr txBox="1"/>
          <p:nvPr>
            <p:ph type="title"/>
          </p:nvPr>
        </p:nvSpPr>
        <p:spPr>
          <a:xfrm>
            <a:off x="514046" y="449656"/>
            <a:ext cx="10019842"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Praktik #2:</a:t>
            </a:r>
            <a:endParaRPr/>
          </a:p>
        </p:txBody>
      </p:sp>
      <p:sp>
        <p:nvSpPr>
          <p:cNvPr id="457" name="Google Shape;457;p51"/>
          <p:cNvSpPr txBox="1"/>
          <p:nvPr>
            <p:ph idx="1" type="body"/>
          </p:nvPr>
        </p:nvSpPr>
        <p:spPr>
          <a:xfrm>
            <a:off x="514045" y="1435510"/>
            <a:ext cx="11163900" cy="4062651"/>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SzPts val="1600"/>
              <a:buNone/>
            </a:pPr>
            <a:r>
              <a:rPr lang="en-US" sz="2800"/>
              <a:t>Buat view-nya dengan pola</a:t>
            </a:r>
            <a:endParaRPr sz="2800"/>
          </a:p>
          <a:p>
            <a:pPr indent="-514350" lvl="0" marL="514350" rtl="0" algn="l">
              <a:lnSpc>
                <a:spcPct val="100000"/>
              </a:lnSpc>
              <a:spcBef>
                <a:spcPts val="0"/>
              </a:spcBef>
              <a:spcAft>
                <a:spcPts val="0"/>
              </a:spcAft>
              <a:buClr>
                <a:schemeClr val="dk1"/>
              </a:buClr>
              <a:buSzPts val="1600"/>
              <a:buAutoNum type="alphaLcPeriod"/>
            </a:pPr>
            <a:r>
              <a:rPr lang="en-US" sz="2800"/>
              <a:t>Bila bentuk daftar gunakan “bootstrap html5 table” seperti link berikut:  </a:t>
            </a:r>
            <a:r>
              <a:rPr lang="en-US" sz="2800" u="sng">
                <a:solidFill>
                  <a:schemeClr val="hlink"/>
                </a:solidFill>
                <a:hlinkClick r:id="rId3"/>
              </a:rPr>
              <a:t>https://getbootstrap.com/docs/4.1/content/tables/</a:t>
            </a:r>
            <a:r>
              <a:rPr lang="en-US" sz="2800"/>
              <a:t> atau </a:t>
            </a:r>
            <a:r>
              <a:rPr lang="en-US" sz="2800" u="sng">
                <a:solidFill>
                  <a:schemeClr val="hlink"/>
                </a:solidFill>
                <a:hlinkClick r:id="rId4"/>
              </a:rPr>
              <a:t>https://www.w3schools.com/bootstrap/bootstrap_tables.asp</a:t>
            </a:r>
            <a:endParaRPr sz="2800"/>
          </a:p>
          <a:p>
            <a:pPr indent="-514350" lvl="0" marL="514350" rtl="0" algn="l">
              <a:lnSpc>
                <a:spcPct val="100000"/>
              </a:lnSpc>
              <a:spcBef>
                <a:spcPts val="0"/>
              </a:spcBef>
              <a:spcAft>
                <a:spcPts val="0"/>
              </a:spcAft>
              <a:buClr>
                <a:schemeClr val="dk1"/>
              </a:buClr>
              <a:buSzPts val="1600"/>
              <a:buAutoNum type="alphaLcPeriod"/>
            </a:pPr>
            <a:r>
              <a:rPr lang="en-US" sz="2800"/>
              <a:t>Bila bentuk form gunakan “boostrap html form” contoh: </a:t>
            </a:r>
            <a:r>
              <a:rPr lang="en-US" sz="2800" u="sng">
                <a:solidFill>
                  <a:schemeClr val="hlink"/>
                </a:solidFill>
                <a:hlinkClick r:id="rId5"/>
              </a:rPr>
              <a:t>https://getbootstrap.com/docs/4.0/components/forms/</a:t>
            </a:r>
            <a:r>
              <a:rPr lang="en-US" sz="2800"/>
              <a:t> </a:t>
            </a:r>
            <a:endParaRPr/>
          </a:p>
          <a:p>
            <a:pPr indent="0" lvl="0" marL="0" rtl="0" algn="l">
              <a:lnSpc>
                <a:spcPct val="100000"/>
              </a:lnSpc>
              <a:spcBef>
                <a:spcPts val="0"/>
              </a:spcBef>
              <a:spcAft>
                <a:spcPts val="0"/>
              </a:spcAft>
              <a:buClr>
                <a:schemeClr val="dk1"/>
              </a:buClr>
              <a:buSzPts val="1600"/>
              <a:buNone/>
            </a:pPr>
            <a:r>
              <a:t/>
            </a:r>
            <a:endParaRPr sz="4800"/>
          </a:p>
          <a:p>
            <a:pPr indent="0" lvl="1" marL="457200" rtl="0" algn="l">
              <a:lnSpc>
                <a:spcPct val="100000"/>
              </a:lnSpc>
              <a:spcBef>
                <a:spcPts val="0"/>
              </a:spcBef>
              <a:spcAft>
                <a:spcPts val="0"/>
              </a:spcAft>
              <a:buSzPts val="1400"/>
              <a:buNone/>
            </a:pPr>
            <a:r>
              <a:t/>
            </a:r>
            <a:endParaRPr sz="2400"/>
          </a:p>
          <a:p>
            <a:pPr indent="0" lvl="1" marL="457200" rtl="0" algn="l">
              <a:lnSpc>
                <a:spcPct val="100000"/>
              </a:lnSpc>
              <a:spcBef>
                <a:spcPts val="0"/>
              </a:spcBef>
              <a:spcAft>
                <a:spcPts val="0"/>
              </a:spcAft>
              <a:buSzPts val="14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2"/>
          <p:cNvSpPr txBox="1"/>
          <p:nvPr>
            <p:ph type="title"/>
          </p:nvPr>
        </p:nvSpPr>
        <p:spPr>
          <a:xfrm>
            <a:off x="514046" y="449656"/>
            <a:ext cx="10019842" cy="7575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2400"/>
              <a:buNone/>
            </a:pPr>
            <a:r>
              <a:rPr lang="en-US"/>
              <a:t>Praktik #2:</a:t>
            </a:r>
            <a:endParaRPr/>
          </a:p>
        </p:txBody>
      </p:sp>
      <p:sp>
        <p:nvSpPr>
          <p:cNvPr id="463" name="Google Shape;463;p52"/>
          <p:cNvSpPr txBox="1"/>
          <p:nvPr>
            <p:ph idx="1" type="body"/>
          </p:nvPr>
        </p:nvSpPr>
        <p:spPr>
          <a:xfrm>
            <a:off x="514045" y="1435510"/>
            <a:ext cx="11163900" cy="5079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sz="2000"/>
              <a:t>Coba amati:</a:t>
            </a:r>
            <a:endParaRPr sz="4000"/>
          </a:p>
          <a:p>
            <a:pPr indent="-457200" lvl="0" marL="457200" rtl="0" algn="l">
              <a:lnSpc>
                <a:spcPct val="100000"/>
              </a:lnSpc>
              <a:spcBef>
                <a:spcPts val="0"/>
              </a:spcBef>
              <a:spcAft>
                <a:spcPts val="0"/>
              </a:spcAft>
              <a:buClr>
                <a:schemeClr val="dk1"/>
              </a:buClr>
              <a:buSzPts val="1600"/>
              <a:buFont typeface="Arial"/>
              <a:buChar char="-"/>
            </a:pPr>
            <a:r>
              <a:rPr lang="en-US" sz="2000" u="sng">
                <a:solidFill>
                  <a:schemeClr val="hlink"/>
                </a:solidFill>
                <a:hlinkClick r:id="rId3"/>
              </a:rPr>
              <a:t>https://www.behance.net/gallery/153664009/Food-Ordering-Kiosk</a:t>
            </a:r>
            <a:r>
              <a:rPr lang="en-US" sz="2000" u="sng">
                <a:solidFill>
                  <a:schemeClr val="hlink"/>
                </a:solidFill>
              </a:rPr>
              <a:t> </a:t>
            </a:r>
            <a:endParaRPr/>
          </a:p>
          <a:p>
            <a:pPr indent="-355600" lvl="0" marL="457200" rtl="0" algn="l">
              <a:lnSpc>
                <a:spcPct val="100000"/>
              </a:lnSpc>
              <a:spcBef>
                <a:spcPts val="0"/>
              </a:spcBef>
              <a:spcAft>
                <a:spcPts val="0"/>
              </a:spcAft>
              <a:buClr>
                <a:schemeClr val="dk1"/>
              </a:buClr>
              <a:buSzPts val="1600"/>
              <a:buFont typeface="Arial"/>
              <a:buNone/>
            </a:pPr>
            <a:r>
              <a:t/>
            </a:r>
            <a:endParaRPr sz="2000"/>
          </a:p>
          <a:p>
            <a:pPr indent="-342900" lvl="0" marL="342900" rtl="0" algn="l">
              <a:lnSpc>
                <a:spcPct val="100000"/>
              </a:lnSpc>
              <a:spcBef>
                <a:spcPts val="0"/>
              </a:spcBef>
              <a:spcAft>
                <a:spcPts val="0"/>
              </a:spcAft>
              <a:buClr>
                <a:schemeClr val="dk1"/>
              </a:buClr>
              <a:buSzPts val="1600"/>
              <a:buFont typeface="Arial"/>
              <a:buAutoNum type="arabicPeriod"/>
            </a:pPr>
            <a:r>
              <a:rPr lang="en-US" sz="2000"/>
              <a:t>Coba buat 7 url berikut dan munculkan UInya</a:t>
            </a:r>
            <a:endParaRPr sz="4000"/>
          </a:p>
          <a:p>
            <a:pPr indent="-342900" lvl="1" marL="800100" rtl="0" algn="l">
              <a:lnSpc>
                <a:spcPct val="100000"/>
              </a:lnSpc>
              <a:spcBef>
                <a:spcPts val="0"/>
              </a:spcBef>
              <a:spcAft>
                <a:spcPts val="0"/>
              </a:spcAft>
              <a:buSzPts val="1600"/>
              <a:buFont typeface="Arial"/>
              <a:buChar char="•"/>
            </a:pPr>
            <a:r>
              <a:rPr lang="en-US" sz="2000"/>
              <a:t>BASE_URL/welcome 🡪 tampilan splash screen berisi judul aplikasi, deskripsi dan ada tombol Start Order</a:t>
            </a:r>
            <a:endParaRPr sz="1800"/>
          </a:p>
          <a:p>
            <a:pPr indent="-342900" lvl="1" marL="800100" rtl="0" algn="l">
              <a:lnSpc>
                <a:spcPct val="100000"/>
              </a:lnSpc>
              <a:spcBef>
                <a:spcPts val="0"/>
              </a:spcBef>
              <a:spcAft>
                <a:spcPts val="0"/>
              </a:spcAft>
              <a:buSzPts val="1600"/>
              <a:buFont typeface="Arial"/>
              <a:buChar char="•"/>
            </a:pPr>
            <a:r>
              <a:rPr lang="en-US" sz="2000"/>
              <a:t>BASE_URL/before_order 🡪 tampilan menu untuk makan ditempat atau bawa pulang</a:t>
            </a:r>
            <a:endParaRPr/>
          </a:p>
          <a:p>
            <a:pPr indent="0" lvl="1" marL="457200" rtl="0" algn="l">
              <a:lnSpc>
                <a:spcPct val="100000"/>
              </a:lnSpc>
              <a:spcBef>
                <a:spcPts val="0"/>
              </a:spcBef>
              <a:spcAft>
                <a:spcPts val="0"/>
              </a:spcAft>
              <a:buSzPts val="1600"/>
              <a:buNone/>
            </a:pPr>
            <a:r>
              <a:rPr b="1" lang="en-US" sz="2000"/>
              <a:t>Gunakan Parameter. Setelah menu gunakan parameter untuk memenuhi method pemesanan dine-in atau take-away.</a:t>
            </a:r>
            <a:endParaRPr b="1" sz="1800"/>
          </a:p>
          <a:p>
            <a:pPr indent="-342900" lvl="1" marL="800100" rtl="0" algn="l">
              <a:lnSpc>
                <a:spcPct val="100000"/>
              </a:lnSpc>
              <a:spcBef>
                <a:spcPts val="0"/>
              </a:spcBef>
              <a:spcAft>
                <a:spcPts val="0"/>
              </a:spcAft>
              <a:buSzPts val="1600"/>
              <a:buFont typeface="Arial"/>
              <a:buChar char="•"/>
            </a:pPr>
            <a:r>
              <a:rPr lang="en-US" sz="2000"/>
              <a:t>BASE_URL/menu/dinein 🡪 tampilan menu-menu yang bisa dipesan dalam dine-in</a:t>
            </a:r>
            <a:endParaRPr/>
          </a:p>
          <a:p>
            <a:pPr indent="-342900" lvl="1" marL="800100" rtl="0" algn="l">
              <a:lnSpc>
                <a:spcPct val="100000"/>
              </a:lnSpc>
              <a:spcBef>
                <a:spcPts val="0"/>
              </a:spcBef>
              <a:spcAft>
                <a:spcPts val="0"/>
              </a:spcAft>
              <a:buSzPts val="1600"/>
              <a:buFont typeface="Arial"/>
              <a:buChar char="•"/>
            </a:pPr>
            <a:r>
              <a:rPr lang="en-US" sz="2000"/>
              <a:t>BASE_URL/menu/takeaway 🡪 tampilan menu-menu yang bisa dipesan dalam takeaway.</a:t>
            </a:r>
            <a:endParaRPr/>
          </a:p>
          <a:p>
            <a:pPr indent="0" lvl="1" marL="457200" rtl="0" algn="l">
              <a:lnSpc>
                <a:spcPct val="100000"/>
              </a:lnSpc>
              <a:spcBef>
                <a:spcPts val="0"/>
              </a:spcBef>
              <a:spcAft>
                <a:spcPts val="0"/>
              </a:spcAft>
              <a:buSzPts val="1400"/>
              <a:buNone/>
            </a:pPr>
            <a:r>
              <a:rPr b="1" lang="en-US" sz="1800"/>
              <a:t>Untuk bagian Administrasi</a:t>
            </a:r>
            <a:endParaRPr/>
          </a:p>
          <a:p>
            <a:pPr indent="-342900" lvl="1" marL="800100" rtl="0" algn="l">
              <a:lnSpc>
                <a:spcPct val="100000"/>
              </a:lnSpc>
              <a:spcBef>
                <a:spcPts val="0"/>
              </a:spcBef>
              <a:spcAft>
                <a:spcPts val="0"/>
              </a:spcAft>
              <a:buSzPts val="1400"/>
              <a:buFont typeface="Arial"/>
              <a:buChar char="•"/>
            </a:pPr>
            <a:r>
              <a:rPr lang="en-US" sz="1800"/>
              <a:t>BASE_URL/admin/categories/ 🡪 daftar kategori menu bentuk table seperti: appetizer, main-course, dessert</a:t>
            </a:r>
            <a:endParaRPr sz="1800"/>
          </a:p>
          <a:p>
            <a:pPr indent="-342900" lvl="1" marL="800100" rtl="0" algn="l">
              <a:lnSpc>
                <a:spcPct val="100000"/>
              </a:lnSpc>
              <a:spcBef>
                <a:spcPts val="0"/>
              </a:spcBef>
              <a:spcAft>
                <a:spcPts val="0"/>
              </a:spcAft>
              <a:buSzPts val="1400"/>
              <a:buFont typeface="Arial"/>
              <a:buChar char="•"/>
            </a:pPr>
            <a:r>
              <a:rPr lang="en-US" sz="1800"/>
              <a:t>BASE_URL/admin/order 🡪 daftar seluruh order bentuk table</a:t>
            </a:r>
            <a:endParaRPr sz="1800"/>
          </a:p>
          <a:p>
            <a:pPr indent="-342900" lvl="1" marL="800100" rtl="0" algn="l">
              <a:lnSpc>
                <a:spcPct val="100000"/>
              </a:lnSpc>
              <a:spcBef>
                <a:spcPts val="0"/>
              </a:spcBef>
              <a:spcAft>
                <a:spcPts val="0"/>
              </a:spcAft>
              <a:buSzPts val="1400"/>
              <a:buFont typeface="Arial"/>
              <a:buChar char="•"/>
            </a:pPr>
            <a:r>
              <a:rPr lang="en-US" sz="1800"/>
              <a:t>BASE_URL/admin/members/ 🡪 daftar member bentuk table</a:t>
            </a:r>
            <a:endParaRPr sz="1800"/>
          </a:p>
          <a:p>
            <a:pPr indent="-514350" lvl="0" marL="514350" rtl="0" algn="l">
              <a:lnSpc>
                <a:spcPct val="100000"/>
              </a:lnSpc>
              <a:spcBef>
                <a:spcPts val="0"/>
              </a:spcBef>
              <a:spcAft>
                <a:spcPts val="0"/>
              </a:spcAft>
              <a:buClr>
                <a:schemeClr val="dk1"/>
              </a:buClr>
              <a:buSzPts val="1600"/>
              <a:buFont typeface="Calibri"/>
              <a:buAutoNum type="arabicPeriod"/>
            </a:pPr>
            <a:r>
              <a:rPr lang="en-US" sz="2000"/>
              <a:t>Implementasi view dengan teknik bootstrap</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
          <p:cNvSpPr txBox="1"/>
          <p:nvPr>
            <p:ph type="title"/>
          </p:nvPr>
        </p:nvSpPr>
        <p:spPr>
          <a:xfrm>
            <a:off x="428625" y="160338"/>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None/>
            </a:pPr>
            <a:r>
              <a:rPr lang="en-US"/>
              <a:t>Praktek #2</a:t>
            </a:r>
            <a:endParaRPr/>
          </a:p>
        </p:txBody>
      </p:sp>
      <p:sp>
        <p:nvSpPr>
          <p:cNvPr id="469" name="Google Shape;469;p6"/>
          <p:cNvSpPr txBox="1"/>
          <p:nvPr>
            <p:ph idx="1" type="body"/>
          </p:nvPr>
        </p:nvSpPr>
        <p:spPr>
          <a:xfrm>
            <a:off x="428625" y="1600200"/>
            <a:ext cx="11582400" cy="4525962"/>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3200"/>
              <a:buNone/>
            </a:pPr>
            <a:r>
              <a:rPr lang="en-US" sz="2000"/>
              <a:t>Sebagai contoh detail:</a:t>
            </a:r>
            <a:endParaRPr/>
          </a:p>
          <a:p>
            <a:pPr indent="-514350" lvl="0" marL="717550" rtl="0" algn="l">
              <a:lnSpc>
                <a:spcPct val="100000"/>
              </a:lnSpc>
              <a:spcBef>
                <a:spcPts val="0"/>
              </a:spcBef>
              <a:spcAft>
                <a:spcPts val="0"/>
              </a:spcAft>
              <a:buSzPts val="3200"/>
              <a:buChar char="●"/>
            </a:pPr>
            <a:r>
              <a:rPr lang="en-US" sz="2000"/>
              <a:t>Bila mengakses </a:t>
            </a:r>
            <a:r>
              <a:rPr b="1" lang="en-US" sz="2000"/>
              <a:t>localhost:8000/</a:t>
            </a:r>
            <a:r>
              <a:rPr lang="en-US" sz="2000"/>
              <a:t> maka munculkan halaman utama bisa berupa image </a:t>
            </a:r>
            <a:r>
              <a:rPr b="1" lang="en-US" sz="2000"/>
              <a:t>statis/slide/carousel </a:t>
            </a:r>
            <a:r>
              <a:rPr b="1" lang="en-US" sz="2000"/>
              <a:t>bootstrap</a:t>
            </a:r>
            <a:r>
              <a:rPr b="1" lang="en-US" sz="2000"/>
              <a:t> </a:t>
            </a:r>
            <a:r>
              <a:rPr lang="en-US" sz="2000"/>
              <a:t>untuk memberikan informasi sistem apa ini</a:t>
            </a:r>
            <a:endParaRPr/>
          </a:p>
          <a:p>
            <a:pPr indent="-514350" lvl="0" marL="717550" rtl="0" algn="l">
              <a:lnSpc>
                <a:spcPct val="100000"/>
              </a:lnSpc>
              <a:spcBef>
                <a:spcPts val="0"/>
              </a:spcBef>
              <a:spcAft>
                <a:spcPts val="0"/>
              </a:spcAft>
              <a:buSzPts val="3200"/>
              <a:buChar char="●"/>
            </a:pPr>
            <a:r>
              <a:rPr lang="en-US" sz="2000"/>
              <a:t>Bila mengakses </a:t>
            </a:r>
            <a:r>
              <a:rPr b="1" lang="en-US" sz="2000"/>
              <a:t>localhost:8000/before_order/</a:t>
            </a:r>
            <a:r>
              <a:rPr lang="en-US" sz="2000"/>
              <a:t>, maka munculkan 2 link (a href) yang mana menuju ke menu dine-in atau takeway. Gunakan sintaksis url() atau routes()</a:t>
            </a:r>
            <a:endParaRPr/>
          </a:p>
          <a:p>
            <a:pPr indent="-514350" lvl="0" marL="717550" rtl="0" algn="l">
              <a:lnSpc>
                <a:spcPct val="100000"/>
              </a:lnSpc>
              <a:spcBef>
                <a:spcPts val="0"/>
              </a:spcBef>
              <a:spcAft>
                <a:spcPts val="0"/>
              </a:spcAft>
              <a:buSzPts val="3200"/>
              <a:buChar char="●"/>
            </a:pPr>
            <a:r>
              <a:rPr lang="en-US" sz="2000"/>
              <a:t>Selebihnya gunakan </a:t>
            </a:r>
            <a:r>
              <a:rPr lang="en-US" sz="2000"/>
              <a:t>bootstrap</a:t>
            </a:r>
            <a:r>
              <a:rPr lang="en-US" sz="2000"/>
              <a:t> table, grid dan dive pada umumnya. Silakan berkreasi.</a:t>
            </a:r>
            <a:endParaRPr/>
          </a:p>
          <a:p>
            <a:pPr indent="-514350" lvl="0" marL="717550" rtl="0" algn="l">
              <a:lnSpc>
                <a:spcPct val="100000"/>
              </a:lnSpc>
              <a:spcBef>
                <a:spcPts val="0"/>
              </a:spcBef>
              <a:spcAft>
                <a:spcPts val="0"/>
              </a:spcAft>
              <a:buSzPts val="3200"/>
              <a:buChar char="●"/>
            </a:pPr>
            <a:r>
              <a:rPr lang="en-US" sz="2000"/>
              <a:t>Gunakan </a:t>
            </a:r>
            <a:r>
              <a:rPr lang="en-US" sz="2000"/>
              <a:t>bootstrap</a:t>
            </a:r>
            <a:r>
              <a:rPr lang="en-US" sz="2000"/>
              <a:t> dan kreatifkan website anda dengan berbagai macam css ataupun template sederhana. Gunakan keilmuan Web Programming dan Full-stack Anda. </a:t>
            </a:r>
            <a:endParaRPr/>
          </a:p>
          <a:p>
            <a:pPr indent="-311150" lvl="0" marL="717550" rtl="0" algn="l">
              <a:lnSpc>
                <a:spcPct val="100000"/>
              </a:lnSpc>
              <a:spcBef>
                <a:spcPts val="0"/>
              </a:spcBef>
              <a:spcAft>
                <a:spcPts val="0"/>
              </a:spcAft>
              <a:buSzPts val="3200"/>
              <a:buNone/>
            </a:pPr>
            <a:r>
              <a:t/>
            </a:r>
            <a:endParaRPr sz="2000"/>
          </a:p>
          <a:p>
            <a:pPr indent="-311150" lvl="0" marL="717550" rtl="0" algn="l">
              <a:lnSpc>
                <a:spcPct val="100000"/>
              </a:lnSpc>
              <a:spcBef>
                <a:spcPts val="0"/>
              </a:spcBef>
              <a:spcAft>
                <a:spcPts val="0"/>
              </a:spcAft>
              <a:buSzPts val="3200"/>
              <a:buNone/>
            </a:pPr>
            <a:r>
              <a:t/>
            </a: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1424133" y="124460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Additional Info</a:t>
            </a:r>
            <a:endParaRPr/>
          </a:p>
        </p:txBody>
      </p:sp>
      <p:sp>
        <p:nvSpPr>
          <p:cNvPr id="475" name="Google Shape;475;p53"/>
          <p:cNvSpPr txBox="1"/>
          <p:nvPr>
            <p:ph idx="1" type="body"/>
          </p:nvPr>
        </p:nvSpPr>
        <p:spPr>
          <a:xfrm>
            <a:off x="1424133" y="2260600"/>
            <a:ext cx="9396400" cy="3336000"/>
          </a:xfrm>
          <a:prstGeom prst="rect">
            <a:avLst/>
          </a:prstGeom>
          <a:noFill/>
          <a:ln>
            <a:noFill/>
          </a:ln>
        </p:spPr>
        <p:txBody>
          <a:bodyPr anchorCtr="0" anchor="t" bIns="0" lIns="0" spcFirstLastPara="1" rIns="0" wrap="square" tIns="0">
            <a:noAutofit/>
          </a:bodyPr>
          <a:lstStyle/>
          <a:p>
            <a:pPr indent="0" lvl="0" marL="139700" rtl="0" algn="l">
              <a:lnSpc>
                <a:spcPct val="100000"/>
              </a:lnSpc>
              <a:spcBef>
                <a:spcPts val="0"/>
              </a:spcBef>
              <a:spcAft>
                <a:spcPts val="0"/>
              </a:spcAft>
              <a:buSzPts val="1400"/>
              <a:buNone/>
            </a:pPr>
            <a:r>
              <a:rPr lang="en-US" sz="2000"/>
              <a:t>Pada praktik kita menggunakan </a:t>
            </a:r>
            <a:r>
              <a:rPr lang="en-US" sz="2000"/>
              <a:t>bootstrap</a:t>
            </a:r>
            <a:r>
              <a:rPr lang="en-US" sz="2000"/>
              <a:t>. Silakan pelajari berbagai sumber </a:t>
            </a:r>
            <a:r>
              <a:rPr lang="en-US" sz="2000"/>
              <a:t>bootstrap</a:t>
            </a:r>
            <a:endParaRPr sz="2000"/>
          </a:p>
          <a:p>
            <a:pPr indent="0" lvl="0" marL="139700" rtl="0" algn="l">
              <a:lnSpc>
                <a:spcPct val="100000"/>
              </a:lnSpc>
              <a:spcBef>
                <a:spcPts val="0"/>
              </a:spcBef>
              <a:spcAft>
                <a:spcPts val="0"/>
              </a:spcAft>
              <a:buSzPts val="1400"/>
              <a:buNone/>
            </a:pPr>
            <a:r>
              <a:t/>
            </a:r>
            <a:endParaRPr sz="2000"/>
          </a:p>
          <a:p>
            <a:pPr indent="-317500" lvl="0" marL="457200" rtl="0" algn="l">
              <a:lnSpc>
                <a:spcPct val="100000"/>
              </a:lnSpc>
              <a:spcBef>
                <a:spcPts val="0"/>
              </a:spcBef>
              <a:spcAft>
                <a:spcPts val="0"/>
              </a:spcAft>
              <a:buSzPts val="1400"/>
              <a:buChar char="●"/>
            </a:pPr>
            <a:r>
              <a:rPr lang="en-US" sz="2000" u="sng">
                <a:solidFill>
                  <a:schemeClr val="hlink"/>
                </a:solidFill>
                <a:hlinkClick r:id="rId3"/>
              </a:rPr>
              <a:t>http://www.w3schools.com/Bootstrap/default.asp</a:t>
            </a:r>
            <a:r>
              <a:rPr lang="en-US" sz="2000"/>
              <a:t> </a:t>
            </a:r>
            <a:endParaRPr/>
          </a:p>
          <a:p>
            <a:pPr indent="-317500" lvl="0" marL="457200" rtl="0" algn="l">
              <a:lnSpc>
                <a:spcPct val="100000"/>
              </a:lnSpc>
              <a:spcBef>
                <a:spcPts val="0"/>
              </a:spcBef>
              <a:spcAft>
                <a:spcPts val="0"/>
              </a:spcAft>
              <a:buSzPts val="1400"/>
              <a:buChar char="●"/>
            </a:pPr>
            <a:r>
              <a:rPr lang="en-US" sz="2000" u="sng">
                <a:solidFill>
                  <a:schemeClr val="hlink"/>
                </a:solidFill>
                <a:hlinkClick r:id="rId4"/>
              </a:rPr>
              <a:t>https://getbootstrap.com/docs/4.0/layout/grid/</a:t>
            </a:r>
            <a:r>
              <a:rPr lang="en-US" sz="2000"/>
              <a:t> </a:t>
            </a:r>
            <a:endParaRPr/>
          </a:p>
          <a:p>
            <a:pPr indent="-317500" lvl="0" marL="457200" rtl="0" algn="l">
              <a:lnSpc>
                <a:spcPct val="100000"/>
              </a:lnSpc>
              <a:spcBef>
                <a:spcPts val="0"/>
              </a:spcBef>
              <a:spcAft>
                <a:spcPts val="0"/>
              </a:spcAft>
              <a:buSzPts val="1400"/>
              <a:buChar char="●"/>
            </a:pPr>
            <a:r>
              <a:rPr lang="en-US" sz="2000" u="sng">
                <a:solidFill>
                  <a:schemeClr val="hlink"/>
                </a:solidFill>
                <a:hlinkClick r:id="rId5"/>
              </a:rPr>
              <a:t>http://www.w3schools.com/Bootstrap/bootstrap_tables.asp</a:t>
            </a:r>
            <a:r>
              <a:rPr lang="en-US" sz="2000"/>
              <a:t> </a:t>
            </a:r>
            <a:endParaRPr/>
          </a:p>
          <a:p>
            <a:pPr indent="-317500" lvl="0" marL="457200" rtl="0" algn="l">
              <a:lnSpc>
                <a:spcPct val="100000"/>
              </a:lnSpc>
              <a:spcBef>
                <a:spcPts val="0"/>
              </a:spcBef>
              <a:spcAft>
                <a:spcPts val="0"/>
              </a:spcAft>
              <a:buSzPts val="1400"/>
              <a:buChar char="●"/>
            </a:pPr>
            <a:r>
              <a:rPr lang="en-US" sz="2000" u="sng">
                <a:solidFill>
                  <a:schemeClr val="hlink"/>
                </a:solidFill>
                <a:hlinkClick r:id="rId6"/>
              </a:rPr>
              <a:t>http://www.w3schools.com/Bootstrap/bootstrap_alerts.asp</a:t>
            </a:r>
            <a:r>
              <a:rPr lang="en-US" sz="2000"/>
              <a:t> </a:t>
            </a:r>
            <a:endParaRPr/>
          </a:p>
          <a:p>
            <a:pPr indent="-317500" lvl="0" marL="457200" rtl="0" algn="l">
              <a:lnSpc>
                <a:spcPct val="100000"/>
              </a:lnSpc>
              <a:spcBef>
                <a:spcPts val="0"/>
              </a:spcBef>
              <a:spcAft>
                <a:spcPts val="0"/>
              </a:spcAft>
              <a:buSzPts val="1400"/>
              <a:buChar char="●"/>
            </a:pPr>
            <a:r>
              <a:rPr lang="en-US" sz="2000" u="sng">
                <a:solidFill>
                  <a:schemeClr val="hlink"/>
                </a:solidFill>
                <a:hlinkClick r:id="rId7"/>
              </a:rPr>
              <a:t>http://www.w3schools.com/Bootstrap/bootstrap_carousel.asp</a:t>
            </a:r>
            <a:r>
              <a:rPr lang="en-US" sz="2000"/>
              <a:t> </a:t>
            </a:r>
            <a:endParaRPr/>
          </a:p>
          <a:p>
            <a:pPr indent="-317500" lvl="0" marL="457200" rtl="0" algn="l">
              <a:lnSpc>
                <a:spcPct val="100000"/>
              </a:lnSpc>
              <a:spcBef>
                <a:spcPts val="0"/>
              </a:spcBef>
              <a:spcAft>
                <a:spcPts val="0"/>
              </a:spcAft>
              <a:buSzPts val="1400"/>
              <a:buChar char="●"/>
            </a:pPr>
            <a:r>
              <a:rPr lang="en-US" sz="2000" u="sng">
                <a:solidFill>
                  <a:schemeClr val="hlink"/>
                </a:solidFill>
                <a:hlinkClick r:id="rId8"/>
              </a:rPr>
              <a:t>https://getbootstrap.com/docs/4.0/examples/album/</a:t>
            </a:r>
            <a:r>
              <a:rPr lang="en-US" sz="2000"/>
              <a:t> </a:t>
            </a:r>
            <a:endParaRPr/>
          </a:p>
          <a:p>
            <a:pPr indent="-228600" lvl="0" marL="457200" rtl="0" algn="l">
              <a:lnSpc>
                <a:spcPct val="100000"/>
              </a:lnSpc>
              <a:spcBef>
                <a:spcPts val="0"/>
              </a:spcBef>
              <a:spcAft>
                <a:spcPts val="0"/>
              </a:spcAft>
              <a:buSzPts val="1400"/>
              <a:buNone/>
            </a:pPr>
            <a:r>
              <a:t/>
            </a:r>
            <a:endParaRPr sz="2000"/>
          </a:p>
          <a:p>
            <a:pPr indent="0" lvl="0" marL="139700" rtl="0" algn="l">
              <a:lnSpc>
                <a:spcPct val="100000"/>
              </a:lnSpc>
              <a:spcBef>
                <a:spcPts val="0"/>
              </a:spcBef>
              <a:spcAft>
                <a:spcPts val="0"/>
              </a:spcAft>
              <a:buSzPts val="14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
          <p:cNvSpPr txBox="1"/>
          <p:nvPr>
            <p:ph type="title"/>
          </p:nvPr>
        </p:nvSpPr>
        <p:spPr>
          <a:xfrm>
            <a:off x="434560" y="557212"/>
            <a:ext cx="977624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a:t>Cek Dulu yuk…</a:t>
            </a:r>
            <a:endParaRPr/>
          </a:p>
        </p:txBody>
      </p:sp>
      <p:sp>
        <p:nvSpPr>
          <p:cNvPr id="237" name="Google Shape;237;p3"/>
          <p:cNvSpPr txBox="1"/>
          <p:nvPr>
            <p:ph idx="1" type="body"/>
          </p:nvPr>
        </p:nvSpPr>
        <p:spPr>
          <a:xfrm>
            <a:off x="98323" y="1630907"/>
            <a:ext cx="5791200" cy="4525962"/>
          </a:xfrm>
          <a:prstGeom prst="rect">
            <a:avLst/>
          </a:prstGeom>
          <a:noFill/>
          <a:ln>
            <a:noFill/>
          </a:ln>
        </p:spPr>
        <p:txBody>
          <a:bodyPr anchorCtr="0" anchor="t" bIns="45700" lIns="91425" spcFirstLastPara="1" rIns="91425" wrap="square" tIns="45700">
            <a:noAutofit/>
          </a:bodyPr>
          <a:lstStyle/>
          <a:p>
            <a:pPr indent="26987" lvl="0" marL="176213" rtl="0" algn="just">
              <a:lnSpc>
                <a:spcPct val="100000"/>
              </a:lnSpc>
              <a:spcBef>
                <a:spcPts val="0"/>
              </a:spcBef>
              <a:spcAft>
                <a:spcPts val="0"/>
              </a:spcAft>
              <a:buSzPts val="1400"/>
              <a:buNone/>
            </a:pPr>
            <a:r>
              <a:rPr lang="en-US" sz="1800"/>
              <a:t>Pastikan </a:t>
            </a:r>
            <a:r>
              <a:rPr b="1" lang="en-US" sz="1800"/>
              <a:t>sudah memilih IDE </a:t>
            </a:r>
            <a:r>
              <a:rPr lang="en-US" sz="1800"/>
              <a:t>yang sesuai dengan kebutuhan Anda. Pada kasus di slide ini IDE yang digunakan penulis adalah </a:t>
            </a:r>
            <a:r>
              <a:rPr lang="en-US" sz="1800" u="sng"/>
              <a:t>Visual Studio Code</a:t>
            </a:r>
            <a:r>
              <a:rPr lang="en-US" sz="1800"/>
              <a:t>.</a:t>
            </a:r>
            <a:endParaRPr/>
          </a:p>
          <a:p>
            <a:pPr indent="-457200" lvl="0" marL="660400" rtl="0" algn="just">
              <a:lnSpc>
                <a:spcPct val="100000"/>
              </a:lnSpc>
              <a:spcBef>
                <a:spcPts val="0"/>
              </a:spcBef>
              <a:spcAft>
                <a:spcPts val="0"/>
              </a:spcAft>
              <a:buSzPts val="1400"/>
              <a:buNone/>
            </a:pPr>
            <a:r>
              <a:t/>
            </a:r>
            <a:endParaRPr sz="1800"/>
          </a:p>
          <a:p>
            <a:pPr indent="26987" lvl="0" marL="176213" rtl="0" algn="just">
              <a:lnSpc>
                <a:spcPct val="100000"/>
              </a:lnSpc>
              <a:spcBef>
                <a:spcPts val="0"/>
              </a:spcBef>
              <a:spcAft>
                <a:spcPts val="0"/>
              </a:spcAft>
              <a:buSzPts val="1400"/>
              <a:buNone/>
            </a:pPr>
            <a:r>
              <a:rPr lang="en-US" sz="1800"/>
              <a:t>Pastikan </a:t>
            </a:r>
            <a:r>
              <a:rPr b="1" lang="en-US" sz="1800"/>
              <a:t>anda sudah installasi Laravel 10</a:t>
            </a:r>
            <a:r>
              <a:rPr lang="en-US" sz="1800"/>
              <a:t> pada directory htdocs XAMPP anda</a:t>
            </a:r>
            <a:endParaRPr sz="1800"/>
          </a:p>
          <a:p>
            <a:pPr indent="26987" lvl="0" marL="176213" rtl="0" algn="just">
              <a:lnSpc>
                <a:spcPct val="100000"/>
              </a:lnSpc>
              <a:spcBef>
                <a:spcPts val="0"/>
              </a:spcBef>
              <a:spcAft>
                <a:spcPts val="0"/>
              </a:spcAft>
              <a:buSzPts val="1400"/>
              <a:buNone/>
            </a:pPr>
            <a:r>
              <a:t/>
            </a:r>
            <a:endParaRPr sz="1800"/>
          </a:p>
          <a:p>
            <a:pPr indent="26987" lvl="0" marL="176213" rtl="0" algn="just">
              <a:lnSpc>
                <a:spcPct val="100000"/>
              </a:lnSpc>
              <a:spcBef>
                <a:spcPts val="0"/>
              </a:spcBef>
              <a:spcAft>
                <a:spcPts val="0"/>
              </a:spcAft>
              <a:buSzPts val="1400"/>
              <a:buNone/>
            </a:pPr>
            <a:r>
              <a:rPr lang="en-US" sz="1800"/>
              <a:t>Nama folder dari project bebas, tidak harus sesuai screenshot di samping.</a:t>
            </a:r>
            <a:endParaRPr sz="1800"/>
          </a:p>
        </p:txBody>
      </p:sp>
      <p:pic>
        <p:nvPicPr>
          <p:cNvPr id="238" name="Google Shape;238;p3"/>
          <p:cNvPicPr preferRelativeResize="0"/>
          <p:nvPr/>
        </p:nvPicPr>
        <p:blipFill rotWithShape="1">
          <a:blip r:embed="rId3">
            <a:alphaModFix/>
          </a:blip>
          <a:srcRect b="0" l="0" r="0" t="0"/>
          <a:stretch/>
        </p:blipFill>
        <p:spPr>
          <a:xfrm>
            <a:off x="6063529" y="1748142"/>
            <a:ext cx="5840030" cy="246989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4"/>
          <p:cNvSpPr txBox="1"/>
          <p:nvPr>
            <p:ph idx="1" type="subTitle"/>
          </p:nvPr>
        </p:nvSpPr>
        <p:spPr>
          <a:xfrm>
            <a:off x="3244400" y="4020433"/>
            <a:ext cx="5703200" cy="8596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None/>
            </a:pPr>
            <a:r>
              <a:t/>
            </a:r>
            <a:endParaRPr/>
          </a:p>
        </p:txBody>
      </p:sp>
      <p:sp>
        <p:nvSpPr>
          <p:cNvPr id="481" name="Google Shape;481;p54"/>
          <p:cNvSpPr txBox="1"/>
          <p:nvPr>
            <p:ph type="title"/>
          </p:nvPr>
        </p:nvSpPr>
        <p:spPr>
          <a:xfrm>
            <a:off x="0" y="3288533"/>
            <a:ext cx="12192000" cy="643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Font typeface="Arial"/>
              <a:buNone/>
            </a:pPr>
            <a:r>
              <a:rPr lang="en-US">
                <a:solidFill>
                  <a:schemeClr val="lt1"/>
                </a:solidFill>
              </a:rPr>
              <a:t>Terima Kasih</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
          <p:cNvSpPr txBox="1"/>
          <p:nvPr>
            <p:ph idx="1" type="subTitle"/>
          </p:nvPr>
        </p:nvSpPr>
        <p:spPr>
          <a:xfrm>
            <a:off x="3244400" y="4020433"/>
            <a:ext cx="5703200" cy="859600"/>
          </a:xfrm>
          <a:prstGeom prst="rect">
            <a:avLst/>
          </a:prstGeom>
          <a:noFill/>
          <a:ln>
            <a:noFill/>
          </a:ln>
        </p:spPr>
        <p:txBody>
          <a:bodyPr anchorCtr="0" anchor="t" bIns="91425" lIns="91425" spcFirstLastPara="1" rIns="91425" wrap="square" tIns="91425">
            <a:noAutofit/>
          </a:bodyPr>
          <a:lstStyle/>
          <a:p>
            <a:pPr indent="-317500" lvl="0" marL="457200" rtl="0" algn="ctr">
              <a:lnSpc>
                <a:spcPct val="100000"/>
              </a:lnSpc>
              <a:spcBef>
                <a:spcPts val="0"/>
              </a:spcBef>
              <a:spcAft>
                <a:spcPts val="0"/>
              </a:spcAft>
              <a:buClr>
                <a:schemeClr val="lt1"/>
              </a:buClr>
              <a:buSzPts val="1400"/>
              <a:buNone/>
            </a:pPr>
            <a:r>
              <a:t/>
            </a:r>
            <a:endParaRPr/>
          </a:p>
        </p:txBody>
      </p:sp>
      <p:sp>
        <p:nvSpPr>
          <p:cNvPr id="244" name="Google Shape;244;p4"/>
          <p:cNvSpPr txBox="1"/>
          <p:nvPr>
            <p:ph type="title"/>
          </p:nvPr>
        </p:nvSpPr>
        <p:spPr>
          <a:xfrm>
            <a:off x="0" y="3288533"/>
            <a:ext cx="12192000" cy="643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6000"/>
              <a:buNone/>
            </a:pPr>
            <a:r>
              <a:rPr lang="en-US">
                <a:solidFill>
                  <a:schemeClr val="lt1"/>
                </a:solidFill>
              </a:rPr>
              <a:t>Routing</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
          <p:cNvSpPr txBox="1"/>
          <p:nvPr>
            <p:ph type="title"/>
          </p:nvPr>
        </p:nvSpPr>
        <p:spPr>
          <a:xfrm>
            <a:off x="834772" y="1307013"/>
            <a:ext cx="4762000" cy="770800"/>
          </a:xfrm>
          <a:prstGeom prst="rect">
            <a:avLst/>
          </a:prstGeom>
          <a:noFill/>
          <a:ln>
            <a:noFill/>
          </a:ln>
        </p:spPr>
        <p:txBody>
          <a:bodyPr anchorCtr="0" anchor="b" bIns="45700" lIns="91425" spcFirstLastPara="1" rIns="91425" wrap="square" tIns="45700">
            <a:normAutofit/>
          </a:bodyPr>
          <a:lstStyle/>
          <a:p>
            <a:pPr indent="0" lvl="0" marL="0" rtl="0" algn="l">
              <a:lnSpc>
                <a:spcPct val="115000"/>
              </a:lnSpc>
              <a:spcBef>
                <a:spcPts val="0"/>
              </a:spcBef>
              <a:spcAft>
                <a:spcPts val="0"/>
              </a:spcAft>
              <a:buClr>
                <a:schemeClr val="dk2"/>
              </a:buClr>
              <a:buSzPts val="4400"/>
              <a:buNone/>
            </a:pPr>
            <a:r>
              <a:rPr lang="en-US"/>
              <a:t>Router</a:t>
            </a:r>
            <a:endParaRPr/>
          </a:p>
        </p:txBody>
      </p:sp>
      <p:sp>
        <p:nvSpPr>
          <p:cNvPr id="250" name="Google Shape;250;p5"/>
          <p:cNvSpPr txBox="1"/>
          <p:nvPr>
            <p:ph idx="1" type="subTitle"/>
          </p:nvPr>
        </p:nvSpPr>
        <p:spPr>
          <a:xfrm>
            <a:off x="834772" y="3015333"/>
            <a:ext cx="4808800" cy="2589200"/>
          </a:xfrm>
          <a:prstGeom prst="rect">
            <a:avLst/>
          </a:prstGeom>
          <a:noFill/>
          <a:ln>
            <a:noFill/>
          </a:ln>
        </p:spPr>
        <p:txBody>
          <a:bodyPr anchorCtr="0" anchor="t" bIns="45700" lIns="91425" spcFirstLastPara="1" rIns="91425" wrap="square" tIns="45700">
            <a:normAutofit/>
          </a:bodyPr>
          <a:lstStyle/>
          <a:p>
            <a:pPr indent="-317500" lvl="0" marL="546100" rtl="0" algn="l">
              <a:lnSpc>
                <a:spcPct val="100000"/>
              </a:lnSpc>
              <a:spcBef>
                <a:spcPts val="0"/>
              </a:spcBef>
              <a:spcAft>
                <a:spcPts val="0"/>
              </a:spcAft>
              <a:buSzPts val="3200"/>
              <a:buNone/>
            </a:pPr>
            <a:r>
              <a:rPr lang="en-US"/>
              <a:t>In a general, a router is a </a:t>
            </a:r>
            <a:r>
              <a:rPr b="1" lang="en-US"/>
              <a:t>path</a:t>
            </a:r>
            <a:r>
              <a:rPr lang="en-US"/>
              <a:t>. In the web development, the route is some controller or handler that catch URL from HTTP Request can be delivered into File Controller.</a:t>
            </a:r>
            <a:endParaRPr/>
          </a:p>
          <a:p>
            <a:pPr indent="-317500" lvl="0" marL="546100" rtl="0" algn="l">
              <a:lnSpc>
                <a:spcPct val="100000"/>
              </a:lnSpc>
              <a:spcBef>
                <a:spcPts val="600"/>
              </a:spcBef>
              <a:spcAft>
                <a:spcPts val="600"/>
              </a:spcAft>
              <a:buSzPts val="3200"/>
              <a:buNone/>
            </a:pPr>
            <a:r>
              <a:rPr lang="en-US"/>
              <a:t>Routing is a process in an application that functions to set roads/routes in web-based applications.</a:t>
            </a:r>
            <a:endParaRPr/>
          </a:p>
        </p:txBody>
      </p:sp>
      <p:sp>
        <p:nvSpPr>
          <p:cNvPr id="251" name="Google Shape;251;p5"/>
          <p:cNvSpPr txBox="1"/>
          <p:nvPr>
            <p:ph idx="2" type="subTitle"/>
          </p:nvPr>
        </p:nvSpPr>
        <p:spPr>
          <a:xfrm>
            <a:off x="6772405" y="1391920"/>
            <a:ext cx="4808800" cy="4212613"/>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None/>
            </a:pPr>
            <a:r>
              <a:rPr lang="en-US" sz="2000">
                <a:solidFill>
                  <a:schemeClr val="lt1"/>
                </a:solidFill>
              </a:rPr>
              <a:t>Router implement  REQUEST &amp; RESPOND Header of HTTP Protocol.</a:t>
            </a:r>
            <a:endParaRPr/>
          </a:p>
          <a:p>
            <a:pPr indent="-317500" lvl="0" marL="457200" rtl="0" algn="l">
              <a:lnSpc>
                <a:spcPct val="100000"/>
              </a:lnSpc>
              <a:spcBef>
                <a:spcPts val="0"/>
              </a:spcBef>
              <a:spcAft>
                <a:spcPts val="0"/>
              </a:spcAft>
              <a:buSzPts val="1400"/>
              <a:buNone/>
            </a:pPr>
            <a:r>
              <a:t/>
            </a:r>
            <a:endParaRPr sz="2000">
              <a:solidFill>
                <a:schemeClr val="lt1"/>
              </a:solidFill>
            </a:endParaRPr>
          </a:p>
          <a:p>
            <a:pPr indent="-317500" lvl="0" marL="457200" rtl="0" algn="l">
              <a:lnSpc>
                <a:spcPct val="100000"/>
              </a:lnSpc>
              <a:spcBef>
                <a:spcPts val="0"/>
              </a:spcBef>
              <a:spcAft>
                <a:spcPts val="0"/>
              </a:spcAft>
              <a:buSzPts val="1400"/>
              <a:buNone/>
            </a:pPr>
            <a:r>
              <a:rPr lang="en-US" sz="2000">
                <a:solidFill>
                  <a:schemeClr val="lt1"/>
                </a:solidFill>
              </a:rPr>
              <a:t>REQUEST Command HTTP 🡪 GET, POST, DELETE, PUT, PATCH</a:t>
            </a:r>
            <a:endParaRPr/>
          </a:p>
          <a:p>
            <a:pPr indent="-317500" lvl="0" marL="457200" rtl="0" algn="l">
              <a:lnSpc>
                <a:spcPct val="100000"/>
              </a:lnSpc>
              <a:spcBef>
                <a:spcPts val="0"/>
              </a:spcBef>
              <a:spcAft>
                <a:spcPts val="0"/>
              </a:spcAft>
              <a:buSzPts val="1400"/>
              <a:buNone/>
            </a:pPr>
            <a:r>
              <a:rPr lang="en-US" sz="2000">
                <a:solidFill>
                  <a:schemeClr val="lt1"/>
                </a:solidFill>
              </a:rPr>
              <a:t>URL 🡪 Uniform Resource Locator. A URL is nothing more than the address of a given unique resource on the Web. </a:t>
            </a:r>
            <a:endParaRPr/>
          </a:p>
          <a:p>
            <a:pPr indent="-317500" lvl="0" marL="457200" rtl="0" algn="l">
              <a:lnSpc>
                <a:spcPct val="100000"/>
              </a:lnSpc>
              <a:spcBef>
                <a:spcPts val="0"/>
              </a:spcBef>
              <a:spcAft>
                <a:spcPts val="0"/>
              </a:spcAft>
              <a:buSzPts val="1400"/>
              <a:buNone/>
            </a:pPr>
            <a:r>
              <a:t/>
            </a:r>
            <a:endParaRPr sz="2000">
              <a:solidFill>
                <a:schemeClr val="lt1"/>
              </a:solidFill>
            </a:endParaRPr>
          </a:p>
          <a:p>
            <a:pPr indent="-317500" lvl="0" marL="457200" rtl="0" algn="l">
              <a:lnSpc>
                <a:spcPct val="100000"/>
              </a:lnSpc>
              <a:spcBef>
                <a:spcPts val="0"/>
              </a:spcBef>
              <a:spcAft>
                <a:spcPts val="0"/>
              </a:spcAft>
              <a:buSzPts val="1400"/>
              <a:buNone/>
            </a:pPr>
            <a:r>
              <a:rPr lang="en-US" sz="2000">
                <a:solidFill>
                  <a:schemeClr val="lt1"/>
                </a:solidFill>
              </a:rPr>
              <a:t>Official Documentation: </a:t>
            </a:r>
            <a:r>
              <a:rPr lang="en-US" sz="2000" u="sng">
                <a:solidFill>
                  <a:schemeClr val="lt1"/>
                </a:solidFill>
                <a:hlinkClick r:id="rId3">
                  <a:extLst>
                    <a:ext uri="{A12FA001-AC4F-418D-AE19-62706E023703}">
                      <ahyp:hlinkClr val="tx"/>
                    </a:ext>
                  </a:extLst>
                </a:hlinkClick>
              </a:rPr>
              <a:t>https://laravel.com/docs/10.x/routing#basic-routing</a:t>
            </a:r>
            <a:r>
              <a:rPr lang="en-US" sz="2000">
                <a:solidFill>
                  <a:schemeClr val="lt1"/>
                </a:solidFill>
              </a:rPr>
              <a:t> </a:t>
            </a:r>
            <a:endParaRPr sz="2000">
              <a:solidFill>
                <a:schemeClr val="lt1"/>
              </a:solidFill>
            </a:endParaRPr>
          </a:p>
          <a:p>
            <a:pPr indent="-317500" lvl="0" marL="457200" rtl="0" algn="l">
              <a:lnSpc>
                <a:spcPct val="100000"/>
              </a:lnSpc>
              <a:spcBef>
                <a:spcPts val="0"/>
              </a:spcBef>
              <a:spcAft>
                <a:spcPts val="0"/>
              </a:spcAft>
              <a:buSzPts val="1400"/>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idx="1" type="body"/>
          </p:nvPr>
        </p:nvSpPr>
        <p:spPr>
          <a:xfrm>
            <a:off x="1981200" y="6250675"/>
            <a:ext cx="8229600" cy="382137"/>
          </a:xfrm>
          <a:prstGeom prst="rect">
            <a:avLst/>
          </a:prstGeom>
          <a:noFill/>
          <a:ln>
            <a:noFill/>
          </a:ln>
        </p:spPr>
        <p:txBody>
          <a:bodyPr anchorCtr="0" anchor="t" bIns="0" lIns="0" spcFirstLastPara="1" rIns="0" wrap="square" tIns="0">
            <a:noAutofit/>
          </a:bodyPr>
          <a:lstStyle/>
          <a:p>
            <a:pPr indent="0" lvl="0" marL="114300" rtl="0" algn="l">
              <a:lnSpc>
                <a:spcPct val="100000"/>
              </a:lnSpc>
              <a:spcBef>
                <a:spcPts val="0"/>
              </a:spcBef>
              <a:spcAft>
                <a:spcPts val="0"/>
              </a:spcAft>
              <a:buSzPts val="1400"/>
              <a:buNone/>
            </a:pPr>
            <a:r>
              <a:rPr lang="en-US" sz="1200" u="sng">
                <a:solidFill>
                  <a:schemeClr val="hlink"/>
                </a:solidFill>
                <a:hlinkClick r:id="rId3"/>
              </a:rPr>
              <a:t>https://www.c-sharpcorner.com/article/attribute-based-routing-in-asp-net-web-api-and-mvc-4/</a:t>
            </a:r>
            <a:r>
              <a:rPr lang="en-US" sz="1200"/>
              <a:t> </a:t>
            </a:r>
            <a:endParaRPr/>
          </a:p>
        </p:txBody>
      </p:sp>
      <p:pic>
        <p:nvPicPr>
          <p:cNvPr id="257" name="Google Shape;257;p22"/>
          <p:cNvPicPr preferRelativeResize="0"/>
          <p:nvPr/>
        </p:nvPicPr>
        <p:blipFill rotWithShape="1">
          <a:blip r:embed="rId4">
            <a:alphaModFix/>
          </a:blip>
          <a:srcRect b="0" l="0" r="0" t="0"/>
          <a:stretch/>
        </p:blipFill>
        <p:spPr>
          <a:xfrm>
            <a:off x="2121215" y="582470"/>
            <a:ext cx="8437229" cy="554369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3"/>
          <p:cNvSpPr txBox="1"/>
          <p:nvPr>
            <p:ph type="title"/>
          </p:nvPr>
        </p:nvSpPr>
        <p:spPr>
          <a:xfrm>
            <a:off x="680046" y="19907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lang="en-US"/>
              <a:t>Routing Syntax</a:t>
            </a:r>
            <a:endParaRPr/>
          </a:p>
        </p:txBody>
      </p:sp>
      <p:sp>
        <p:nvSpPr>
          <p:cNvPr id="263" name="Google Shape;263;p23"/>
          <p:cNvSpPr txBox="1"/>
          <p:nvPr>
            <p:ph idx="1" type="body"/>
          </p:nvPr>
        </p:nvSpPr>
        <p:spPr>
          <a:xfrm>
            <a:off x="514045" y="1352210"/>
            <a:ext cx="11163909" cy="369332"/>
          </a:xfrm>
          <a:prstGeom prst="rect">
            <a:avLst/>
          </a:prstGeom>
          <a:noFill/>
          <a:ln>
            <a:noFill/>
          </a:ln>
        </p:spPr>
        <p:txBody>
          <a:bodyPr anchorCtr="0" anchor="t" bIns="0" lIns="0" spcFirstLastPara="1" rIns="0" wrap="square" tIns="0">
            <a:noAutofit/>
          </a:bodyPr>
          <a:lstStyle/>
          <a:p>
            <a:pPr indent="0" lvl="0" marL="114300" rtl="0" algn="l">
              <a:lnSpc>
                <a:spcPct val="100000"/>
              </a:lnSpc>
              <a:spcBef>
                <a:spcPts val="0"/>
              </a:spcBef>
              <a:spcAft>
                <a:spcPts val="0"/>
              </a:spcAft>
              <a:buSzPts val="1400"/>
              <a:buNone/>
            </a:pPr>
            <a:r>
              <a:rPr lang="en-US" sz="2400"/>
              <a:t>Routing Laravel support 6 types of HTTP Request command</a:t>
            </a:r>
            <a:endParaRPr/>
          </a:p>
        </p:txBody>
      </p:sp>
      <p:pic>
        <p:nvPicPr>
          <p:cNvPr id="264" name="Google Shape;264;p23"/>
          <p:cNvPicPr preferRelativeResize="0"/>
          <p:nvPr/>
        </p:nvPicPr>
        <p:blipFill rotWithShape="1">
          <a:blip r:embed="rId3">
            <a:alphaModFix/>
          </a:blip>
          <a:srcRect b="0" l="0" r="0" t="0"/>
          <a:stretch/>
        </p:blipFill>
        <p:spPr>
          <a:xfrm>
            <a:off x="524581" y="2231482"/>
            <a:ext cx="9707330" cy="41058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title"/>
          </p:nvPr>
        </p:nvSpPr>
        <p:spPr>
          <a:xfrm>
            <a:off x="1424133" y="1244600"/>
            <a:ext cx="9396400" cy="643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t/>
            </a:r>
            <a:endParaRPr/>
          </a:p>
        </p:txBody>
      </p:sp>
      <p:sp>
        <p:nvSpPr>
          <p:cNvPr id="270" name="Google Shape;270;p24"/>
          <p:cNvSpPr txBox="1"/>
          <p:nvPr>
            <p:ph idx="1" type="body"/>
          </p:nvPr>
        </p:nvSpPr>
        <p:spPr>
          <a:xfrm>
            <a:off x="1424133" y="2260600"/>
            <a:ext cx="9396400" cy="33360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0"/>
              </a:spcBef>
              <a:spcAft>
                <a:spcPts val="0"/>
              </a:spcAft>
              <a:buSzPts val="1400"/>
              <a:buNone/>
            </a:pPr>
            <a:r>
              <a:t/>
            </a:r>
            <a:endParaRPr/>
          </a:p>
        </p:txBody>
      </p:sp>
      <p:pic>
        <p:nvPicPr>
          <p:cNvPr descr="Diagram&#10;&#10;Description automatically generated" id="271" name="Google Shape;271;p24"/>
          <p:cNvPicPr preferRelativeResize="0"/>
          <p:nvPr/>
        </p:nvPicPr>
        <p:blipFill rotWithShape="1">
          <a:blip r:embed="rId3">
            <a:alphaModFix/>
          </a:blip>
          <a:srcRect b="0" l="0" r="0" t="0"/>
          <a:stretch/>
        </p:blipFill>
        <p:spPr>
          <a:xfrm>
            <a:off x="748651" y="441865"/>
            <a:ext cx="10747364" cy="5974270"/>
          </a:xfrm>
          <a:prstGeom prst="rect">
            <a:avLst/>
          </a:prstGeom>
          <a:noFill/>
          <a:ln>
            <a:noFill/>
          </a:ln>
        </p:spPr>
      </p:pic>
      <p:pic>
        <p:nvPicPr>
          <p:cNvPr id="272" name="Google Shape;272;p24"/>
          <p:cNvPicPr preferRelativeResize="0"/>
          <p:nvPr/>
        </p:nvPicPr>
        <p:blipFill>
          <a:blip r:embed="rId4">
            <a:alphaModFix/>
          </a:blip>
          <a:stretch>
            <a:fillRect/>
          </a:stretch>
        </p:blipFill>
        <p:spPr>
          <a:xfrm>
            <a:off x="6766101" y="2650925"/>
            <a:ext cx="1732225" cy="42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IFUBAYA-2024">
  <a:themeElements>
    <a:clrScheme name="Simple Light">
      <a:dk1>
        <a:srgbClr val="434343"/>
      </a:dk1>
      <a:lt1>
        <a:srgbClr val="FFFFFF"/>
      </a:lt1>
      <a:dk2>
        <a:srgbClr val="666666"/>
      </a:dk2>
      <a:lt2>
        <a:srgbClr val="999999"/>
      </a:lt2>
      <a:accent1>
        <a:srgbClr val="D3F78C"/>
      </a:accent1>
      <a:accent2>
        <a:srgbClr val="EAFFC0"/>
      </a:accent2>
      <a:accent3>
        <a:srgbClr val="88C01A"/>
      </a:accent3>
      <a:accent4>
        <a:srgbClr val="60811F"/>
      </a:accent4>
      <a:accent5>
        <a:srgbClr val="93C72C"/>
      </a:accent5>
      <a:accent6>
        <a:srgbClr val="D5E7B2"/>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2010-05-23T14:28:12Z</dcterms:created>
  <dc:creator>Mariajose</dc:creator>
</cp:coreProperties>
</file>