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Figtree"/>
      <p:regular r:id="rId59"/>
      <p:bold r:id="rId60"/>
      <p:italic r:id="rId61"/>
      <p:boldItalic r:id="rId62"/>
    </p:embeddedFont>
    <p:embeddedFont>
      <p:font typeface="Figtree ExtraBold"/>
      <p:bold r:id="rId63"/>
      <p:boldItalic r:id="rId64"/>
    </p:embeddedFont>
    <p:embeddedFont>
      <p:font typeface="Arvo"/>
      <p:regular r:id="rId65"/>
      <p:bold r:id="rId66"/>
      <p:italic r:id="rId67"/>
      <p:boldItalic r:id="rId68"/>
    </p:embeddedFont>
    <p:embeddedFont>
      <p:font typeface="Albert Sans Light"/>
      <p:regular r:id="rId69"/>
      <p:bold r:id="rId70"/>
      <p:italic r:id="rId71"/>
      <p:boldItalic r:id="rId72"/>
    </p:embeddedFont>
    <p:embeddedFont>
      <p:font typeface="Bodoni"/>
      <p:regular r:id="rId73"/>
      <p:bold r:id="rId74"/>
      <p:italic r:id="rId75"/>
      <p:boldItalic r:id="rId76"/>
    </p:embeddedFont>
    <p:embeddedFont>
      <p:font typeface="Albert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 uri="GoogleSlidesCustomDataVersion2">
      <go:slidesCustomData xmlns:go="http://customooxmlschemas.google.com/" r:id="rId81" roundtripDataSignature="AMtx7mg3IJE4uIZiOriYtkYUdjMIOaCg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AlbertSans-boldItalic.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Bodoni-regular.fntdata"/><Relationship Id="rId72" Type="http://schemas.openxmlformats.org/officeDocument/2006/relationships/font" Target="fonts/AlbertSansLight-boldItalic.fntdata"/><Relationship Id="rId31" Type="http://schemas.openxmlformats.org/officeDocument/2006/relationships/slide" Target="slides/slide26.xml"/><Relationship Id="rId75" Type="http://schemas.openxmlformats.org/officeDocument/2006/relationships/font" Target="fonts/Bodoni-italic.fntdata"/><Relationship Id="rId30" Type="http://schemas.openxmlformats.org/officeDocument/2006/relationships/slide" Target="slides/slide25.xml"/><Relationship Id="rId74" Type="http://schemas.openxmlformats.org/officeDocument/2006/relationships/font" Target="fonts/Bodoni-bold.fntdata"/><Relationship Id="rId33" Type="http://schemas.openxmlformats.org/officeDocument/2006/relationships/slide" Target="slides/slide28.xml"/><Relationship Id="rId77" Type="http://schemas.openxmlformats.org/officeDocument/2006/relationships/font" Target="fonts/AlbertSans-regular.fntdata"/><Relationship Id="rId32" Type="http://schemas.openxmlformats.org/officeDocument/2006/relationships/slide" Target="slides/slide27.xml"/><Relationship Id="rId76" Type="http://schemas.openxmlformats.org/officeDocument/2006/relationships/font" Target="fonts/Bodoni-boldItalic.fntdata"/><Relationship Id="rId35" Type="http://schemas.openxmlformats.org/officeDocument/2006/relationships/slide" Target="slides/slide30.xml"/><Relationship Id="rId79" Type="http://schemas.openxmlformats.org/officeDocument/2006/relationships/font" Target="fonts/AlbertSans-italic.fntdata"/><Relationship Id="rId34" Type="http://schemas.openxmlformats.org/officeDocument/2006/relationships/slide" Target="slides/slide29.xml"/><Relationship Id="rId78" Type="http://schemas.openxmlformats.org/officeDocument/2006/relationships/font" Target="fonts/AlbertSans-bold.fntdata"/><Relationship Id="rId71" Type="http://schemas.openxmlformats.org/officeDocument/2006/relationships/font" Target="fonts/AlbertSansLight-italic.fntdata"/><Relationship Id="rId70" Type="http://schemas.openxmlformats.org/officeDocument/2006/relationships/font" Target="fonts/AlbertSansLigh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gtree-boldItalic.fntdata"/><Relationship Id="rId61" Type="http://schemas.openxmlformats.org/officeDocument/2006/relationships/font" Target="fonts/Figtree-italic.fntdata"/><Relationship Id="rId20" Type="http://schemas.openxmlformats.org/officeDocument/2006/relationships/slide" Target="slides/slide15.xml"/><Relationship Id="rId64" Type="http://schemas.openxmlformats.org/officeDocument/2006/relationships/font" Target="fonts/FigtreeExtraBold-boldItalic.fntdata"/><Relationship Id="rId63" Type="http://schemas.openxmlformats.org/officeDocument/2006/relationships/font" Target="fonts/FigtreeExtraBold-bold.fntdata"/><Relationship Id="rId22" Type="http://schemas.openxmlformats.org/officeDocument/2006/relationships/slide" Target="slides/slide17.xml"/><Relationship Id="rId66" Type="http://schemas.openxmlformats.org/officeDocument/2006/relationships/font" Target="fonts/Arvo-bold.fntdata"/><Relationship Id="rId21" Type="http://schemas.openxmlformats.org/officeDocument/2006/relationships/slide" Target="slides/slide16.xml"/><Relationship Id="rId65" Type="http://schemas.openxmlformats.org/officeDocument/2006/relationships/font" Target="fonts/Arvo-regular.fntdata"/><Relationship Id="rId24" Type="http://schemas.openxmlformats.org/officeDocument/2006/relationships/slide" Target="slides/slide19.xml"/><Relationship Id="rId68" Type="http://schemas.openxmlformats.org/officeDocument/2006/relationships/font" Target="fonts/Arvo-boldItalic.fntdata"/><Relationship Id="rId23" Type="http://schemas.openxmlformats.org/officeDocument/2006/relationships/slide" Target="slides/slide18.xml"/><Relationship Id="rId67" Type="http://schemas.openxmlformats.org/officeDocument/2006/relationships/font" Target="fonts/Arvo-italic.fntdata"/><Relationship Id="rId60" Type="http://schemas.openxmlformats.org/officeDocument/2006/relationships/font" Target="fonts/Figtree-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lbertSansLigh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Figtree-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ale.flexiple.com/illustrations/" TargetMode="External"/><Relationship Id="rId3" Type="http://schemas.openxmlformats.org/officeDocument/2006/relationships/hyperlink" Target="https://pixabay.com/photo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105e33ca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f105e33ca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Cover Half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Gambar vector bisa didownload di: </a:t>
            </a:r>
            <a:r>
              <a:rPr lang="es" u="sng">
                <a:solidFill>
                  <a:schemeClr val="hlink"/>
                </a:solidFill>
                <a:hlinkClick r:id="rId2"/>
              </a:rPr>
              <a:t>https://scale.flexiple.com/illustrations/</a:t>
            </a:r>
            <a:endParaRPr/>
          </a:p>
          <a:p>
            <a:pPr indent="0" lvl="0" marL="0" rtl="0" algn="l">
              <a:lnSpc>
                <a:spcPct val="100000"/>
              </a:lnSpc>
              <a:spcBef>
                <a:spcPts val="0"/>
              </a:spcBef>
              <a:spcAft>
                <a:spcPts val="0"/>
              </a:spcAft>
              <a:buSzPts val="1100"/>
              <a:buNone/>
            </a:pPr>
            <a:r>
              <a:rPr lang="es"/>
              <a:t>Jika ingin foto free royalty bisa download di: </a:t>
            </a:r>
            <a:r>
              <a:rPr lang="es" u="sng">
                <a:solidFill>
                  <a:schemeClr val="hlink"/>
                </a:solidFill>
                <a:hlinkClick r:id="rId3"/>
              </a:rPr>
              <a:t>https://pixabay.com/photos/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105e33cad_0_9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105e33cad_0_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3f59d28195_2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3f59d28195_2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3f59d28195_2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3f59d28195_2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 name="Shape 9"/>
        <p:cNvGrpSpPr/>
        <p:nvPr/>
      </p:nvGrpSpPr>
      <p:grpSpPr>
        <a:xfrm>
          <a:off x="0" y="0"/>
          <a:ext cx="0" cy="0"/>
          <a:chOff x="0" y="0"/>
          <a:chExt cx="0" cy="0"/>
        </a:xfrm>
      </p:grpSpPr>
      <p:sp>
        <p:nvSpPr>
          <p:cNvPr id="10" name="Google Shape;10;g26982851867_2_1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Figtree"/>
              <a:buNone/>
              <a:defRPr sz="5200">
                <a:latin typeface="Figtree"/>
                <a:ea typeface="Figtree"/>
                <a:cs typeface="Figtree"/>
                <a:sym typeface="Figtree"/>
              </a:defRPr>
            </a:lvl1pPr>
            <a:lvl2pPr lvl="1" algn="ctr">
              <a:lnSpc>
                <a:spcPct val="100000"/>
              </a:lnSpc>
              <a:spcBef>
                <a:spcPts val="0"/>
              </a:spcBef>
              <a:spcAft>
                <a:spcPts val="0"/>
              </a:spcAft>
              <a:buSzPts val="5200"/>
              <a:buFont typeface="Figtree"/>
              <a:buNone/>
              <a:defRPr sz="5200">
                <a:latin typeface="Figtree"/>
                <a:ea typeface="Figtree"/>
                <a:cs typeface="Figtree"/>
                <a:sym typeface="Figtree"/>
              </a:defRPr>
            </a:lvl2pPr>
            <a:lvl3pPr lvl="2" algn="ctr">
              <a:lnSpc>
                <a:spcPct val="100000"/>
              </a:lnSpc>
              <a:spcBef>
                <a:spcPts val="0"/>
              </a:spcBef>
              <a:spcAft>
                <a:spcPts val="0"/>
              </a:spcAft>
              <a:buSzPts val="5200"/>
              <a:buFont typeface="Figtree"/>
              <a:buNone/>
              <a:defRPr sz="5200">
                <a:latin typeface="Figtree"/>
                <a:ea typeface="Figtree"/>
                <a:cs typeface="Figtree"/>
                <a:sym typeface="Figtree"/>
              </a:defRPr>
            </a:lvl3pPr>
            <a:lvl4pPr lvl="3" algn="ctr">
              <a:lnSpc>
                <a:spcPct val="100000"/>
              </a:lnSpc>
              <a:spcBef>
                <a:spcPts val="0"/>
              </a:spcBef>
              <a:spcAft>
                <a:spcPts val="0"/>
              </a:spcAft>
              <a:buSzPts val="5200"/>
              <a:buFont typeface="Figtree"/>
              <a:buNone/>
              <a:defRPr sz="5200">
                <a:latin typeface="Figtree"/>
                <a:ea typeface="Figtree"/>
                <a:cs typeface="Figtree"/>
                <a:sym typeface="Figtree"/>
              </a:defRPr>
            </a:lvl4pPr>
            <a:lvl5pPr lvl="4" algn="ctr">
              <a:lnSpc>
                <a:spcPct val="100000"/>
              </a:lnSpc>
              <a:spcBef>
                <a:spcPts val="0"/>
              </a:spcBef>
              <a:spcAft>
                <a:spcPts val="0"/>
              </a:spcAft>
              <a:buSzPts val="5200"/>
              <a:buFont typeface="Figtree"/>
              <a:buNone/>
              <a:defRPr sz="5200">
                <a:latin typeface="Figtree"/>
                <a:ea typeface="Figtree"/>
                <a:cs typeface="Figtree"/>
                <a:sym typeface="Figtree"/>
              </a:defRPr>
            </a:lvl5pPr>
            <a:lvl6pPr lvl="5" algn="ctr">
              <a:lnSpc>
                <a:spcPct val="100000"/>
              </a:lnSpc>
              <a:spcBef>
                <a:spcPts val="0"/>
              </a:spcBef>
              <a:spcAft>
                <a:spcPts val="0"/>
              </a:spcAft>
              <a:buSzPts val="5200"/>
              <a:buFont typeface="Figtree"/>
              <a:buNone/>
              <a:defRPr sz="5200">
                <a:latin typeface="Figtree"/>
                <a:ea typeface="Figtree"/>
                <a:cs typeface="Figtree"/>
                <a:sym typeface="Figtree"/>
              </a:defRPr>
            </a:lvl6pPr>
            <a:lvl7pPr lvl="6" algn="ctr">
              <a:lnSpc>
                <a:spcPct val="100000"/>
              </a:lnSpc>
              <a:spcBef>
                <a:spcPts val="0"/>
              </a:spcBef>
              <a:spcAft>
                <a:spcPts val="0"/>
              </a:spcAft>
              <a:buSzPts val="5200"/>
              <a:buFont typeface="Figtree"/>
              <a:buNone/>
              <a:defRPr sz="5200">
                <a:latin typeface="Figtree"/>
                <a:ea typeface="Figtree"/>
                <a:cs typeface="Figtree"/>
                <a:sym typeface="Figtree"/>
              </a:defRPr>
            </a:lvl7pPr>
            <a:lvl8pPr lvl="7" algn="ctr">
              <a:lnSpc>
                <a:spcPct val="100000"/>
              </a:lnSpc>
              <a:spcBef>
                <a:spcPts val="0"/>
              </a:spcBef>
              <a:spcAft>
                <a:spcPts val="0"/>
              </a:spcAft>
              <a:buSzPts val="5200"/>
              <a:buFont typeface="Figtree"/>
              <a:buNone/>
              <a:defRPr sz="5200">
                <a:latin typeface="Figtree"/>
                <a:ea typeface="Figtree"/>
                <a:cs typeface="Figtree"/>
                <a:sym typeface="Figtree"/>
              </a:defRPr>
            </a:lvl8pPr>
            <a:lvl9pPr lvl="8" algn="ctr">
              <a:lnSpc>
                <a:spcPct val="100000"/>
              </a:lnSpc>
              <a:spcBef>
                <a:spcPts val="0"/>
              </a:spcBef>
              <a:spcAft>
                <a:spcPts val="0"/>
              </a:spcAft>
              <a:buSzPts val="5200"/>
              <a:buFont typeface="Figtree"/>
              <a:buNone/>
              <a:defRPr sz="5200">
                <a:latin typeface="Figtree"/>
                <a:ea typeface="Figtree"/>
                <a:cs typeface="Figtree"/>
                <a:sym typeface="Figtree"/>
              </a:defRPr>
            </a:lvl9pPr>
          </a:lstStyle>
          <a:p/>
        </p:txBody>
      </p:sp>
      <p:sp>
        <p:nvSpPr>
          <p:cNvPr id="11" name="Google Shape;11;g26982851867_2_1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12" name="Google Shape;12;g26982851867_2_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82" name="Shape 82"/>
        <p:cNvGrpSpPr/>
        <p:nvPr/>
      </p:nvGrpSpPr>
      <p:grpSpPr>
        <a:xfrm>
          <a:off x="0" y="0"/>
          <a:ext cx="0" cy="0"/>
          <a:chOff x="0" y="0"/>
          <a:chExt cx="0" cy="0"/>
        </a:xfrm>
      </p:grpSpPr>
      <p:sp>
        <p:nvSpPr>
          <p:cNvPr id="83" name="Google Shape;83;p46"/>
          <p:cNvSpPr txBox="1"/>
          <p:nvPr>
            <p:ph type="title"/>
          </p:nvPr>
        </p:nvSpPr>
        <p:spPr>
          <a:xfrm>
            <a:off x="570047" y="99390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84" name="Google Shape;84;p46"/>
          <p:cNvSpPr txBox="1"/>
          <p:nvPr>
            <p:ph idx="1" type="subTitle"/>
          </p:nvPr>
        </p:nvSpPr>
        <p:spPr>
          <a:xfrm>
            <a:off x="614775" y="2564775"/>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
        <p:nvSpPr>
          <p:cNvPr id="85" name="Google Shape;85;p4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86" name="Google Shape;86;p46"/>
          <p:cNvCxnSpPr/>
          <p:nvPr/>
        </p:nvCxnSpPr>
        <p:spPr>
          <a:xfrm>
            <a:off x="678525" y="206057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rgbClr val="043170"/>
        </a:solidFill>
      </p:bgPr>
    </p:bg>
    <p:spTree>
      <p:nvGrpSpPr>
        <p:cNvPr id="87" name="Shape 87"/>
        <p:cNvGrpSpPr/>
        <p:nvPr/>
      </p:nvGrpSpPr>
      <p:grpSpPr>
        <a:xfrm>
          <a:off x="0" y="0"/>
          <a:ext cx="0" cy="0"/>
          <a:chOff x="0" y="0"/>
          <a:chExt cx="0" cy="0"/>
        </a:xfrm>
      </p:grpSpPr>
      <p:sp>
        <p:nvSpPr>
          <p:cNvPr id="88" name="Google Shape;88;p49"/>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90" name="Google Shape;90;p49"/>
          <p:cNvSpPr txBox="1"/>
          <p:nvPr>
            <p:ph type="title"/>
          </p:nvPr>
        </p:nvSpPr>
        <p:spPr>
          <a:xfrm>
            <a:off x="783525" y="1738050"/>
            <a:ext cx="2545800" cy="16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cxnSp>
        <p:nvCxnSpPr>
          <p:cNvPr id="91" name="Google Shape;91;p49"/>
          <p:cNvCxnSpPr/>
          <p:nvPr/>
        </p:nvCxnSpPr>
        <p:spPr>
          <a:xfrm>
            <a:off x="918900" y="351160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92" name="Shape 92"/>
        <p:cNvGrpSpPr/>
        <p:nvPr/>
      </p:nvGrpSpPr>
      <p:grpSpPr>
        <a:xfrm>
          <a:off x="0" y="0"/>
          <a:ext cx="0" cy="0"/>
          <a:chOff x="0" y="0"/>
          <a:chExt cx="0" cy="0"/>
        </a:xfrm>
      </p:grpSpPr>
      <p:sp>
        <p:nvSpPr>
          <p:cNvPr id="93" name="Google Shape;93;p54"/>
          <p:cNvSpPr txBox="1"/>
          <p:nvPr>
            <p:ph type="title"/>
          </p:nvPr>
        </p:nvSpPr>
        <p:spPr>
          <a:xfrm>
            <a:off x="956273" y="3469550"/>
            <a:ext cx="34830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94" name="Google Shape;94;p5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95" name="Google Shape;95;p54"/>
          <p:cNvCxnSpPr/>
          <p:nvPr/>
        </p:nvCxnSpPr>
        <p:spPr>
          <a:xfrm>
            <a:off x="1068750" y="461975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96" name="Shape 96"/>
        <p:cNvGrpSpPr/>
        <p:nvPr/>
      </p:nvGrpSpPr>
      <p:grpSpPr>
        <a:xfrm>
          <a:off x="0" y="0"/>
          <a:ext cx="0" cy="0"/>
          <a:chOff x="0" y="0"/>
          <a:chExt cx="0" cy="0"/>
        </a:xfrm>
      </p:grpSpPr>
      <p:sp>
        <p:nvSpPr>
          <p:cNvPr id="97" name="Google Shape;97;p55"/>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5"/>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99" name="Google Shape;99;p5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0" name="Google Shape;100;p55"/>
          <p:cNvCxnSpPr/>
          <p:nvPr/>
        </p:nvCxnSpPr>
        <p:spPr>
          <a:xfrm>
            <a:off x="4233900" y="1223600"/>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101" name="Shape 101"/>
        <p:cNvGrpSpPr/>
        <p:nvPr/>
      </p:nvGrpSpPr>
      <p:grpSpPr>
        <a:xfrm>
          <a:off x="0" y="0"/>
          <a:ext cx="0" cy="0"/>
          <a:chOff x="0" y="0"/>
          <a:chExt cx="0" cy="0"/>
        </a:xfrm>
      </p:grpSpPr>
      <p:sp>
        <p:nvSpPr>
          <p:cNvPr id="102" name="Google Shape;102;p56"/>
          <p:cNvSpPr txBox="1"/>
          <p:nvPr>
            <p:ph type="title"/>
          </p:nvPr>
        </p:nvSpPr>
        <p:spPr>
          <a:xfrm>
            <a:off x="4598900" y="773100"/>
            <a:ext cx="3888000" cy="12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3" name="Google Shape;103;p5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04" name="Google Shape;104;p56"/>
          <p:cNvSpPr/>
          <p:nvPr/>
        </p:nvSpPr>
        <p:spPr>
          <a:xfrm>
            <a:off x="0" y="0"/>
            <a:ext cx="4259700" cy="5143500"/>
          </a:xfrm>
          <a:prstGeom prst="snip2DiagRect">
            <a:avLst>
              <a:gd fmla="val 0" name="adj1"/>
              <a:gd fmla="val 50000" name="adj2"/>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6"/>
          <p:cNvSpPr txBox="1"/>
          <p:nvPr>
            <p:ph idx="1" type="subTitle"/>
          </p:nvPr>
        </p:nvSpPr>
        <p:spPr>
          <a:xfrm>
            <a:off x="4675100" y="2968204"/>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106" name="Google Shape;106;p56"/>
          <p:cNvCxnSpPr/>
          <p:nvPr/>
        </p:nvCxnSpPr>
        <p:spPr>
          <a:xfrm>
            <a:off x="4778200" y="278062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107" name="Shape 107"/>
        <p:cNvGrpSpPr/>
        <p:nvPr/>
      </p:nvGrpSpPr>
      <p:grpSpPr>
        <a:xfrm>
          <a:off x="0" y="0"/>
          <a:ext cx="0" cy="0"/>
          <a:chOff x="0" y="0"/>
          <a:chExt cx="0" cy="0"/>
        </a:xfrm>
      </p:grpSpPr>
      <p:sp>
        <p:nvSpPr>
          <p:cNvPr id="108" name="Google Shape;108;p57"/>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57"/>
          <p:cNvCxnSpPr/>
          <p:nvPr/>
        </p:nvCxnSpPr>
        <p:spPr>
          <a:xfrm>
            <a:off x="4550550" y="1941425"/>
            <a:ext cx="0" cy="1927500"/>
          </a:xfrm>
          <a:prstGeom prst="straightConnector1">
            <a:avLst/>
          </a:prstGeom>
          <a:noFill/>
          <a:ln cap="flat" cmpd="sng" w="38100">
            <a:solidFill>
              <a:srgbClr val="043170"/>
            </a:solidFill>
            <a:prstDash val="solid"/>
            <a:round/>
            <a:headEnd len="sm" w="sm" type="none"/>
            <a:tailEnd len="sm" w="sm" type="none"/>
          </a:ln>
        </p:spPr>
      </p:cxnSp>
      <p:sp>
        <p:nvSpPr>
          <p:cNvPr id="110" name="Google Shape;110;p5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11" name="Google Shape;111;p57"/>
          <p:cNvSpPr txBox="1"/>
          <p:nvPr>
            <p:ph type="ctrTitle"/>
          </p:nvPr>
        </p:nvSpPr>
        <p:spPr>
          <a:xfrm>
            <a:off x="111322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12" name="Google Shape;112;p57"/>
          <p:cNvSpPr txBox="1"/>
          <p:nvPr>
            <p:ph idx="1" type="subTitle"/>
          </p:nvPr>
        </p:nvSpPr>
        <p:spPr>
          <a:xfrm>
            <a:off x="114727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3" name="Google Shape;113;p57"/>
          <p:cNvSpPr txBox="1"/>
          <p:nvPr>
            <p:ph idx="2" type="ctrTitle"/>
          </p:nvPr>
        </p:nvSpPr>
        <p:spPr>
          <a:xfrm>
            <a:off x="481837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14" name="Google Shape;114;p57"/>
          <p:cNvSpPr txBox="1"/>
          <p:nvPr>
            <p:ph idx="3" type="subTitle"/>
          </p:nvPr>
        </p:nvSpPr>
        <p:spPr>
          <a:xfrm>
            <a:off x="485242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57"/>
          <p:cNvSpPr txBox="1"/>
          <p:nvPr>
            <p:ph idx="4"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116" name="Shape 116"/>
        <p:cNvGrpSpPr/>
        <p:nvPr/>
      </p:nvGrpSpPr>
      <p:grpSpPr>
        <a:xfrm>
          <a:off x="0" y="0"/>
          <a:ext cx="0" cy="0"/>
          <a:chOff x="0" y="0"/>
          <a:chExt cx="0" cy="0"/>
        </a:xfrm>
      </p:grpSpPr>
      <p:sp>
        <p:nvSpPr>
          <p:cNvPr id="117" name="Google Shape;117;p58"/>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8"/>
          <p:cNvSpPr txBox="1"/>
          <p:nvPr>
            <p:ph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19" name="Google Shape;119;p58"/>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0" name="Google Shape;120;p58"/>
          <p:cNvSpPr txBox="1"/>
          <p:nvPr>
            <p:ph idx="2" type="ctrTitle"/>
          </p:nvPr>
        </p:nvSpPr>
        <p:spPr>
          <a:xfrm>
            <a:off x="11053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1" name="Google Shape;121;p58"/>
          <p:cNvSpPr txBox="1"/>
          <p:nvPr>
            <p:ph idx="1" type="subTitle"/>
          </p:nvPr>
        </p:nvSpPr>
        <p:spPr>
          <a:xfrm>
            <a:off x="11053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2" name="Google Shape;122;p58"/>
          <p:cNvSpPr txBox="1"/>
          <p:nvPr>
            <p:ph idx="3" type="ctrTitle"/>
          </p:nvPr>
        </p:nvSpPr>
        <p:spPr>
          <a:xfrm>
            <a:off x="35152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3" name="Google Shape;123;p58"/>
          <p:cNvSpPr txBox="1"/>
          <p:nvPr>
            <p:ph idx="4" type="subTitle"/>
          </p:nvPr>
        </p:nvSpPr>
        <p:spPr>
          <a:xfrm>
            <a:off x="35152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4" name="Google Shape;124;p58"/>
          <p:cNvSpPr txBox="1"/>
          <p:nvPr>
            <p:ph idx="5" type="ctrTitle"/>
          </p:nvPr>
        </p:nvSpPr>
        <p:spPr>
          <a:xfrm>
            <a:off x="59251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25" name="Google Shape;125;p58"/>
          <p:cNvSpPr txBox="1"/>
          <p:nvPr>
            <p:ph idx="6" type="subTitle"/>
          </p:nvPr>
        </p:nvSpPr>
        <p:spPr>
          <a:xfrm>
            <a:off x="59251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cxnSp>
        <p:nvCxnSpPr>
          <p:cNvPr id="126" name="Google Shape;126;p58"/>
          <p:cNvCxnSpPr/>
          <p:nvPr/>
        </p:nvCxnSpPr>
        <p:spPr>
          <a:xfrm>
            <a:off x="3406450" y="1926825"/>
            <a:ext cx="0" cy="1941300"/>
          </a:xfrm>
          <a:prstGeom prst="straightConnector1">
            <a:avLst/>
          </a:prstGeom>
          <a:noFill/>
          <a:ln cap="flat" cmpd="sng" w="38100">
            <a:solidFill>
              <a:srgbClr val="043170"/>
            </a:solidFill>
            <a:prstDash val="solid"/>
            <a:round/>
            <a:headEnd len="sm" w="sm" type="none"/>
            <a:tailEnd len="sm" w="sm" type="none"/>
          </a:ln>
        </p:spPr>
      </p:cxnSp>
      <p:cxnSp>
        <p:nvCxnSpPr>
          <p:cNvPr id="127" name="Google Shape;127;p58"/>
          <p:cNvCxnSpPr/>
          <p:nvPr/>
        </p:nvCxnSpPr>
        <p:spPr>
          <a:xfrm>
            <a:off x="5737375" y="1926825"/>
            <a:ext cx="0" cy="1941300"/>
          </a:xfrm>
          <a:prstGeom prst="straightConnector1">
            <a:avLst/>
          </a:prstGeom>
          <a:noFill/>
          <a:ln cap="flat" cmpd="sng" w="38100">
            <a:solidFill>
              <a:srgbClr val="043170"/>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128" name="Shape 128"/>
        <p:cNvGrpSpPr/>
        <p:nvPr/>
      </p:nvGrpSpPr>
      <p:grpSpPr>
        <a:xfrm>
          <a:off x="0" y="0"/>
          <a:ext cx="0" cy="0"/>
          <a:chOff x="0" y="0"/>
          <a:chExt cx="0" cy="0"/>
        </a:xfrm>
      </p:grpSpPr>
      <p:sp>
        <p:nvSpPr>
          <p:cNvPr id="129" name="Google Shape;129;p59"/>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9"/>
          <p:cNvSpPr txBox="1"/>
          <p:nvPr>
            <p:ph type="ctrTitle"/>
          </p:nvPr>
        </p:nvSpPr>
        <p:spPr>
          <a:xfrm>
            <a:off x="11053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1" name="Google Shape;131;p59"/>
          <p:cNvSpPr txBox="1"/>
          <p:nvPr>
            <p:ph idx="1" type="subTitle"/>
          </p:nvPr>
        </p:nvSpPr>
        <p:spPr>
          <a:xfrm>
            <a:off x="980600" y="3371050"/>
            <a:ext cx="23631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9"/>
          <p:cNvSpPr txBox="1"/>
          <p:nvPr>
            <p:ph idx="2" type="ctrTitle"/>
          </p:nvPr>
        </p:nvSpPr>
        <p:spPr>
          <a:xfrm>
            <a:off x="34846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3" name="Google Shape;133;p59"/>
          <p:cNvSpPr txBox="1"/>
          <p:nvPr>
            <p:ph idx="3" type="subTitle"/>
          </p:nvPr>
        </p:nvSpPr>
        <p:spPr>
          <a:xfrm>
            <a:off x="3419975" y="3371050"/>
            <a:ext cx="22428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4" name="Google Shape;134;p59"/>
          <p:cNvSpPr txBox="1"/>
          <p:nvPr>
            <p:ph idx="4" type="ctrTitle"/>
          </p:nvPr>
        </p:nvSpPr>
        <p:spPr>
          <a:xfrm>
            <a:off x="58802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35" name="Google Shape;135;p59"/>
          <p:cNvSpPr txBox="1"/>
          <p:nvPr>
            <p:ph idx="5" type="subTitle"/>
          </p:nvPr>
        </p:nvSpPr>
        <p:spPr>
          <a:xfrm>
            <a:off x="5880250" y="3371050"/>
            <a:ext cx="21135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6" name="Google Shape;136;p59"/>
          <p:cNvSpPr txBox="1"/>
          <p:nvPr>
            <p:ph idx="6" type="title"/>
          </p:nvPr>
        </p:nvSpPr>
        <p:spPr>
          <a:xfrm>
            <a:off x="773850" y="638075"/>
            <a:ext cx="76725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37" name="Google Shape;137;p5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38" name="Google Shape;138;p59"/>
          <p:cNvCxnSpPr/>
          <p:nvPr/>
        </p:nvCxnSpPr>
        <p:spPr>
          <a:xfrm>
            <a:off x="3343596" y="1602675"/>
            <a:ext cx="0" cy="2459700"/>
          </a:xfrm>
          <a:prstGeom prst="straightConnector1">
            <a:avLst/>
          </a:prstGeom>
          <a:noFill/>
          <a:ln cap="flat" cmpd="sng" w="38100">
            <a:solidFill>
              <a:srgbClr val="043170"/>
            </a:solidFill>
            <a:prstDash val="solid"/>
            <a:round/>
            <a:headEnd len="sm" w="sm" type="none"/>
            <a:tailEnd len="sm" w="sm" type="none"/>
          </a:ln>
        </p:spPr>
      </p:cxnSp>
      <p:cxnSp>
        <p:nvCxnSpPr>
          <p:cNvPr id="139" name="Google Shape;139;p59"/>
          <p:cNvCxnSpPr/>
          <p:nvPr/>
        </p:nvCxnSpPr>
        <p:spPr>
          <a:xfrm>
            <a:off x="5739196" y="1602675"/>
            <a:ext cx="0" cy="2459700"/>
          </a:xfrm>
          <a:prstGeom prst="straightConnector1">
            <a:avLst/>
          </a:prstGeom>
          <a:noFill/>
          <a:ln cap="flat" cmpd="sng" w="38100">
            <a:solidFill>
              <a:srgbClr val="043170"/>
            </a:solidFill>
            <a:prstDash val="solid"/>
            <a:round/>
            <a:headEnd len="sm" w="sm" type="none"/>
            <a:tailEnd len="sm" w="sm" type="none"/>
          </a:ln>
        </p:spPr>
      </p:cxnSp>
      <p:cxnSp>
        <p:nvCxnSpPr>
          <p:cNvPr id="140" name="Google Shape;140;p59"/>
          <p:cNvCxnSpPr/>
          <p:nvPr/>
        </p:nvCxnSpPr>
        <p:spPr>
          <a:xfrm>
            <a:off x="4233900" y="1120475"/>
            <a:ext cx="676200" cy="0"/>
          </a:xfrm>
          <a:prstGeom prst="straightConnector1">
            <a:avLst/>
          </a:prstGeom>
          <a:noFill/>
          <a:ln cap="flat" cmpd="sng" w="76200">
            <a:solidFill>
              <a:srgbClr val="043170"/>
            </a:solidFill>
            <a:prstDash val="solid"/>
            <a:round/>
            <a:headEnd len="sm" w="sm" type="none"/>
            <a:tailEnd len="sm" w="sm" type="none"/>
          </a:ln>
        </p:spPr>
      </p:cxnSp>
      <p:cxnSp>
        <p:nvCxnSpPr>
          <p:cNvPr id="141" name="Google Shape;141;p59"/>
          <p:cNvCxnSpPr/>
          <p:nvPr/>
        </p:nvCxnSpPr>
        <p:spPr>
          <a:xfrm>
            <a:off x="1050450" y="2918000"/>
            <a:ext cx="7043100" cy="0"/>
          </a:xfrm>
          <a:prstGeom prst="straightConnector1">
            <a:avLst/>
          </a:prstGeom>
          <a:noFill/>
          <a:ln cap="flat" cmpd="sng" w="38100">
            <a:solidFill>
              <a:srgbClr val="043170"/>
            </a:solidFill>
            <a:prstDash val="solid"/>
            <a:round/>
            <a:headEnd len="sm" w="sm" type="none"/>
            <a:tailEnd len="sm" w="sm" type="none"/>
          </a:ln>
        </p:spPr>
      </p:cxnSp>
      <p:sp>
        <p:nvSpPr>
          <p:cNvPr id="142" name="Google Shape;142;p59"/>
          <p:cNvSpPr txBox="1"/>
          <p:nvPr>
            <p:ph idx="7" type="ctrTitle"/>
          </p:nvPr>
        </p:nvSpPr>
        <p:spPr>
          <a:xfrm>
            <a:off x="11053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43" name="Google Shape;143;p59"/>
          <p:cNvSpPr txBox="1"/>
          <p:nvPr>
            <p:ph idx="8" type="subTitle"/>
          </p:nvPr>
        </p:nvSpPr>
        <p:spPr>
          <a:xfrm>
            <a:off x="107315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4" name="Google Shape;144;p59"/>
          <p:cNvSpPr txBox="1"/>
          <p:nvPr>
            <p:ph idx="9" type="ctrTitle"/>
          </p:nvPr>
        </p:nvSpPr>
        <p:spPr>
          <a:xfrm>
            <a:off x="34846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45" name="Google Shape;145;p59"/>
          <p:cNvSpPr txBox="1"/>
          <p:nvPr>
            <p:ph idx="13" type="subTitle"/>
          </p:nvPr>
        </p:nvSpPr>
        <p:spPr>
          <a:xfrm>
            <a:off x="345240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6" name="Google Shape;146;p59"/>
          <p:cNvSpPr txBox="1"/>
          <p:nvPr>
            <p:ph idx="14" type="ctrTitle"/>
          </p:nvPr>
        </p:nvSpPr>
        <p:spPr>
          <a:xfrm>
            <a:off x="58802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47" name="Google Shape;147;p59"/>
          <p:cNvSpPr txBox="1"/>
          <p:nvPr>
            <p:ph idx="15" type="subTitle"/>
          </p:nvPr>
        </p:nvSpPr>
        <p:spPr>
          <a:xfrm>
            <a:off x="5831650" y="2041825"/>
            <a:ext cx="2210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48" name="Shape 148"/>
        <p:cNvGrpSpPr/>
        <p:nvPr/>
      </p:nvGrpSpPr>
      <p:grpSpPr>
        <a:xfrm>
          <a:off x="0" y="0"/>
          <a:ext cx="0" cy="0"/>
          <a:chOff x="0" y="0"/>
          <a:chExt cx="0" cy="0"/>
        </a:xfrm>
      </p:grpSpPr>
      <p:sp>
        <p:nvSpPr>
          <p:cNvPr id="149" name="Google Shape;149;p60"/>
          <p:cNvSpPr/>
          <p:nvPr/>
        </p:nvSpPr>
        <p:spPr>
          <a:xfrm>
            <a:off x="406950" y="35220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0"/>
          <p:cNvSpPr txBox="1"/>
          <p:nvPr>
            <p:ph type="title"/>
          </p:nvPr>
        </p:nvSpPr>
        <p:spPr>
          <a:xfrm>
            <a:off x="742950" y="1238100"/>
            <a:ext cx="77295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0"/>
              <a:buNone/>
              <a:defRPr b="1"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51" name="Google Shape;151;p6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52" name="Google Shape;152;p60"/>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53" name="Shape 153"/>
        <p:cNvGrpSpPr/>
        <p:nvPr/>
      </p:nvGrpSpPr>
      <p:grpSpPr>
        <a:xfrm>
          <a:off x="0" y="0"/>
          <a:ext cx="0" cy="0"/>
          <a:chOff x="0" y="0"/>
          <a:chExt cx="0" cy="0"/>
        </a:xfrm>
      </p:grpSpPr>
      <p:sp>
        <p:nvSpPr>
          <p:cNvPr id="154" name="Google Shape;154;p61"/>
          <p:cNvSpPr/>
          <p:nvPr/>
        </p:nvSpPr>
        <p:spPr>
          <a:xfrm>
            <a:off x="406950" y="35220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1"/>
          <p:cNvSpPr txBox="1"/>
          <p:nvPr>
            <p:ph type="title"/>
          </p:nvPr>
        </p:nvSpPr>
        <p:spPr>
          <a:xfrm>
            <a:off x="742950" y="8326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56" name="Google Shape;156;p6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57" name="Google Shape;157;p61"/>
          <p:cNvSpPr txBox="1"/>
          <p:nvPr>
            <p:ph idx="1" type="subTitle"/>
          </p:nvPr>
        </p:nvSpPr>
        <p:spPr>
          <a:xfrm>
            <a:off x="1667075" y="14695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158" name="Google Shape;158;p61"/>
          <p:cNvSpPr txBox="1"/>
          <p:nvPr>
            <p:ph idx="2" type="title"/>
          </p:nvPr>
        </p:nvSpPr>
        <p:spPr>
          <a:xfrm>
            <a:off x="742950" y="19560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59" name="Google Shape;159;p61"/>
          <p:cNvSpPr txBox="1"/>
          <p:nvPr>
            <p:ph idx="3" type="subTitle"/>
          </p:nvPr>
        </p:nvSpPr>
        <p:spPr>
          <a:xfrm>
            <a:off x="1667075" y="25929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160" name="Google Shape;160;p61"/>
          <p:cNvSpPr txBox="1"/>
          <p:nvPr>
            <p:ph idx="4" type="title"/>
          </p:nvPr>
        </p:nvSpPr>
        <p:spPr>
          <a:xfrm>
            <a:off x="742950" y="30794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161" name="Google Shape;161;p61"/>
          <p:cNvSpPr txBox="1"/>
          <p:nvPr>
            <p:ph idx="5" type="subTitle"/>
          </p:nvPr>
        </p:nvSpPr>
        <p:spPr>
          <a:xfrm>
            <a:off x="1667075" y="37163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g2f105e33cad_0_14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a:buNone/>
              <a:defRPr>
                <a:solidFill>
                  <a:srgbClr val="FFFFFF"/>
                </a:solidFill>
                <a:latin typeface="Figtree"/>
                <a:ea typeface="Figtree"/>
                <a:cs typeface="Figtree"/>
                <a:sym typeface="Figtree"/>
              </a:defRPr>
            </a:lvl1pPr>
            <a:lvl2pPr lvl="1" algn="l">
              <a:lnSpc>
                <a:spcPct val="100000"/>
              </a:lnSpc>
              <a:spcBef>
                <a:spcPts val="0"/>
              </a:spcBef>
              <a:spcAft>
                <a:spcPts val="0"/>
              </a:spcAft>
              <a:buSzPts val="2400"/>
              <a:buFont typeface="Figtree"/>
              <a:buNone/>
              <a:defRPr b="1">
                <a:latin typeface="Figtree"/>
                <a:ea typeface="Figtree"/>
                <a:cs typeface="Figtree"/>
                <a:sym typeface="Figtree"/>
              </a:defRPr>
            </a:lvl2pPr>
            <a:lvl3pPr lvl="2" algn="l">
              <a:lnSpc>
                <a:spcPct val="100000"/>
              </a:lnSpc>
              <a:spcBef>
                <a:spcPts val="0"/>
              </a:spcBef>
              <a:spcAft>
                <a:spcPts val="0"/>
              </a:spcAft>
              <a:buSzPts val="2400"/>
              <a:buFont typeface="Figtree"/>
              <a:buNone/>
              <a:defRPr b="1">
                <a:latin typeface="Figtree"/>
                <a:ea typeface="Figtree"/>
                <a:cs typeface="Figtree"/>
                <a:sym typeface="Figtree"/>
              </a:defRPr>
            </a:lvl3pPr>
            <a:lvl4pPr lvl="3" algn="l">
              <a:lnSpc>
                <a:spcPct val="100000"/>
              </a:lnSpc>
              <a:spcBef>
                <a:spcPts val="0"/>
              </a:spcBef>
              <a:spcAft>
                <a:spcPts val="0"/>
              </a:spcAft>
              <a:buSzPts val="2400"/>
              <a:buFont typeface="Figtree"/>
              <a:buNone/>
              <a:defRPr b="1">
                <a:latin typeface="Figtree"/>
                <a:ea typeface="Figtree"/>
                <a:cs typeface="Figtree"/>
                <a:sym typeface="Figtree"/>
              </a:defRPr>
            </a:lvl4pPr>
            <a:lvl5pPr lvl="4" algn="l">
              <a:lnSpc>
                <a:spcPct val="100000"/>
              </a:lnSpc>
              <a:spcBef>
                <a:spcPts val="0"/>
              </a:spcBef>
              <a:spcAft>
                <a:spcPts val="0"/>
              </a:spcAft>
              <a:buSzPts val="2400"/>
              <a:buFont typeface="Figtree"/>
              <a:buNone/>
              <a:defRPr b="1">
                <a:latin typeface="Figtree"/>
                <a:ea typeface="Figtree"/>
                <a:cs typeface="Figtree"/>
                <a:sym typeface="Figtree"/>
              </a:defRPr>
            </a:lvl5pPr>
            <a:lvl6pPr lvl="5" algn="l">
              <a:lnSpc>
                <a:spcPct val="100000"/>
              </a:lnSpc>
              <a:spcBef>
                <a:spcPts val="0"/>
              </a:spcBef>
              <a:spcAft>
                <a:spcPts val="0"/>
              </a:spcAft>
              <a:buSzPts val="2400"/>
              <a:buFont typeface="Figtree"/>
              <a:buNone/>
              <a:defRPr b="1">
                <a:latin typeface="Figtree"/>
                <a:ea typeface="Figtree"/>
                <a:cs typeface="Figtree"/>
                <a:sym typeface="Figtree"/>
              </a:defRPr>
            </a:lvl6pPr>
            <a:lvl7pPr lvl="6" algn="l">
              <a:lnSpc>
                <a:spcPct val="100000"/>
              </a:lnSpc>
              <a:spcBef>
                <a:spcPts val="0"/>
              </a:spcBef>
              <a:spcAft>
                <a:spcPts val="0"/>
              </a:spcAft>
              <a:buSzPts val="2400"/>
              <a:buFont typeface="Figtree"/>
              <a:buNone/>
              <a:defRPr b="1">
                <a:latin typeface="Figtree"/>
                <a:ea typeface="Figtree"/>
                <a:cs typeface="Figtree"/>
                <a:sym typeface="Figtree"/>
              </a:defRPr>
            </a:lvl7pPr>
            <a:lvl8pPr lvl="7" algn="l">
              <a:lnSpc>
                <a:spcPct val="100000"/>
              </a:lnSpc>
              <a:spcBef>
                <a:spcPts val="0"/>
              </a:spcBef>
              <a:spcAft>
                <a:spcPts val="0"/>
              </a:spcAft>
              <a:buSzPts val="2400"/>
              <a:buFont typeface="Figtree"/>
              <a:buNone/>
              <a:defRPr b="1">
                <a:latin typeface="Figtree"/>
                <a:ea typeface="Figtree"/>
                <a:cs typeface="Figtree"/>
                <a:sym typeface="Figtree"/>
              </a:defRPr>
            </a:lvl8pPr>
            <a:lvl9pPr lvl="8" algn="l">
              <a:lnSpc>
                <a:spcPct val="100000"/>
              </a:lnSpc>
              <a:spcBef>
                <a:spcPts val="0"/>
              </a:spcBef>
              <a:spcAft>
                <a:spcPts val="0"/>
              </a:spcAft>
              <a:buSzPts val="2400"/>
              <a:buFont typeface="Figtree"/>
              <a:buNone/>
              <a:defRPr b="1">
                <a:latin typeface="Figtree"/>
                <a:ea typeface="Figtree"/>
                <a:cs typeface="Figtree"/>
                <a:sym typeface="Figtree"/>
              </a:defRPr>
            </a:lvl9pPr>
          </a:lstStyle>
          <a:p/>
        </p:txBody>
      </p:sp>
      <p:sp>
        <p:nvSpPr>
          <p:cNvPr id="15" name="Google Shape;15;g2f105e33cad_0_1464"/>
          <p:cNvSpPr txBox="1"/>
          <p:nvPr>
            <p:ph idx="1" type="subTitle"/>
          </p:nvPr>
        </p:nvSpPr>
        <p:spPr>
          <a:xfrm>
            <a:off x="6562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a:buNone/>
              <a:defRPr sz="1400">
                <a:solidFill>
                  <a:srgbClr val="FFFFFF"/>
                </a:solidFill>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f105e33cad_0_1464"/>
          <p:cNvSpPr txBox="1"/>
          <p:nvPr>
            <p:ph idx="2" type="subTitle"/>
          </p:nvPr>
        </p:nvSpPr>
        <p:spPr>
          <a:xfrm>
            <a:off x="6562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17" name="Google Shape;17;g2f105e33cad_0_1464"/>
          <p:cNvSpPr txBox="1"/>
          <p:nvPr>
            <p:ph idx="3" type="subTitle"/>
          </p:nvPr>
        </p:nvSpPr>
        <p:spPr>
          <a:xfrm>
            <a:off x="33613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18" name="Google Shape;18;g2f105e33cad_0_1464"/>
          <p:cNvSpPr txBox="1"/>
          <p:nvPr>
            <p:ph idx="4" type="subTitle"/>
          </p:nvPr>
        </p:nvSpPr>
        <p:spPr>
          <a:xfrm>
            <a:off x="33613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19" name="Google Shape;19;g2f105e33cad_0_1464"/>
          <p:cNvSpPr txBox="1"/>
          <p:nvPr>
            <p:ph idx="5" type="subTitle"/>
          </p:nvPr>
        </p:nvSpPr>
        <p:spPr>
          <a:xfrm>
            <a:off x="6066450" y="2233331"/>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p:txBody>
      </p:sp>
      <p:sp>
        <p:nvSpPr>
          <p:cNvPr id="20" name="Google Shape;20;g2f105e33cad_0_1464"/>
          <p:cNvSpPr txBox="1"/>
          <p:nvPr>
            <p:ph idx="6" type="subTitle"/>
          </p:nvPr>
        </p:nvSpPr>
        <p:spPr>
          <a:xfrm>
            <a:off x="6066450" y="189883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1" name="Google Shape;21;g2f105e33cad_0_1464"/>
          <p:cNvSpPr txBox="1"/>
          <p:nvPr>
            <p:ph idx="7" type="subTitle"/>
          </p:nvPr>
        </p:nvSpPr>
        <p:spPr>
          <a:xfrm>
            <a:off x="6562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g2f105e33cad_0_1464"/>
          <p:cNvSpPr txBox="1"/>
          <p:nvPr>
            <p:ph idx="8" type="subTitle"/>
          </p:nvPr>
        </p:nvSpPr>
        <p:spPr>
          <a:xfrm>
            <a:off x="6562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3" name="Google Shape;23;g2f105e33cad_0_1464"/>
          <p:cNvSpPr txBox="1"/>
          <p:nvPr>
            <p:ph idx="9" type="subTitle"/>
          </p:nvPr>
        </p:nvSpPr>
        <p:spPr>
          <a:xfrm>
            <a:off x="33613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g2f105e33cad_0_1464"/>
          <p:cNvSpPr txBox="1"/>
          <p:nvPr>
            <p:ph idx="13" type="subTitle"/>
          </p:nvPr>
        </p:nvSpPr>
        <p:spPr>
          <a:xfrm>
            <a:off x="33613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5" name="Google Shape;25;g2f105e33cad_0_1464"/>
          <p:cNvSpPr txBox="1"/>
          <p:nvPr>
            <p:ph idx="14" type="subTitle"/>
          </p:nvPr>
        </p:nvSpPr>
        <p:spPr>
          <a:xfrm>
            <a:off x="6066450" y="4084725"/>
            <a:ext cx="2421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 name="Google Shape;26;g2f105e33cad_0_1464"/>
          <p:cNvSpPr txBox="1"/>
          <p:nvPr>
            <p:ph idx="15" type="subTitle"/>
          </p:nvPr>
        </p:nvSpPr>
        <p:spPr>
          <a:xfrm>
            <a:off x="6066450" y="3739661"/>
            <a:ext cx="24213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1900">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2800">
                <a:latin typeface="Figtree"/>
                <a:ea typeface="Figtree"/>
                <a:cs typeface="Figtree"/>
                <a:sym typeface="Figtree"/>
              </a:defRPr>
            </a:lvl2pPr>
            <a:lvl3pPr lvl="2" algn="ctr">
              <a:lnSpc>
                <a:spcPct val="100000"/>
              </a:lnSpc>
              <a:spcBef>
                <a:spcPts val="0"/>
              </a:spcBef>
              <a:spcAft>
                <a:spcPts val="0"/>
              </a:spcAft>
              <a:buSzPts val="2800"/>
              <a:buFont typeface="Figtree"/>
              <a:buNone/>
              <a:defRPr b="1" sz="2800">
                <a:latin typeface="Figtree"/>
                <a:ea typeface="Figtree"/>
                <a:cs typeface="Figtree"/>
                <a:sym typeface="Figtree"/>
              </a:defRPr>
            </a:lvl3pPr>
            <a:lvl4pPr lvl="3" algn="ctr">
              <a:lnSpc>
                <a:spcPct val="100000"/>
              </a:lnSpc>
              <a:spcBef>
                <a:spcPts val="0"/>
              </a:spcBef>
              <a:spcAft>
                <a:spcPts val="0"/>
              </a:spcAft>
              <a:buSzPts val="2800"/>
              <a:buFont typeface="Figtree"/>
              <a:buNone/>
              <a:defRPr b="1" sz="2800">
                <a:latin typeface="Figtree"/>
                <a:ea typeface="Figtree"/>
                <a:cs typeface="Figtree"/>
                <a:sym typeface="Figtree"/>
              </a:defRPr>
            </a:lvl4pPr>
            <a:lvl5pPr lvl="4" algn="ctr">
              <a:lnSpc>
                <a:spcPct val="100000"/>
              </a:lnSpc>
              <a:spcBef>
                <a:spcPts val="0"/>
              </a:spcBef>
              <a:spcAft>
                <a:spcPts val="0"/>
              </a:spcAft>
              <a:buSzPts val="2800"/>
              <a:buFont typeface="Figtree"/>
              <a:buNone/>
              <a:defRPr b="1" sz="2800">
                <a:latin typeface="Figtree"/>
                <a:ea typeface="Figtree"/>
                <a:cs typeface="Figtree"/>
                <a:sym typeface="Figtree"/>
              </a:defRPr>
            </a:lvl5pPr>
            <a:lvl6pPr lvl="5" algn="ctr">
              <a:lnSpc>
                <a:spcPct val="100000"/>
              </a:lnSpc>
              <a:spcBef>
                <a:spcPts val="0"/>
              </a:spcBef>
              <a:spcAft>
                <a:spcPts val="0"/>
              </a:spcAft>
              <a:buSzPts val="2800"/>
              <a:buFont typeface="Figtree"/>
              <a:buNone/>
              <a:defRPr b="1" sz="2800">
                <a:latin typeface="Figtree"/>
                <a:ea typeface="Figtree"/>
                <a:cs typeface="Figtree"/>
                <a:sym typeface="Figtree"/>
              </a:defRPr>
            </a:lvl6pPr>
            <a:lvl7pPr lvl="6" algn="ctr">
              <a:lnSpc>
                <a:spcPct val="100000"/>
              </a:lnSpc>
              <a:spcBef>
                <a:spcPts val="0"/>
              </a:spcBef>
              <a:spcAft>
                <a:spcPts val="0"/>
              </a:spcAft>
              <a:buSzPts val="2800"/>
              <a:buFont typeface="Figtree"/>
              <a:buNone/>
              <a:defRPr b="1" sz="2800">
                <a:latin typeface="Figtree"/>
                <a:ea typeface="Figtree"/>
                <a:cs typeface="Figtree"/>
                <a:sym typeface="Figtree"/>
              </a:defRPr>
            </a:lvl7pPr>
            <a:lvl8pPr lvl="7" algn="ctr">
              <a:lnSpc>
                <a:spcPct val="100000"/>
              </a:lnSpc>
              <a:spcBef>
                <a:spcPts val="0"/>
              </a:spcBef>
              <a:spcAft>
                <a:spcPts val="0"/>
              </a:spcAft>
              <a:buSzPts val="2800"/>
              <a:buFont typeface="Figtree"/>
              <a:buNone/>
              <a:defRPr b="1" sz="2800">
                <a:latin typeface="Figtree"/>
                <a:ea typeface="Figtree"/>
                <a:cs typeface="Figtree"/>
                <a:sym typeface="Figtree"/>
              </a:defRPr>
            </a:lvl8pPr>
            <a:lvl9pPr lvl="8" algn="ctr">
              <a:lnSpc>
                <a:spcPct val="100000"/>
              </a:lnSpc>
              <a:spcBef>
                <a:spcPts val="0"/>
              </a:spcBef>
              <a:spcAft>
                <a:spcPts val="0"/>
              </a:spcAft>
              <a:buSzPts val="2800"/>
              <a:buFont typeface="Figtree"/>
              <a:buNone/>
              <a:defRPr b="1" sz="2800">
                <a:latin typeface="Figtree"/>
                <a:ea typeface="Figtree"/>
                <a:cs typeface="Figtree"/>
                <a:sym typeface="Figtree"/>
              </a:defRPr>
            </a:lvl9pPr>
          </a:lstStyle>
          <a:p/>
        </p:txBody>
      </p:sp>
      <p:sp>
        <p:nvSpPr>
          <p:cNvPr id="27" name="Google Shape;27;g2f105e33cad_0_1464"/>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28" name="Google Shape;28;g2f105e33cad_0_1464"/>
          <p:cNvSpPr txBox="1"/>
          <p:nvPr>
            <p:ph idx="17" type="title"/>
          </p:nvPr>
        </p:nvSpPr>
        <p:spPr>
          <a:xfrm>
            <a:off x="15323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29" name="Google Shape;29;g2f105e33cad_0_1464"/>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0" name="Google Shape;30;g2f105e33cad_0_1464"/>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1" name="Google Shape;31;g2f105e33cad_0_1464"/>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
        <p:nvSpPr>
          <p:cNvPr id="32" name="Google Shape;32;g2f105e33cad_0_1464"/>
          <p:cNvSpPr txBox="1"/>
          <p:nvPr>
            <p:ph idx="21" type="title"/>
          </p:nvPr>
        </p:nvSpPr>
        <p:spPr>
          <a:xfrm>
            <a:off x="6942300" y="3084425"/>
            <a:ext cx="669300" cy="6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3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62" name="Shape 162"/>
        <p:cNvGrpSpPr/>
        <p:nvPr/>
      </p:nvGrpSpPr>
      <p:grpSpPr>
        <a:xfrm>
          <a:off x="0" y="0"/>
          <a:ext cx="0" cy="0"/>
          <a:chOff x="0" y="0"/>
          <a:chExt cx="0" cy="0"/>
        </a:xfrm>
      </p:grpSpPr>
      <p:sp>
        <p:nvSpPr>
          <p:cNvPr id="163" name="Google Shape;163;p62"/>
          <p:cNvSpPr/>
          <p:nvPr/>
        </p:nvSpPr>
        <p:spPr>
          <a:xfrm>
            <a:off x="406950" y="416250"/>
            <a:ext cx="8330100" cy="4311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64" name="Shape 164"/>
        <p:cNvGrpSpPr/>
        <p:nvPr/>
      </p:nvGrpSpPr>
      <p:grpSpPr>
        <a:xfrm>
          <a:off x="0" y="0"/>
          <a:ext cx="0" cy="0"/>
          <a:chOff x="0" y="0"/>
          <a:chExt cx="0" cy="0"/>
        </a:xfrm>
      </p:grpSpPr>
      <p:sp>
        <p:nvSpPr>
          <p:cNvPr id="165" name="Google Shape;165;p6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6" name="Google Shape;166;p63"/>
          <p:cNvSpPr/>
          <p:nvPr/>
        </p:nvSpPr>
        <p:spPr>
          <a:xfrm>
            <a:off x="406950" y="352200"/>
            <a:ext cx="42879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3"/>
          <p:cNvSpPr txBox="1"/>
          <p:nvPr>
            <p:ph type="title"/>
          </p:nvPr>
        </p:nvSpPr>
        <p:spPr>
          <a:xfrm>
            <a:off x="737850" y="980260"/>
            <a:ext cx="3571500" cy="578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None/>
              <a:defRPr b="1"/>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68" name="Google Shape;168;p63"/>
          <p:cNvSpPr txBox="1"/>
          <p:nvPr>
            <p:ph idx="1" type="subTitle"/>
          </p:nvPr>
        </p:nvSpPr>
        <p:spPr>
          <a:xfrm>
            <a:off x="737850" y="2261500"/>
            <a:ext cx="3606600" cy="19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000"/>
              <a:buNone/>
              <a:defRPr/>
            </a:lvl9pPr>
          </a:lstStyle>
          <a:p/>
        </p:txBody>
      </p:sp>
      <p:cxnSp>
        <p:nvCxnSpPr>
          <p:cNvPr id="169" name="Google Shape;169;p63"/>
          <p:cNvCxnSpPr/>
          <p:nvPr/>
        </p:nvCxnSpPr>
        <p:spPr>
          <a:xfrm>
            <a:off x="2203050" y="1597475"/>
            <a:ext cx="6762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70" name="Shape 170"/>
        <p:cNvGrpSpPr/>
        <p:nvPr/>
      </p:nvGrpSpPr>
      <p:grpSpPr>
        <a:xfrm>
          <a:off x="0" y="0"/>
          <a:ext cx="0" cy="0"/>
          <a:chOff x="0" y="0"/>
          <a:chExt cx="0" cy="0"/>
        </a:xfrm>
      </p:grpSpPr>
      <p:sp>
        <p:nvSpPr>
          <p:cNvPr id="171" name="Google Shape;171;p64"/>
          <p:cNvSpPr/>
          <p:nvPr/>
        </p:nvSpPr>
        <p:spPr>
          <a:xfrm>
            <a:off x="4609950" y="-11150"/>
            <a:ext cx="45453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solidFill>
                  <a:srgbClr val="B7B7B7"/>
                </a:solidFill>
              </a:rPr>
              <a:t>‹#›</a:t>
            </a:fld>
            <a:endParaRPr>
              <a:solidFill>
                <a:srgbClr val="B7B7B7"/>
              </a:solidFill>
            </a:endParaRPr>
          </a:p>
        </p:txBody>
      </p:sp>
      <p:sp>
        <p:nvSpPr>
          <p:cNvPr id="173" name="Google Shape;173;p64"/>
          <p:cNvSpPr txBox="1"/>
          <p:nvPr>
            <p:ph type="title"/>
          </p:nvPr>
        </p:nvSpPr>
        <p:spPr>
          <a:xfrm>
            <a:off x="626079" y="980260"/>
            <a:ext cx="3571500" cy="578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4" name="Google Shape;174;p64"/>
          <p:cNvSpPr txBox="1"/>
          <p:nvPr>
            <p:ph idx="1" type="subTitle"/>
          </p:nvPr>
        </p:nvSpPr>
        <p:spPr>
          <a:xfrm>
            <a:off x="626079"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175" name="Google Shape;175;p64"/>
          <p:cNvCxnSpPr/>
          <p:nvPr/>
        </p:nvCxnSpPr>
        <p:spPr>
          <a:xfrm>
            <a:off x="737850" y="1597475"/>
            <a:ext cx="676200" cy="0"/>
          </a:xfrm>
          <a:prstGeom prst="straightConnector1">
            <a:avLst/>
          </a:prstGeom>
          <a:noFill/>
          <a:ln cap="flat" cmpd="sng" w="76200">
            <a:solidFill>
              <a:srgbClr val="043170"/>
            </a:solidFill>
            <a:prstDash val="solid"/>
            <a:round/>
            <a:headEnd len="sm" w="sm" type="none"/>
            <a:tailEnd len="sm" w="sm" type="none"/>
          </a:ln>
        </p:spPr>
      </p:cxnSp>
      <p:sp>
        <p:nvSpPr>
          <p:cNvPr id="176" name="Google Shape;176;p64"/>
          <p:cNvSpPr txBox="1"/>
          <p:nvPr>
            <p:ph idx="2" type="subTitle"/>
          </p:nvPr>
        </p:nvSpPr>
        <p:spPr>
          <a:xfrm>
            <a:off x="5079304"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77" name="Shape 177"/>
        <p:cNvGrpSpPr/>
        <p:nvPr/>
      </p:nvGrpSpPr>
      <p:grpSpPr>
        <a:xfrm>
          <a:off x="0" y="0"/>
          <a:ext cx="0" cy="0"/>
          <a:chOff x="0" y="0"/>
          <a:chExt cx="0" cy="0"/>
        </a:xfrm>
      </p:grpSpPr>
      <p:sp>
        <p:nvSpPr>
          <p:cNvPr id="178" name="Google Shape;178;p65"/>
          <p:cNvSpPr/>
          <p:nvPr/>
        </p:nvSpPr>
        <p:spPr>
          <a:xfrm>
            <a:off x="5200425" y="-11150"/>
            <a:ext cx="39549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solidFill>
                  <a:srgbClr val="B7B7B7"/>
                </a:solidFill>
              </a:rPr>
              <a:t>‹#›</a:t>
            </a:fld>
            <a:endParaRPr>
              <a:solidFill>
                <a:srgbClr val="B7B7B7"/>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80" name="Shape 180"/>
        <p:cNvGrpSpPr/>
        <p:nvPr/>
      </p:nvGrpSpPr>
      <p:grpSpPr>
        <a:xfrm>
          <a:off x="0" y="0"/>
          <a:ext cx="0" cy="0"/>
          <a:chOff x="0" y="0"/>
          <a:chExt cx="0" cy="0"/>
        </a:xfrm>
      </p:grpSpPr>
      <p:sp>
        <p:nvSpPr>
          <p:cNvPr id="181" name="Google Shape;181;p66"/>
          <p:cNvSpPr/>
          <p:nvPr/>
        </p:nvSpPr>
        <p:spPr>
          <a:xfrm>
            <a:off x="0" y="1027350"/>
            <a:ext cx="9144000" cy="308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6"/>
          <p:cNvSpPr txBox="1"/>
          <p:nvPr>
            <p:ph type="title"/>
          </p:nvPr>
        </p:nvSpPr>
        <p:spPr>
          <a:xfrm>
            <a:off x="4696275" y="172545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83" name="Google Shape;183;p66"/>
          <p:cNvSpPr txBox="1"/>
          <p:nvPr>
            <p:ph idx="1" type="subTitle"/>
          </p:nvPr>
        </p:nvSpPr>
        <p:spPr>
          <a:xfrm>
            <a:off x="4696275" y="2839950"/>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solidFill>
                  <a:schemeClr val="dk2"/>
                </a:solidFill>
              </a:defRPr>
            </a:lvl2pPr>
            <a:lvl3pPr lvl="2" algn="l">
              <a:lnSpc>
                <a:spcPct val="100000"/>
              </a:lnSpc>
              <a:spcBef>
                <a:spcPts val="0"/>
              </a:spcBef>
              <a:spcAft>
                <a:spcPts val="0"/>
              </a:spcAft>
              <a:buSzPts val="1300"/>
              <a:buNone/>
              <a:defRPr>
                <a:solidFill>
                  <a:schemeClr val="dk2"/>
                </a:solidFill>
              </a:defRPr>
            </a:lvl3pPr>
            <a:lvl4pPr lvl="3" algn="l">
              <a:lnSpc>
                <a:spcPct val="100000"/>
              </a:lnSpc>
              <a:spcBef>
                <a:spcPts val="0"/>
              </a:spcBef>
              <a:spcAft>
                <a:spcPts val="0"/>
              </a:spcAft>
              <a:buSzPts val="1300"/>
              <a:buNone/>
              <a:defRPr>
                <a:solidFill>
                  <a:schemeClr val="dk2"/>
                </a:solidFill>
              </a:defRPr>
            </a:lvl4pPr>
            <a:lvl5pPr lvl="4" algn="l">
              <a:lnSpc>
                <a:spcPct val="100000"/>
              </a:lnSpc>
              <a:spcBef>
                <a:spcPts val="0"/>
              </a:spcBef>
              <a:spcAft>
                <a:spcPts val="0"/>
              </a:spcAft>
              <a:buSzPts val="1200"/>
              <a:buNone/>
              <a:defRPr>
                <a:solidFill>
                  <a:schemeClr val="dk2"/>
                </a:solidFill>
              </a:defRPr>
            </a:lvl5pPr>
            <a:lvl6pPr lvl="5" algn="l">
              <a:lnSpc>
                <a:spcPct val="100000"/>
              </a:lnSpc>
              <a:spcBef>
                <a:spcPts val="0"/>
              </a:spcBef>
              <a:spcAft>
                <a:spcPts val="0"/>
              </a:spcAft>
              <a:buSzPts val="1200"/>
              <a:buNone/>
              <a:defRPr>
                <a:solidFill>
                  <a:schemeClr val="dk2"/>
                </a:solidFill>
              </a:defRPr>
            </a:lvl6pPr>
            <a:lvl7pPr lvl="6" algn="l">
              <a:lnSpc>
                <a:spcPct val="100000"/>
              </a:lnSpc>
              <a:spcBef>
                <a:spcPts val="0"/>
              </a:spcBef>
              <a:spcAft>
                <a:spcPts val="0"/>
              </a:spcAft>
              <a:buSzPts val="1100"/>
              <a:buNone/>
              <a:defRPr>
                <a:solidFill>
                  <a:schemeClr val="dk2"/>
                </a:solidFill>
              </a:defRPr>
            </a:lvl7pPr>
            <a:lvl8pPr lvl="7" algn="l">
              <a:lnSpc>
                <a:spcPct val="100000"/>
              </a:lnSpc>
              <a:spcBef>
                <a:spcPts val="0"/>
              </a:spcBef>
              <a:spcAft>
                <a:spcPts val="0"/>
              </a:spcAft>
              <a:buSzPts val="1100"/>
              <a:buNone/>
              <a:defRPr>
                <a:solidFill>
                  <a:schemeClr val="dk2"/>
                </a:solidFill>
              </a:defRPr>
            </a:lvl8pPr>
            <a:lvl9pPr lvl="8" algn="l">
              <a:lnSpc>
                <a:spcPct val="100000"/>
              </a:lnSpc>
              <a:spcBef>
                <a:spcPts val="0"/>
              </a:spcBef>
              <a:spcAft>
                <a:spcPts val="0"/>
              </a:spcAft>
              <a:buSzPts val="1000"/>
              <a:buNone/>
              <a:defRPr>
                <a:solidFill>
                  <a:schemeClr val="dk2"/>
                </a:solidFill>
              </a:defRPr>
            </a:lvl9pPr>
          </a:lstStyle>
          <a:p/>
        </p:txBody>
      </p:sp>
      <p:sp>
        <p:nvSpPr>
          <p:cNvPr id="184" name="Google Shape;184;p66"/>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33" name="Shape 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34" name="Shape 34"/>
        <p:cNvGrpSpPr/>
        <p:nvPr/>
      </p:nvGrpSpPr>
      <p:grpSpPr>
        <a:xfrm>
          <a:off x="0" y="0"/>
          <a:ext cx="0" cy="0"/>
          <a:chOff x="0" y="0"/>
          <a:chExt cx="0" cy="0"/>
        </a:xfrm>
      </p:grpSpPr>
      <p:sp>
        <p:nvSpPr>
          <p:cNvPr id="35" name="Google Shape;35;p52"/>
          <p:cNvSpPr/>
          <p:nvPr/>
        </p:nvSpPr>
        <p:spPr>
          <a:xfrm>
            <a:off x="406950" y="352200"/>
            <a:ext cx="8330100" cy="4311000"/>
          </a:xfrm>
          <a:prstGeom prst="rect">
            <a:avLst/>
          </a:prstGeom>
          <a:solidFill>
            <a:srgbClr val="99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7" name="Google Shape;37;p52"/>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p:txBody>
      </p:sp>
      <p:sp>
        <p:nvSpPr>
          <p:cNvPr id="38" name="Google Shape;38;p52"/>
          <p:cNvSpPr txBox="1"/>
          <p:nvPr>
            <p:ph type="title"/>
          </p:nvPr>
        </p:nvSpPr>
        <p:spPr>
          <a:xfrm>
            <a:off x="0" y="2466400"/>
            <a:ext cx="91440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b="1"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pic>
        <p:nvPicPr>
          <p:cNvPr id="39" name="Google Shape;39;p52"/>
          <p:cNvPicPr preferRelativeResize="0"/>
          <p:nvPr/>
        </p:nvPicPr>
        <p:blipFill rotWithShape="1">
          <a:blip r:embed="rId2">
            <a:alphaModFix/>
          </a:blip>
          <a:srcRect b="9336" l="4454" r="4444" t="6847"/>
          <a:stretch/>
        </p:blipFill>
        <p:spPr>
          <a:xfrm>
            <a:off x="406950" y="352200"/>
            <a:ext cx="8330102" cy="4311000"/>
          </a:xfrm>
          <a:prstGeom prst="rect">
            <a:avLst/>
          </a:prstGeom>
          <a:solidFill>
            <a:srgbClr val="9900FF"/>
          </a:solid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40" name="Shape 40"/>
        <p:cNvGrpSpPr/>
        <p:nvPr/>
      </p:nvGrpSpPr>
      <p:grpSpPr>
        <a:xfrm>
          <a:off x="0" y="0"/>
          <a:ext cx="0" cy="0"/>
          <a:chOff x="0" y="0"/>
          <a:chExt cx="0" cy="0"/>
        </a:xfrm>
      </p:grpSpPr>
      <p:sp>
        <p:nvSpPr>
          <p:cNvPr id="41" name="Google Shape;41;p43"/>
          <p:cNvSpPr/>
          <p:nvPr/>
        </p:nvSpPr>
        <p:spPr>
          <a:xfrm>
            <a:off x="406950" y="352200"/>
            <a:ext cx="8330100" cy="4311000"/>
          </a:xfrm>
          <a:prstGeom prst="rect">
            <a:avLst/>
          </a:prstGeom>
          <a:noFill/>
          <a:ln cap="flat" cmpd="sng" w="38100">
            <a:solidFill>
              <a:srgbClr val="0431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43"/>
          <p:cNvCxnSpPr/>
          <p:nvPr/>
        </p:nvCxnSpPr>
        <p:spPr>
          <a:xfrm>
            <a:off x="4550550" y="1941425"/>
            <a:ext cx="0" cy="1927500"/>
          </a:xfrm>
          <a:prstGeom prst="straightConnector1">
            <a:avLst/>
          </a:prstGeom>
          <a:noFill/>
          <a:ln cap="flat" cmpd="sng" w="38100">
            <a:solidFill>
              <a:srgbClr val="043170"/>
            </a:solidFill>
            <a:prstDash val="solid"/>
            <a:round/>
            <a:headEnd len="sm" w="sm" type="none"/>
            <a:tailEnd len="sm" w="sm" type="none"/>
          </a:ln>
        </p:spPr>
      </p:cxnSp>
      <p:sp>
        <p:nvSpPr>
          <p:cNvPr id="43" name="Google Shape;43;p4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4" name="Google Shape;44;p43"/>
          <p:cNvSpPr txBox="1"/>
          <p:nvPr>
            <p:ph type="ctrTitle"/>
          </p:nvPr>
        </p:nvSpPr>
        <p:spPr>
          <a:xfrm>
            <a:off x="1113228" y="1571550"/>
            <a:ext cx="31695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45" name="Google Shape;45;p43"/>
          <p:cNvSpPr txBox="1"/>
          <p:nvPr>
            <p:ph idx="1" type="subTitle"/>
          </p:nvPr>
        </p:nvSpPr>
        <p:spPr>
          <a:xfrm>
            <a:off x="1113229" y="2177000"/>
            <a:ext cx="31014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6" name="Google Shape;46;p43"/>
          <p:cNvSpPr txBox="1"/>
          <p:nvPr>
            <p:ph idx="2" type="ctrTitle"/>
          </p:nvPr>
        </p:nvSpPr>
        <p:spPr>
          <a:xfrm>
            <a:off x="4818378" y="1571550"/>
            <a:ext cx="31695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47" name="Google Shape;47;p43"/>
          <p:cNvSpPr txBox="1"/>
          <p:nvPr>
            <p:ph idx="3" type="subTitle"/>
          </p:nvPr>
        </p:nvSpPr>
        <p:spPr>
          <a:xfrm>
            <a:off x="4818379" y="2177000"/>
            <a:ext cx="31014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8" name="Google Shape;48;p43"/>
          <p:cNvSpPr txBox="1"/>
          <p:nvPr>
            <p:ph idx="4"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9" name="Shape 49"/>
        <p:cNvGrpSpPr/>
        <p:nvPr/>
      </p:nvGrpSpPr>
      <p:grpSpPr>
        <a:xfrm>
          <a:off x="0" y="0"/>
          <a:ext cx="0" cy="0"/>
          <a:chOff x="0" y="0"/>
          <a:chExt cx="0" cy="0"/>
        </a:xfrm>
      </p:grpSpPr>
      <p:sp>
        <p:nvSpPr>
          <p:cNvPr id="50" name="Google Shape;50;p47"/>
          <p:cNvSpPr/>
          <p:nvPr/>
        </p:nvSpPr>
        <p:spPr>
          <a:xfrm>
            <a:off x="1395500" y="892500"/>
            <a:ext cx="6189000" cy="2731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7"/>
          <p:cNvSpPr txBox="1"/>
          <p:nvPr>
            <p:ph idx="1" type="subTitle"/>
          </p:nvPr>
        </p:nvSpPr>
        <p:spPr>
          <a:xfrm>
            <a:off x="1894475" y="1126950"/>
            <a:ext cx="5397600" cy="21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Figtree"/>
              <a:buNone/>
              <a:defRPr b="1" sz="3000">
                <a:solidFill>
                  <a:schemeClr val="lt1"/>
                </a:solidFill>
                <a:latin typeface="Figtree"/>
                <a:ea typeface="Figtree"/>
                <a:cs typeface="Figtree"/>
                <a:sym typeface="Figtree"/>
              </a:defRPr>
            </a:lvl1pPr>
            <a:lvl2pPr lvl="1" algn="l">
              <a:lnSpc>
                <a:spcPct val="100000"/>
              </a:lnSpc>
              <a:spcBef>
                <a:spcPts val="0"/>
              </a:spcBef>
              <a:spcAft>
                <a:spcPts val="0"/>
              </a:spcAft>
              <a:buClr>
                <a:schemeClr val="lt1"/>
              </a:buClr>
              <a:buSzPts val="1400"/>
              <a:buFont typeface="Figtree"/>
              <a:buNone/>
              <a:defRPr b="1">
                <a:solidFill>
                  <a:schemeClr val="lt1"/>
                </a:solidFill>
                <a:latin typeface="Figtree"/>
                <a:ea typeface="Figtree"/>
                <a:cs typeface="Figtree"/>
                <a:sym typeface="Figtree"/>
              </a:defRPr>
            </a:lvl2pPr>
            <a:lvl3pPr lvl="2"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3pPr>
            <a:lvl4pPr lvl="3"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4pPr>
            <a:lvl5pPr lvl="4"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5pPr>
            <a:lvl6pPr lvl="5"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6pPr>
            <a:lvl7pPr lvl="6"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7pPr>
            <a:lvl8pPr lvl="7"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8pPr>
            <a:lvl9pPr lvl="8" algn="l">
              <a:lnSpc>
                <a:spcPct val="100000"/>
              </a:lnSpc>
              <a:spcBef>
                <a:spcPts val="0"/>
              </a:spcBef>
              <a:spcAft>
                <a:spcPts val="0"/>
              </a:spcAft>
              <a:buClr>
                <a:schemeClr val="lt1"/>
              </a:buClr>
              <a:buSzPts val="1000"/>
              <a:buFont typeface="Figtree"/>
              <a:buNone/>
              <a:defRPr b="1">
                <a:solidFill>
                  <a:schemeClr val="lt1"/>
                </a:solidFill>
                <a:latin typeface="Figtree"/>
                <a:ea typeface="Figtree"/>
                <a:cs typeface="Figtree"/>
                <a:sym typeface="Figtree"/>
              </a:defRPr>
            </a:lvl9pPr>
          </a:lstStyle>
          <a:p/>
        </p:txBody>
      </p:sp>
      <p:sp>
        <p:nvSpPr>
          <p:cNvPr id="52" name="Google Shape;52;p4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53" name="Google Shape;53;p47"/>
          <p:cNvSpPr txBox="1"/>
          <p:nvPr>
            <p:ph idx="2" type="subTitle"/>
          </p:nvPr>
        </p:nvSpPr>
        <p:spPr>
          <a:xfrm>
            <a:off x="1894475" y="2977400"/>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solidFill>
                  <a:schemeClr val="lt1"/>
                </a:solidFill>
              </a:defRPr>
            </a:lvl2pPr>
            <a:lvl3pPr lvl="2" algn="l">
              <a:lnSpc>
                <a:spcPct val="100000"/>
              </a:lnSpc>
              <a:spcBef>
                <a:spcPts val="0"/>
              </a:spcBef>
              <a:spcAft>
                <a:spcPts val="0"/>
              </a:spcAft>
              <a:buSzPts val="1300"/>
              <a:buNone/>
              <a:defRPr>
                <a:solidFill>
                  <a:schemeClr val="lt1"/>
                </a:solidFill>
              </a:defRPr>
            </a:lvl3pPr>
            <a:lvl4pPr lvl="3" algn="l">
              <a:lnSpc>
                <a:spcPct val="100000"/>
              </a:lnSpc>
              <a:spcBef>
                <a:spcPts val="0"/>
              </a:spcBef>
              <a:spcAft>
                <a:spcPts val="0"/>
              </a:spcAft>
              <a:buSzPts val="1300"/>
              <a:buNone/>
              <a:defRPr>
                <a:solidFill>
                  <a:schemeClr val="lt1"/>
                </a:solidFill>
              </a:defRPr>
            </a:lvl4pPr>
            <a:lvl5pPr lvl="4" algn="l">
              <a:lnSpc>
                <a:spcPct val="100000"/>
              </a:lnSpc>
              <a:spcBef>
                <a:spcPts val="0"/>
              </a:spcBef>
              <a:spcAft>
                <a:spcPts val="0"/>
              </a:spcAft>
              <a:buSzPts val="1200"/>
              <a:buNone/>
              <a:defRPr>
                <a:solidFill>
                  <a:schemeClr val="lt1"/>
                </a:solidFill>
              </a:defRPr>
            </a:lvl5pPr>
            <a:lvl6pPr lvl="5" algn="l">
              <a:lnSpc>
                <a:spcPct val="100000"/>
              </a:lnSpc>
              <a:spcBef>
                <a:spcPts val="0"/>
              </a:spcBef>
              <a:spcAft>
                <a:spcPts val="0"/>
              </a:spcAft>
              <a:buSzPts val="1200"/>
              <a:buNone/>
              <a:defRPr>
                <a:solidFill>
                  <a:schemeClr val="lt1"/>
                </a:solidFill>
              </a:defRPr>
            </a:lvl6pPr>
            <a:lvl7pPr lvl="6" algn="l">
              <a:lnSpc>
                <a:spcPct val="100000"/>
              </a:lnSpc>
              <a:spcBef>
                <a:spcPts val="0"/>
              </a:spcBef>
              <a:spcAft>
                <a:spcPts val="0"/>
              </a:spcAft>
              <a:buSzPts val="1100"/>
              <a:buNone/>
              <a:defRPr>
                <a:solidFill>
                  <a:schemeClr val="lt1"/>
                </a:solidFill>
              </a:defRPr>
            </a:lvl7pPr>
            <a:lvl8pPr lvl="7" algn="l">
              <a:lnSpc>
                <a:spcPct val="100000"/>
              </a:lnSpc>
              <a:spcBef>
                <a:spcPts val="0"/>
              </a:spcBef>
              <a:spcAft>
                <a:spcPts val="0"/>
              </a:spcAft>
              <a:buSzPts val="1100"/>
              <a:buNone/>
              <a:defRPr>
                <a:solidFill>
                  <a:schemeClr val="lt1"/>
                </a:solidFill>
              </a:defRPr>
            </a:lvl8pPr>
            <a:lvl9pPr lvl="8" algn="l">
              <a:lnSpc>
                <a:spcPct val="100000"/>
              </a:lnSpc>
              <a:spcBef>
                <a:spcPts val="0"/>
              </a:spcBef>
              <a:spcAft>
                <a:spcPts val="0"/>
              </a:spcAft>
              <a:buSzPts val="1000"/>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54" name="Shape 54"/>
        <p:cNvGrpSpPr/>
        <p:nvPr/>
      </p:nvGrpSpPr>
      <p:grpSpPr>
        <a:xfrm>
          <a:off x="0" y="0"/>
          <a:ext cx="0" cy="0"/>
          <a:chOff x="0" y="0"/>
          <a:chExt cx="0" cy="0"/>
        </a:xfrm>
      </p:grpSpPr>
      <p:sp>
        <p:nvSpPr>
          <p:cNvPr id="55" name="Google Shape;55;p48"/>
          <p:cNvSpPr/>
          <p:nvPr/>
        </p:nvSpPr>
        <p:spPr>
          <a:xfrm>
            <a:off x="0" y="1027350"/>
            <a:ext cx="9144000" cy="308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8"/>
          <p:cNvSpPr txBox="1"/>
          <p:nvPr>
            <p:ph type="title"/>
          </p:nvPr>
        </p:nvSpPr>
        <p:spPr>
          <a:xfrm>
            <a:off x="1630100" y="1725450"/>
            <a:ext cx="3055500" cy="11145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Clr>
                <a:schemeClr val="lt1"/>
              </a:buClr>
              <a:buSzPts val="2400"/>
              <a:buNone/>
              <a:defRPr b="1">
                <a:solidFill>
                  <a:schemeClr val="lt1"/>
                </a:solidFill>
              </a:defRPr>
            </a:lvl1pPr>
            <a:lvl2pPr lvl="1" algn="r">
              <a:lnSpc>
                <a:spcPct val="100000"/>
              </a:lnSpc>
              <a:spcBef>
                <a:spcPts val="0"/>
              </a:spcBef>
              <a:spcAft>
                <a:spcPts val="0"/>
              </a:spcAft>
              <a:buClr>
                <a:schemeClr val="lt1"/>
              </a:buClr>
              <a:buSzPts val="4000"/>
              <a:buNone/>
              <a:defRPr sz="4000">
                <a:solidFill>
                  <a:schemeClr val="lt1"/>
                </a:solidFill>
              </a:defRPr>
            </a:lvl2pPr>
            <a:lvl3pPr lvl="2" algn="r">
              <a:lnSpc>
                <a:spcPct val="100000"/>
              </a:lnSpc>
              <a:spcBef>
                <a:spcPts val="0"/>
              </a:spcBef>
              <a:spcAft>
                <a:spcPts val="0"/>
              </a:spcAft>
              <a:buClr>
                <a:schemeClr val="lt1"/>
              </a:buClr>
              <a:buSzPts val="4000"/>
              <a:buNone/>
              <a:defRPr sz="4000">
                <a:solidFill>
                  <a:schemeClr val="lt1"/>
                </a:solidFill>
              </a:defRPr>
            </a:lvl3pPr>
            <a:lvl4pPr lvl="3" algn="r">
              <a:lnSpc>
                <a:spcPct val="100000"/>
              </a:lnSpc>
              <a:spcBef>
                <a:spcPts val="0"/>
              </a:spcBef>
              <a:spcAft>
                <a:spcPts val="0"/>
              </a:spcAft>
              <a:buClr>
                <a:schemeClr val="lt1"/>
              </a:buClr>
              <a:buSzPts val="4000"/>
              <a:buNone/>
              <a:defRPr sz="4000">
                <a:solidFill>
                  <a:schemeClr val="lt1"/>
                </a:solidFill>
              </a:defRPr>
            </a:lvl4pPr>
            <a:lvl5pPr lvl="4" algn="r">
              <a:lnSpc>
                <a:spcPct val="100000"/>
              </a:lnSpc>
              <a:spcBef>
                <a:spcPts val="0"/>
              </a:spcBef>
              <a:spcAft>
                <a:spcPts val="0"/>
              </a:spcAft>
              <a:buClr>
                <a:schemeClr val="lt1"/>
              </a:buClr>
              <a:buSzPts val="4000"/>
              <a:buNone/>
              <a:defRPr sz="4000">
                <a:solidFill>
                  <a:schemeClr val="lt1"/>
                </a:solidFill>
              </a:defRPr>
            </a:lvl5pPr>
            <a:lvl6pPr lvl="5" algn="r">
              <a:lnSpc>
                <a:spcPct val="100000"/>
              </a:lnSpc>
              <a:spcBef>
                <a:spcPts val="0"/>
              </a:spcBef>
              <a:spcAft>
                <a:spcPts val="0"/>
              </a:spcAft>
              <a:buClr>
                <a:schemeClr val="lt1"/>
              </a:buClr>
              <a:buSzPts val="4000"/>
              <a:buNone/>
              <a:defRPr sz="4000">
                <a:solidFill>
                  <a:schemeClr val="lt1"/>
                </a:solidFill>
              </a:defRPr>
            </a:lvl6pPr>
            <a:lvl7pPr lvl="6" algn="r">
              <a:lnSpc>
                <a:spcPct val="100000"/>
              </a:lnSpc>
              <a:spcBef>
                <a:spcPts val="0"/>
              </a:spcBef>
              <a:spcAft>
                <a:spcPts val="0"/>
              </a:spcAft>
              <a:buClr>
                <a:schemeClr val="lt1"/>
              </a:buClr>
              <a:buSzPts val="4000"/>
              <a:buNone/>
              <a:defRPr sz="4000">
                <a:solidFill>
                  <a:schemeClr val="lt1"/>
                </a:solidFill>
              </a:defRPr>
            </a:lvl7pPr>
            <a:lvl8pPr lvl="7" algn="r">
              <a:lnSpc>
                <a:spcPct val="100000"/>
              </a:lnSpc>
              <a:spcBef>
                <a:spcPts val="0"/>
              </a:spcBef>
              <a:spcAft>
                <a:spcPts val="0"/>
              </a:spcAft>
              <a:buClr>
                <a:schemeClr val="lt1"/>
              </a:buClr>
              <a:buSzPts val="4000"/>
              <a:buNone/>
              <a:defRPr sz="4000">
                <a:solidFill>
                  <a:schemeClr val="lt1"/>
                </a:solidFill>
              </a:defRPr>
            </a:lvl8pPr>
            <a:lvl9pPr lvl="8" algn="r">
              <a:lnSpc>
                <a:spcPct val="100000"/>
              </a:lnSpc>
              <a:spcBef>
                <a:spcPts val="0"/>
              </a:spcBef>
              <a:spcAft>
                <a:spcPts val="0"/>
              </a:spcAft>
              <a:buClr>
                <a:schemeClr val="lt1"/>
              </a:buClr>
              <a:buSzPts val="4000"/>
              <a:buNone/>
              <a:defRPr sz="4000">
                <a:solidFill>
                  <a:schemeClr val="lt1"/>
                </a:solidFill>
              </a:defRPr>
            </a:lvl9pPr>
          </a:lstStyle>
          <a:p/>
        </p:txBody>
      </p:sp>
      <p:sp>
        <p:nvSpPr>
          <p:cNvPr id="57" name="Google Shape;57;p48"/>
          <p:cNvSpPr txBox="1"/>
          <p:nvPr>
            <p:ph idx="1" type="subTitle"/>
          </p:nvPr>
        </p:nvSpPr>
        <p:spPr>
          <a:xfrm>
            <a:off x="1915400" y="2839950"/>
            <a:ext cx="2770200" cy="57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300"/>
              <a:buNone/>
              <a:defRPr>
                <a:solidFill>
                  <a:schemeClr val="lt1"/>
                </a:solidFill>
              </a:defRPr>
            </a:lvl3pPr>
            <a:lvl4pPr lvl="3" algn="r">
              <a:lnSpc>
                <a:spcPct val="100000"/>
              </a:lnSpc>
              <a:spcBef>
                <a:spcPts val="0"/>
              </a:spcBef>
              <a:spcAft>
                <a:spcPts val="0"/>
              </a:spcAft>
              <a:buClr>
                <a:schemeClr val="lt1"/>
              </a:buClr>
              <a:buSzPts val="1300"/>
              <a:buNone/>
              <a:defRPr>
                <a:solidFill>
                  <a:schemeClr val="lt1"/>
                </a:solidFill>
              </a:defRPr>
            </a:lvl4pPr>
            <a:lvl5pPr lvl="4" algn="r">
              <a:lnSpc>
                <a:spcPct val="100000"/>
              </a:lnSpc>
              <a:spcBef>
                <a:spcPts val="0"/>
              </a:spcBef>
              <a:spcAft>
                <a:spcPts val="0"/>
              </a:spcAft>
              <a:buClr>
                <a:schemeClr val="lt1"/>
              </a:buClr>
              <a:buSzPts val="1200"/>
              <a:buNone/>
              <a:defRPr>
                <a:solidFill>
                  <a:schemeClr val="lt1"/>
                </a:solidFill>
              </a:defRPr>
            </a:lvl5pPr>
            <a:lvl6pPr lvl="5" algn="r">
              <a:lnSpc>
                <a:spcPct val="100000"/>
              </a:lnSpc>
              <a:spcBef>
                <a:spcPts val="0"/>
              </a:spcBef>
              <a:spcAft>
                <a:spcPts val="0"/>
              </a:spcAft>
              <a:buClr>
                <a:schemeClr val="lt1"/>
              </a:buClr>
              <a:buSzPts val="12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000"/>
              <a:buNone/>
              <a:defRPr>
                <a:solidFill>
                  <a:schemeClr val="lt1"/>
                </a:solidFill>
              </a:defRPr>
            </a:lvl9pPr>
          </a:lstStyle>
          <a:p/>
        </p:txBody>
      </p:sp>
      <p:sp>
        <p:nvSpPr>
          <p:cNvPr id="58" name="Google Shape;58;p48"/>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59" name="Shape 59"/>
        <p:cNvGrpSpPr/>
        <p:nvPr/>
      </p:nvGrpSpPr>
      <p:grpSpPr>
        <a:xfrm>
          <a:off x="0" y="0"/>
          <a:ext cx="0" cy="0"/>
          <a:chOff x="0" y="0"/>
          <a:chExt cx="0" cy="0"/>
        </a:xfrm>
      </p:grpSpPr>
      <p:sp>
        <p:nvSpPr>
          <p:cNvPr id="60" name="Google Shape;60;p51"/>
          <p:cNvSpPr/>
          <p:nvPr/>
        </p:nvSpPr>
        <p:spPr>
          <a:xfrm>
            <a:off x="-73650" y="-11150"/>
            <a:ext cx="9228900" cy="52188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1"/>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1"/>
          <p:cNvSpPr/>
          <p:nvPr/>
        </p:nvSpPr>
        <p:spPr>
          <a:xfrm>
            <a:off x="1430400" y="1371450"/>
            <a:ext cx="1147200" cy="3990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1"/>
          <p:cNvSpPr txBox="1"/>
          <p:nvPr>
            <p:ph type="title"/>
          </p:nvPr>
        </p:nvSpPr>
        <p:spPr>
          <a:xfrm>
            <a:off x="2675900" y="1220035"/>
            <a:ext cx="39261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51"/>
          <p:cNvSpPr txBox="1"/>
          <p:nvPr>
            <p:ph idx="1" type="subTitle"/>
          </p:nvPr>
        </p:nvSpPr>
        <p:spPr>
          <a:xfrm>
            <a:off x="2675901" y="2547750"/>
            <a:ext cx="31362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65" name="Shape 65"/>
        <p:cNvGrpSpPr/>
        <p:nvPr/>
      </p:nvGrpSpPr>
      <p:grpSpPr>
        <a:xfrm>
          <a:off x="0" y="0"/>
          <a:ext cx="0" cy="0"/>
          <a:chOff x="0" y="0"/>
          <a:chExt cx="0" cy="0"/>
        </a:xfrm>
      </p:grpSpPr>
      <p:sp>
        <p:nvSpPr>
          <p:cNvPr id="66" name="Google Shape;66;p42"/>
          <p:cNvSpPr txBox="1"/>
          <p:nvPr>
            <p:ph type="title"/>
          </p:nvPr>
        </p:nvSpPr>
        <p:spPr>
          <a:xfrm>
            <a:off x="4698275" y="189950"/>
            <a:ext cx="53112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67" name="Google Shape;67;p42"/>
          <p:cNvSpPr txBox="1"/>
          <p:nvPr>
            <p:ph idx="1" type="subTitle"/>
          </p:nvPr>
        </p:nvSpPr>
        <p:spPr>
          <a:xfrm>
            <a:off x="4696224" y="170944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68" name="Google Shape;68;p4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9" name="Google Shape;69;p42"/>
          <p:cNvSpPr/>
          <p:nvPr/>
        </p:nvSpPr>
        <p:spPr>
          <a:xfrm>
            <a:off x="4572000" y="429350"/>
            <a:ext cx="2772000" cy="635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70" name="Google Shape;70;p42"/>
          <p:cNvSpPr txBox="1"/>
          <p:nvPr>
            <p:ph idx="2" type="title"/>
          </p:nvPr>
        </p:nvSpPr>
        <p:spPr>
          <a:xfrm>
            <a:off x="4696225" y="1198788"/>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1" name="Google Shape;71;p42"/>
          <p:cNvSpPr txBox="1"/>
          <p:nvPr>
            <p:ph idx="3" type="subTitle"/>
          </p:nvPr>
        </p:nvSpPr>
        <p:spPr>
          <a:xfrm>
            <a:off x="4696224" y="283667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72" name="Google Shape;72;p42"/>
          <p:cNvSpPr txBox="1"/>
          <p:nvPr>
            <p:ph idx="4" type="title"/>
          </p:nvPr>
        </p:nvSpPr>
        <p:spPr>
          <a:xfrm>
            <a:off x="4696225" y="2326013"/>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3" name="Google Shape;73;p42"/>
          <p:cNvSpPr txBox="1"/>
          <p:nvPr>
            <p:ph idx="5" type="subTitle"/>
          </p:nvPr>
        </p:nvSpPr>
        <p:spPr>
          <a:xfrm>
            <a:off x="4696224" y="396749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74" name="Google Shape;74;p42"/>
          <p:cNvSpPr txBox="1"/>
          <p:nvPr>
            <p:ph idx="6" type="title"/>
          </p:nvPr>
        </p:nvSpPr>
        <p:spPr>
          <a:xfrm>
            <a:off x="4696225" y="3453254"/>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5" name="Google Shape;75;p42"/>
          <p:cNvSpPr/>
          <p:nvPr/>
        </p:nvSpPr>
        <p:spPr>
          <a:xfrm>
            <a:off x="0" y="0"/>
            <a:ext cx="2855700" cy="51435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2"/>
          <p:cNvSpPr/>
          <p:nvPr/>
        </p:nvSpPr>
        <p:spPr>
          <a:xfrm>
            <a:off x="3582225" y="1426175"/>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2"/>
          <p:cNvSpPr/>
          <p:nvPr/>
        </p:nvSpPr>
        <p:spPr>
          <a:xfrm>
            <a:off x="3582225" y="2553400"/>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2"/>
          <p:cNvSpPr/>
          <p:nvPr/>
        </p:nvSpPr>
        <p:spPr>
          <a:xfrm>
            <a:off x="3582225" y="3680625"/>
            <a:ext cx="838800" cy="819900"/>
          </a:xfrm>
          <a:prstGeom prst="rect">
            <a:avLst/>
          </a:prstGeom>
          <a:solidFill>
            <a:srgbClr val="043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2"/>
          <p:cNvSpPr txBox="1"/>
          <p:nvPr>
            <p:ph idx="7" type="title"/>
          </p:nvPr>
        </p:nvSpPr>
        <p:spPr>
          <a:xfrm>
            <a:off x="3372225" y="151827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42"/>
          <p:cNvSpPr txBox="1"/>
          <p:nvPr>
            <p:ph idx="8" type="title"/>
          </p:nvPr>
        </p:nvSpPr>
        <p:spPr>
          <a:xfrm>
            <a:off x="3372225" y="2645500"/>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1" name="Google Shape;81;p42"/>
          <p:cNvSpPr txBox="1"/>
          <p:nvPr>
            <p:ph idx="9" type="title"/>
          </p:nvPr>
        </p:nvSpPr>
        <p:spPr>
          <a:xfrm>
            <a:off x="3372225" y="37727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Figtree"/>
              <a:buNone/>
              <a:defRPr b="1" i="0" sz="2400" u="none" cap="none" strike="noStrike">
                <a:solidFill>
                  <a:schemeClr val="dk1"/>
                </a:solidFill>
                <a:latin typeface="Figtree"/>
                <a:ea typeface="Figtree"/>
                <a:cs typeface="Figtree"/>
                <a:sym typeface="Figtree"/>
              </a:defRPr>
            </a:lvl1pPr>
            <a:lvl2pPr lvl="1"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2pPr>
            <a:lvl3pPr lvl="2"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3pPr>
            <a:lvl4pPr lvl="3"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4pPr>
            <a:lvl5pPr lvl="4"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5pPr>
            <a:lvl6pPr lvl="5"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6pPr>
            <a:lvl7pPr lvl="6"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7pPr>
            <a:lvl8pPr lvl="7"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8pPr>
            <a:lvl9pPr lvl="8"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9pPr>
          </a:lstStyle>
          <a:p/>
        </p:txBody>
      </p:sp>
      <p:sp>
        <p:nvSpPr>
          <p:cNvPr id="7" name="Google Shape;7;p40"/>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1pPr>
            <a:lvl2pPr indent="-317500" lvl="1" marL="9144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2pPr>
            <a:lvl3pPr indent="-311150" lvl="2" marL="13716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3pPr>
            <a:lvl4pPr indent="-311150" lvl="3" marL="18288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4pPr>
            <a:lvl5pPr indent="-304800" lvl="4" marL="22860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5pPr>
            <a:lvl6pPr indent="-304800" lvl="5" marL="27432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6pPr>
            <a:lvl7pPr indent="-298450" lvl="6" marL="32004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7pPr>
            <a:lvl8pPr indent="-298450" lvl="7" marL="36576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8pPr>
            <a:lvl9pPr indent="-292100" lvl="8" marL="4114800" marR="0" rtl="0" algn="l">
              <a:lnSpc>
                <a:spcPct val="100000"/>
              </a:lnSpc>
              <a:spcBef>
                <a:spcPts val="0"/>
              </a:spcBef>
              <a:spcAft>
                <a:spcPts val="0"/>
              </a:spcAft>
              <a:buClr>
                <a:schemeClr val="lt2"/>
              </a:buClr>
              <a:buSzPts val="1000"/>
              <a:buFont typeface="Albert Sans Light"/>
              <a:buChar char="■"/>
              <a:defRPr b="0" i="0" sz="1000" u="none" cap="none" strike="noStrike">
                <a:solidFill>
                  <a:schemeClr val="lt2"/>
                </a:solidFill>
                <a:latin typeface="Albert Sans Light"/>
                <a:ea typeface="Albert Sans Light"/>
                <a:cs typeface="Albert Sans Light"/>
                <a:sym typeface="Albert Sans Light"/>
              </a:defRPr>
            </a:lvl9pPr>
          </a:lstStyle>
          <a:p/>
        </p:txBody>
      </p:sp>
      <p:sp>
        <p:nvSpPr>
          <p:cNvPr id="8" name="Google Shape;8;p4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30.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aravel.com/docs/8.x/controllers#resource-controllers" TargetMode="External"/><Relationship Id="rId4" Type="http://schemas.openxmlformats.org/officeDocument/2006/relationships/image" Target="../media/image3.png"/><Relationship Id="rId5"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laravel.com/docs/10.x/eloquent-relationships#main-conte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50.png"/><Relationship Id="rId5"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36.png"/><Relationship Id="rId6" Type="http://schemas.openxmlformats.org/officeDocument/2006/relationships/image" Target="../media/image34.png"/><Relationship Id="rId7" Type="http://schemas.openxmlformats.org/officeDocument/2006/relationships/image" Target="../media/image23.png"/><Relationship Id="rId8"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hyperlink" Target="https://laravel.com/docs/10.x/collections#available-method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40.png"/><Relationship Id="rId4" Type="http://schemas.openxmlformats.org/officeDocument/2006/relationships/image" Target="../media/image57.png"/><Relationship Id="rId5" Type="http://schemas.openxmlformats.org/officeDocument/2006/relationships/image" Target="../media/image55.png"/><Relationship Id="rId6"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2f105e33cad_0_7"/>
          <p:cNvPicPr preferRelativeResize="0"/>
          <p:nvPr/>
        </p:nvPicPr>
        <p:blipFill rotWithShape="1">
          <a:blip r:embed="rId3">
            <a:alphaModFix/>
          </a:blip>
          <a:srcRect b="0" l="0" r="34887" t="0"/>
          <a:stretch/>
        </p:blipFill>
        <p:spPr>
          <a:xfrm>
            <a:off x="0" y="0"/>
            <a:ext cx="5954002" cy="5143501"/>
          </a:xfrm>
          <a:prstGeom prst="rect">
            <a:avLst/>
          </a:prstGeom>
          <a:noFill/>
          <a:ln>
            <a:noFill/>
          </a:ln>
        </p:spPr>
      </p:pic>
      <p:sp>
        <p:nvSpPr>
          <p:cNvPr id="190" name="Google Shape;190;g2f105e33cad_0_7"/>
          <p:cNvSpPr txBox="1"/>
          <p:nvPr/>
        </p:nvSpPr>
        <p:spPr>
          <a:xfrm>
            <a:off x="579850" y="490850"/>
            <a:ext cx="45849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s" sz="1800" u="none" cap="none" strike="noStrike">
                <a:solidFill>
                  <a:schemeClr val="lt1"/>
                </a:solidFill>
                <a:latin typeface="Albert Sans"/>
                <a:ea typeface="Albert Sans"/>
                <a:cs typeface="Albert Sans"/>
                <a:sym typeface="Albert Sans"/>
              </a:rPr>
              <a:t>Web Programming Framework</a:t>
            </a:r>
            <a:endParaRPr b="1" i="0" sz="1800" u="none" cap="none" strike="noStrike">
              <a:solidFill>
                <a:schemeClr val="lt1"/>
              </a:solidFill>
              <a:latin typeface="Albert Sans"/>
              <a:ea typeface="Albert Sans"/>
              <a:cs typeface="Albert Sans"/>
              <a:sym typeface="Albert Sans"/>
            </a:endParaRPr>
          </a:p>
        </p:txBody>
      </p:sp>
      <p:sp>
        <p:nvSpPr>
          <p:cNvPr id="191" name="Google Shape;191;g2f105e33cad_0_7"/>
          <p:cNvSpPr txBox="1"/>
          <p:nvPr/>
        </p:nvSpPr>
        <p:spPr>
          <a:xfrm>
            <a:off x="579850" y="3954725"/>
            <a:ext cx="40044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600" u="none" cap="none" strike="noStrike">
                <a:solidFill>
                  <a:schemeClr val="lt1"/>
                </a:solidFill>
                <a:latin typeface="Albert Sans"/>
                <a:ea typeface="Albert Sans"/>
                <a:cs typeface="Albert Sans"/>
                <a:sym typeface="Albert Sans"/>
              </a:rPr>
              <a:t>WEEK 04</a:t>
            </a:r>
            <a:br>
              <a:rPr b="0" i="0" lang="es" sz="1600" u="none" cap="none" strike="noStrike">
                <a:solidFill>
                  <a:schemeClr val="lt1"/>
                </a:solidFill>
                <a:latin typeface="Albert Sans"/>
                <a:ea typeface="Albert Sans"/>
                <a:cs typeface="Albert Sans"/>
                <a:sym typeface="Albert Sans"/>
              </a:rPr>
            </a:br>
            <a:r>
              <a:rPr b="0" i="0" lang="es" sz="1600" u="none" cap="none" strike="noStrike">
                <a:solidFill>
                  <a:schemeClr val="lt1"/>
                </a:solidFill>
                <a:latin typeface="Albert Sans"/>
                <a:ea typeface="Albert Sans"/>
                <a:cs typeface="Albert Sans"/>
                <a:sym typeface="Albert Sans"/>
              </a:rPr>
              <a:t>Informatics Engineering</a:t>
            </a:r>
            <a:endParaRPr b="0" i="0" sz="1600" u="none" cap="none" strike="noStrike">
              <a:solidFill>
                <a:schemeClr val="lt1"/>
              </a:solidFill>
              <a:latin typeface="Albert Sans"/>
              <a:ea typeface="Albert Sans"/>
              <a:cs typeface="Albert Sans"/>
              <a:sym typeface="Albert Sans"/>
            </a:endParaRPr>
          </a:p>
          <a:p>
            <a:pPr indent="0" lvl="0" marL="0" marR="0" rtl="0" algn="l">
              <a:lnSpc>
                <a:spcPct val="115000"/>
              </a:lnSpc>
              <a:spcBef>
                <a:spcPts val="0"/>
              </a:spcBef>
              <a:spcAft>
                <a:spcPts val="0"/>
              </a:spcAft>
              <a:buClr>
                <a:srgbClr val="000000"/>
              </a:buClr>
              <a:buSzPts val="1200"/>
              <a:buFont typeface="Arial"/>
              <a:buNone/>
            </a:pPr>
            <a:r>
              <a:rPr b="0" i="0" lang="es" sz="1600" u="none" cap="none" strike="noStrike">
                <a:solidFill>
                  <a:schemeClr val="lt1"/>
                </a:solidFill>
                <a:latin typeface="Albert Sans"/>
                <a:ea typeface="Albert Sans"/>
                <a:cs typeface="Albert Sans"/>
                <a:sym typeface="Albert Sans"/>
              </a:rPr>
              <a:t>Universitas Surabaya</a:t>
            </a:r>
            <a:endParaRPr b="0" i="0" sz="1600" u="none" cap="none" strike="noStrike">
              <a:solidFill>
                <a:schemeClr val="lt1"/>
              </a:solidFill>
              <a:latin typeface="Albert Sans"/>
              <a:ea typeface="Albert Sans"/>
              <a:cs typeface="Albert Sans"/>
              <a:sym typeface="Albert Sans"/>
            </a:endParaRPr>
          </a:p>
        </p:txBody>
      </p:sp>
      <p:sp>
        <p:nvSpPr>
          <p:cNvPr id="192" name="Google Shape;192;g2f105e33cad_0_7"/>
          <p:cNvSpPr txBox="1"/>
          <p:nvPr/>
        </p:nvSpPr>
        <p:spPr>
          <a:xfrm>
            <a:off x="579850" y="1301750"/>
            <a:ext cx="4360200" cy="169274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s" sz="2200" u="none" cap="none" strike="noStrike">
                <a:solidFill>
                  <a:schemeClr val="lt1"/>
                </a:solidFill>
                <a:latin typeface="Figtree"/>
                <a:ea typeface="Figtree"/>
                <a:cs typeface="Figtree"/>
                <a:sym typeface="Figtree"/>
              </a:rPr>
              <a:t>Topic 4:</a:t>
            </a:r>
            <a:endParaRPr b="1" i="0" sz="2200" u="none" cap="none" strike="noStrike">
              <a:solidFill>
                <a:schemeClr val="lt1"/>
              </a:solidFill>
              <a:latin typeface="Figtree"/>
              <a:ea typeface="Figtree"/>
              <a:cs typeface="Figtree"/>
              <a:sym typeface="Figtree"/>
            </a:endParaRPr>
          </a:p>
          <a:p>
            <a:pPr indent="0" lvl="0" marL="0" marR="0" rtl="0" algn="l">
              <a:lnSpc>
                <a:spcPct val="100000"/>
              </a:lnSpc>
              <a:spcBef>
                <a:spcPts val="0"/>
              </a:spcBef>
              <a:spcAft>
                <a:spcPts val="0"/>
              </a:spcAft>
              <a:buClr>
                <a:srgbClr val="000000"/>
              </a:buClr>
              <a:buSzPts val="4800"/>
              <a:buFont typeface="Arial"/>
              <a:buNone/>
            </a:pPr>
            <a:r>
              <a:rPr b="1" i="0" lang="es" sz="3800" u="none" cap="none" strike="noStrike">
                <a:solidFill>
                  <a:schemeClr val="lt1"/>
                </a:solidFill>
                <a:latin typeface="Figtree"/>
                <a:ea typeface="Figtree"/>
                <a:cs typeface="Figtree"/>
                <a:sym typeface="Figtree"/>
              </a:rPr>
              <a:t>Query in the</a:t>
            </a:r>
            <a:endParaRPr/>
          </a:p>
          <a:p>
            <a:pPr indent="0" lvl="0" marL="0" marR="0" rtl="0" algn="l">
              <a:lnSpc>
                <a:spcPct val="100000"/>
              </a:lnSpc>
              <a:spcBef>
                <a:spcPts val="0"/>
              </a:spcBef>
              <a:spcAft>
                <a:spcPts val="0"/>
              </a:spcAft>
              <a:buClr>
                <a:srgbClr val="000000"/>
              </a:buClr>
              <a:buSzPts val="4800"/>
              <a:buFont typeface="Arial"/>
              <a:buNone/>
            </a:pPr>
            <a:r>
              <a:rPr b="1" i="0" lang="es" sz="3800" u="none" cap="none" strike="noStrike">
                <a:solidFill>
                  <a:schemeClr val="lt1"/>
                </a:solidFill>
                <a:latin typeface="Figtree"/>
                <a:ea typeface="Figtree"/>
                <a:cs typeface="Figtree"/>
                <a:sym typeface="Figtree"/>
              </a:rPr>
              <a:t>Controller</a:t>
            </a:r>
            <a:endParaRPr b="1" i="0" sz="3800" u="none" cap="none" strike="noStrike">
              <a:solidFill>
                <a:schemeClr val="lt1"/>
              </a:solidFill>
              <a:latin typeface="Figtree"/>
              <a:ea typeface="Figtree"/>
              <a:cs typeface="Figtree"/>
              <a:sym typeface="Figtree"/>
            </a:endParaRPr>
          </a:p>
        </p:txBody>
      </p:sp>
      <p:pic>
        <p:nvPicPr>
          <p:cNvPr id="193" name="Google Shape;193;g2f105e33cad_0_7"/>
          <p:cNvPicPr preferRelativeResize="0"/>
          <p:nvPr/>
        </p:nvPicPr>
        <p:blipFill rotWithShape="1">
          <a:blip r:embed="rId4">
            <a:alphaModFix/>
          </a:blip>
          <a:srcRect b="0" l="11137" r="11408" t="0"/>
          <a:stretch/>
        </p:blipFill>
        <p:spPr>
          <a:xfrm>
            <a:off x="4474725" y="807275"/>
            <a:ext cx="4360200" cy="4221924"/>
          </a:xfrm>
          <a:prstGeom prst="rect">
            <a:avLst/>
          </a:prstGeom>
          <a:noFill/>
          <a:ln>
            <a:noFill/>
          </a:ln>
        </p:spPr>
      </p:pic>
      <p:pic>
        <p:nvPicPr>
          <p:cNvPr id="194" name="Google Shape;194;g2f105e33cad_0_7"/>
          <p:cNvPicPr preferRelativeResize="0"/>
          <p:nvPr/>
        </p:nvPicPr>
        <p:blipFill rotWithShape="1">
          <a:blip r:embed="rId5">
            <a:alphaModFix/>
          </a:blip>
          <a:srcRect b="0" l="0" r="0" t="0"/>
          <a:stretch/>
        </p:blipFill>
        <p:spPr>
          <a:xfrm>
            <a:off x="6532616" y="186713"/>
            <a:ext cx="882616" cy="333575"/>
          </a:xfrm>
          <a:prstGeom prst="rect">
            <a:avLst/>
          </a:prstGeom>
          <a:noFill/>
          <a:ln>
            <a:noFill/>
          </a:ln>
        </p:spPr>
      </p:pic>
      <p:pic>
        <p:nvPicPr>
          <p:cNvPr id="195" name="Google Shape;195;g2f105e33cad_0_7"/>
          <p:cNvPicPr preferRelativeResize="0"/>
          <p:nvPr/>
        </p:nvPicPr>
        <p:blipFill rotWithShape="1">
          <a:blip r:embed="rId6">
            <a:alphaModFix/>
          </a:blip>
          <a:srcRect b="0" l="0" r="0" t="0"/>
          <a:stretch/>
        </p:blipFill>
        <p:spPr>
          <a:xfrm>
            <a:off x="7529531" y="99675"/>
            <a:ext cx="1346739" cy="507650"/>
          </a:xfrm>
          <a:prstGeom prst="rect">
            <a:avLst/>
          </a:prstGeom>
          <a:noFill/>
          <a:ln>
            <a:noFill/>
          </a:ln>
        </p:spPr>
      </p:pic>
      <p:sp>
        <p:nvSpPr>
          <p:cNvPr id="196" name="Google Shape;196;g2f105e33cad_0_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Controllers and Routing work together to handle requests.</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Routing manages HTTP commands, URLs and map in the Routing table to direct data handling.</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The results of the instructions from Routing will be the initial data for a function on a particular controller. In general, the initial data is a parameter.</a:t>
            </a:r>
            <a:endParaRPr/>
          </a:p>
        </p:txBody>
      </p:sp>
      <p:sp>
        <p:nvSpPr>
          <p:cNvPr id="285" name="Google Shape;285;p9"/>
          <p:cNvSpPr txBox="1"/>
          <p:nvPr>
            <p:ph idx="4294967295" type="title"/>
          </p:nvPr>
        </p:nvSpPr>
        <p:spPr>
          <a:xfrm>
            <a:off x="538624" y="76750"/>
            <a:ext cx="7776319"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Controller Relationship with Routing</a:t>
            </a:r>
            <a:endParaRPr sz="3200">
              <a:solidFill>
                <a:srgbClr val="0012A2"/>
              </a:solidFill>
              <a:latin typeface="Figtree"/>
              <a:ea typeface="Figtree"/>
              <a:cs typeface="Figtree"/>
              <a:sym typeface="Figtree"/>
            </a:endParaRPr>
          </a:p>
        </p:txBody>
      </p:sp>
      <p:sp>
        <p:nvSpPr>
          <p:cNvPr id="286" name="Google Shape;286;p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287" name="Google Shape;287;p9"/>
          <p:cNvPicPr preferRelativeResize="0"/>
          <p:nvPr/>
        </p:nvPicPr>
        <p:blipFill rotWithShape="1">
          <a:blip r:embed="rId3">
            <a:alphaModFix/>
          </a:blip>
          <a:srcRect b="0" l="0" r="0" t="0"/>
          <a:stretch/>
        </p:blipFill>
        <p:spPr>
          <a:xfrm>
            <a:off x="1876615" y="3636570"/>
            <a:ext cx="3609785" cy="1406798"/>
          </a:xfrm>
          <a:prstGeom prst="rect">
            <a:avLst/>
          </a:prstGeom>
          <a:noFill/>
          <a:ln>
            <a:noFill/>
          </a:ln>
        </p:spPr>
      </p:pic>
      <p:sp>
        <p:nvSpPr>
          <p:cNvPr id="288" name="Google Shape;288;p9"/>
          <p:cNvSpPr/>
          <p:nvPr/>
        </p:nvSpPr>
        <p:spPr>
          <a:xfrm rot="-2977497">
            <a:off x="2638859" y="3460897"/>
            <a:ext cx="317196" cy="526699"/>
          </a:xfrm>
          <a:prstGeom prst="downArrow">
            <a:avLst>
              <a:gd fmla="val 50000" name="adj1"/>
              <a:gd fmla="val 50000" name="adj2"/>
            </a:avLst>
          </a:prstGeom>
          <a:solidFill>
            <a:schemeClr val="accent1"/>
          </a:solidFill>
          <a:ln cap="flat" cmpd="sng" w="25400">
            <a:solidFill>
              <a:srgbClr val="99B4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9"/>
          <p:cNvSpPr txBox="1"/>
          <p:nvPr/>
        </p:nvSpPr>
        <p:spPr>
          <a:xfrm>
            <a:off x="1433651" y="3347483"/>
            <a:ext cx="122420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Instruction from Routing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Generally, the controller handles data display and data manipulation.</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Data display: displaying all the data in the database, displaying certain data in accordance with criteria</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Data manipulation: adding, editing and deleting data.</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The above functions are usually called CRUD functions (Create, Retrieve, Update and Delete)</a:t>
            </a:r>
            <a:endParaRPr/>
          </a:p>
        </p:txBody>
      </p:sp>
      <p:sp>
        <p:nvSpPr>
          <p:cNvPr id="295" name="Google Shape;295;p10"/>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Contents of The Controller</a:t>
            </a:r>
            <a:endParaRPr sz="3200">
              <a:solidFill>
                <a:srgbClr val="0012A2"/>
              </a:solidFill>
              <a:latin typeface="Figtree"/>
              <a:ea typeface="Figtree"/>
              <a:cs typeface="Figtree"/>
              <a:sym typeface="Figtree"/>
            </a:endParaRPr>
          </a:p>
        </p:txBody>
      </p:sp>
      <p:sp>
        <p:nvSpPr>
          <p:cNvPr id="296" name="Google Shape;296;p1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1"/>
          <p:cNvSpPr txBox="1"/>
          <p:nvPr>
            <p:ph idx="4294967295" type="body"/>
          </p:nvPr>
        </p:nvSpPr>
        <p:spPr>
          <a:xfrm>
            <a:off x="538625" y="990550"/>
            <a:ext cx="8002800" cy="383531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Laravel gives convenient syntaxes to help developers create "CRUD" on the controller with one single line of code.</a:t>
            </a:r>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To use it, we can use the following Artisan command:</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When using resources, you only need to create one method in routing files (web.php)</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That single method will manage CRUD in the Photo table (on case above) .</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Source : </a:t>
            </a:r>
            <a:r>
              <a:rPr lang="es" u="sng">
                <a:solidFill>
                  <a:schemeClr val="dk1"/>
                </a:solidFill>
                <a:latin typeface="Albert Sans"/>
                <a:ea typeface="Albert Sans"/>
                <a:cs typeface="Albert Sans"/>
                <a:sym typeface="Albert Sans"/>
                <a:hlinkClick r:id="rId3">
                  <a:extLst>
                    <a:ext uri="{A12FA001-AC4F-418D-AE19-62706E023703}">
                      <ahyp:hlinkClr val="tx"/>
                    </a:ext>
                  </a:extLst>
                </a:hlinkClick>
              </a:rPr>
              <a:t>https://laravel.com/docs/10.x/controllers#resource-controllers</a:t>
            </a:r>
            <a:r>
              <a:rPr lang="es">
                <a:solidFill>
                  <a:schemeClr val="dk1"/>
                </a:solidFill>
                <a:latin typeface="Albert Sans"/>
                <a:ea typeface="Albert Sans"/>
                <a:cs typeface="Albert Sans"/>
                <a:sym typeface="Albert Sans"/>
              </a:rPr>
              <a:t> </a:t>
            </a:r>
            <a:endParaRPr/>
          </a:p>
        </p:txBody>
      </p:sp>
      <p:sp>
        <p:nvSpPr>
          <p:cNvPr id="302" name="Google Shape;302;p11"/>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Resource Controller </a:t>
            </a:r>
            <a:endParaRPr sz="3200">
              <a:solidFill>
                <a:srgbClr val="0012A2"/>
              </a:solidFill>
              <a:latin typeface="Figtree"/>
              <a:ea typeface="Figtree"/>
              <a:cs typeface="Figtree"/>
              <a:sym typeface="Figtree"/>
            </a:endParaRPr>
          </a:p>
        </p:txBody>
      </p:sp>
      <p:sp>
        <p:nvSpPr>
          <p:cNvPr id="303" name="Google Shape;303;p1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04" name="Google Shape;304;p11"/>
          <p:cNvPicPr preferRelativeResize="0"/>
          <p:nvPr/>
        </p:nvPicPr>
        <p:blipFill rotWithShape="1">
          <a:blip r:embed="rId4">
            <a:alphaModFix/>
          </a:blip>
          <a:srcRect b="0" l="0" r="0" t="0"/>
          <a:stretch/>
        </p:blipFill>
        <p:spPr>
          <a:xfrm>
            <a:off x="602575" y="1810708"/>
            <a:ext cx="6044100" cy="590354"/>
          </a:xfrm>
          <a:prstGeom prst="rect">
            <a:avLst/>
          </a:prstGeom>
          <a:noFill/>
          <a:ln>
            <a:noFill/>
          </a:ln>
        </p:spPr>
      </p:pic>
      <p:pic>
        <p:nvPicPr>
          <p:cNvPr id="305" name="Google Shape;305;p11"/>
          <p:cNvPicPr preferRelativeResize="0"/>
          <p:nvPr/>
        </p:nvPicPr>
        <p:blipFill rotWithShape="1">
          <a:blip r:embed="rId5">
            <a:alphaModFix/>
          </a:blip>
          <a:srcRect b="0" l="0" r="0" t="0"/>
          <a:stretch/>
        </p:blipFill>
        <p:spPr>
          <a:xfrm>
            <a:off x="602575" y="2824724"/>
            <a:ext cx="4444913" cy="98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idx="4294967295" type="body"/>
          </p:nvPr>
        </p:nvSpPr>
        <p:spPr>
          <a:xfrm>
            <a:off x="538625" y="1319650"/>
            <a:ext cx="2545951"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To manage CRUD, we must follow the existing Action Handler rules determined by Laravel Resource Controller.</a:t>
            </a:r>
            <a:endParaRPr/>
          </a:p>
        </p:txBody>
      </p:sp>
      <p:sp>
        <p:nvSpPr>
          <p:cNvPr id="311" name="Google Shape;311;p12"/>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Resource Controller</a:t>
            </a:r>
            <a:endParaRPr sz="3200">
              <a:solidFill>
                <a:srgbClr val="0012A2"/>
              </a:solidFill>
              <a:latin typeface="Figtree"/>
              <a:ea typeface="Figtree"/>
              <a:cs typeface="Figtree"/>
              <a:sym typeface="Figtree"/>
            </a:endParaRPr>
          </a:p>
        </p:txBody>
      </p:sp>
      <p:sp>
        <p:nvSpPr>
          <p:cNvPr id="312" name="Google Shape;312;p1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13" name="Google Shape;313;p12"/>
          <p:cNvPicPr preferRelativeResize="0"/>
          <p:nvPr/>
        </p:nvPicPr>
        <p:blipFill rotWithShape="1">
          <a:blip r:embed="rId3">
            <a:alphaModFix/>
          </a:blip>
          <a:srcRect b="0" l="0" r="0" t="0"/>
          <a:stretch/>
        </p:blipFill>
        <p:spPr>
          <a:xfrm>
            <a:off x="3283974" y="1111383"/>
            <a:ext cx="5321401" cy="32045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idx="4294967295" type="body"/>
          </p:nvPr>
        </p:nvSpPr>
        <p:spPr>
          <a:xfrm>
            <a:off x="538625" y="990550"/>
            <a:ext cx="8002800" cy="383531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200">
                <a:solidFill>
                  <a:schemeClr val="dk1"/>
                </a:solidFill>
                <a:latin typeface="Albert Sans"/>
                <a:ea typeface="Albert Sans"/>
                <a:cs typeface="Albert Sans"/>
                <a:sym typeface="Albert Sans"/>
              </a:rPr>
              <a:t>If your routing file contains</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200">
                <a:solidFill>
                  <a:schemeClr val="dk1"/>
                </a:solidFill>
                <a:latin typeface="Albert Sans"/>
                <a:ea typeface="Albert Sans"/>
                <a:cs typeface="Albert Sans"/>
                <a:sym typeface="Albert Sans"/>
              </a:rPr>
              <a:t>Then your website will get the following routes : </a:t>
            </a:r>
            <a:endParaRPr sz="1200">
              <a:solidFill>
                <a:schemeClr val="dk1"/>
              </a:solidFill>
              <a:latin typeface="Albert Sans"/>
              <a:ea typeface="Albert Sans"/>
              <a:cs typeface="Albert Sans"/>
              <a:sym typeface="Albert Sans"/>
            </a:endParaRPr>
          </a:p>
          <a:p>
            <a:pPr indent="-228600" lvl="0" marL="228600" rtl="0" algn="l">
              <a:lnSpc>
                <a:spcPct val="100000"/>
              </a:lnSpc>
              <a:spcBef>
                <a:spcPts val="0"/>
              </a:spcBef>
              <a:spcAft>
                <a:spcPts val="0"/>
              </a:spcAft>
              <a:buSzPts val="1400"/>
              <a:buFont typeface="Arial"/>
              <a:buAutoNum type="arabicPeriod"/>
            </a:pPr>
            <a:r>
              <a:rPr lang="es" sz="1200">
                <a:solidFill>
                  <a:schemeClr val="dk1"/>
                </a:solidFill>
                <a:latin typeface="Albert Sans"/>
                <a:ea typeface="Albert Sans"/>
                <a:cs typeface="Albert Sans"/>
                <a:sym typeface="Albert Sans"/>
              </a:rPr>
              <a:t>GET method with url BASE_URL/photos redirects to PhotoController index() function and named as ' photos.index '</a:t>
            </a:r>
            <a:endParaRPr/>
          </a:p>
          <a:p>
            <a:pPr indent="-228600" lvl="0" marL="228600" rtl="0" algn="l">
              <a:lnSpc>
                <a:spcPct val="100000"/>
              </a:lnSpc>
              <a:spcBef>
                <a:spcPts val="0"/>
              </a:spcBef>
              <a:spcAft>
                <a:spcPts val="0"/>
              </a:spcAft>
              <a:buSzPts val="1400"/>
              <a:buFont typeface="Arial"/>
              <a:buAutoNum type="arabicPeriod"/>
            </a:pPr>
            <a:r>
              <a:rPr lang="es" sz="1200">
                <a:solidFill>
                  <a:schemeClr val="dk1"/>
                </a:solidFill>
                <a:latin typeface="Albert Sans"/>
                <a:ea typeface="Albert Sans"/>
                <a:cs typeface="Albert Sans"/>
                <a:sym typeface="Albert Sans"/>
              </a:rPr>
              <a:t>GET method with url BASE_URL/photos/create redirected to PhotoController create() function and named as ' photos.create '</a:t>
            </a:r>
            <a:endParaRPr/>
          </a:p>
          <a:p>
            <a:pPr indent="-228600" lvl="0" marL="228600" rtl="0" algn="l">
              <a:lnSpc>
                <a:spcPct val="100000"/>
              </a:lnSpc>
              <a:spcBef>
                <a:spcPts val="0"/>
              </a:spcBef>
              <a:spcAft>
                <a:spcPts val="0"/>
              </a:spcAft>
              <a:buSzPts val="1400"/>
              <a:buFont typeface="Arial"/>
              <a:buAutoNum type="arabicPeriod"/>
            </a:pPr>
            <a:r>
              <a:rPr lang="es" sz="1200">
                <a:solidFill>
                  <a:schemeClr val="dk1"/>
                </a:solidFill>
                <a:latin typeface="Albert Sans"/>
                <a:ea typeface="Albert Sans"/>
                <a:cs typeface="Albert Sans"/>
                <a:sym typeface="Albert Sans"/>
              </a:rPr>
              <a:t>POST method with url BASE_URL/photos redirects to PhotoController store() function and named as ' photos.store '</a:t>
            </a:r>
            <a:endParaRPr/>
          </a:p>
          <a:p>
            <a:pPr indent="-228600" lvl="0" marL="228600" rtl="0" algn="l">
              <a:lnSpc>
                <a:spcPct val="100000"/>
              </a:lnSpc>
              <a:spcBef>
                <a:spcPts val="0"/>
              </a:spcBef>
              <a:spcAft>
                <a:spcPts val="0"/>
              </a:spcAft>
              <a:buSzPts val="1400"/>
              <a:buFont typeface="Arial"/>
              <a:buAutoNum type="arabicPeriod"/>
            </a:pPr>
            <a:r>
              <a:rPr lang="es" sz="1200">
                <a:solidFill>
                  <a:schemeClr val="dk1"/>
                </a:solidFill>
                <a:latin typeface="Albert Sans"/>
                <a:ea typeface="Albert Sans"/>
                <a:cs typeface="Albert Sans"/>
                <a:sym typeface="Albert Sans"/>
              </a:rPr>
              <a:t>……. ( etc until )</a:t>
            </a:r>
            <a:endParaRPr/>
          </a:p>
          <a:p>
            <a:pPr indent="-228600" lvl="0" marL="228600" rtl="0" algn="l">
              <a:lnSpc>
                <a:spcPct val="100000"/>
              </a:lnSpc>
              <a:spcBef>
                <a:spcPts val="0"/>
              </a:spcBef>
              <a:spcAft>
                <a:spcPts val="0"/>
              </a:spcAft>
              <a:buSzPts val="1400"/>
              <a:buFont typeface="Arial"/>
              <a:buAutoNum type="arabicPeriod"/>
            </a:pPr>
            <a:r>
              <a:rPr lang="es" sz="1200">
                <a:solidFill>
                  <a:schemeClr val="dk1"/>
                </a:solidFill>
                <a:latin typeface="Albert Sans"/>
                <a:ea typeface="Albert Sans"/>
                <a:cs typeface="Albert Sans"/>
                <a:sym typeface="Albert Sans"/>
              </a:rPr>
              <a:t>DELETE method with url BASE_URL/photos/{photo} redirected to PhotoController destroy() function and named as ' photos.destroy '</a:t>
            </a:r>
            <a:endParaRPr/>
          </a:p>
          <a:p>
            <a:pPr indent="0" lvl="0" marL="0" rtl="0" algn="l">
              <a:lnSpc>
                <a:spcPct val="100000"/>
              </a:lnSpc>
              <a:spcBef>
                <a:spcPts val="0"/>
              </a:spcBef>
              <a:spcAft>
                <a:spcPts val="0"/>
              </a:spcAft>
              <a:buSzPts val="1400"/>
              <a:buNone/>
            </a:pPr>
            <a:r>
              <a:t/>
            </a:r>
            <a:endParaRPr sz="12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200">
                <a:solidFill>
                  <a:schemeClr val="dk1"/>
                </a:solidFill>
                <a:latin typeface="Albert Sans"/>
                <a:ea typeface="Albert Sans"/>
                <a:cs typeface="Albert Sans"/>
                <a:sym typeface="Albert Sans"/>
              </a:rPr>
              <a:t>NB: /photos/{photo} will contain the ID of {photo} photo to be deleted</a:t>
            </a:r>
            <a:endParaRPr/>
          </a:p>
          <a:p>
            <a:pPr indent="0" lvl="0" marL="0" rtl="0" algn="l">
              <a:lnSpc>
                <a:spcPct val="100000"/>
              </a:lnSpc>
              <a:spcBef>
                <a:spcPts val="0"/>
              </a:spcBef>
              <a:spcAft>
                <a:spcPts val="0"/>
              </a:spcAft>
              <a:buSzPts val="1400"/>
              <a:buNone/>
            </a:pPr>
            <a:r>
              <a:rPr lang="es" sz="1200">
                <a:solidFill>
                  <a:schemeClr val="dk1"/>
                </a:solidFill>
                <a:latin typeface="Albert Sans"/>
                <a:ea typeface="Albert Sans"/>
                <a:cs typeface="Albert Sans"/>
                <a:sym typeface="Albert Sans"/>
              </a:rPr>
              <a:t>Example : if we want to delete photo id=1, then url must be BASE_URL/photos/1 with the HTTP DELETE method</a:t>
            </a:r>
            <a:endParaRPr/>
          </a:p>
        </p:txBody>
      </p:sp>
      <p:sp>
        <p:nvSpPr>
          <p:cNvPr id="319" name="Google Shape;319;p13"/>
          <p:cNvSpPr txBox="1"/>
          <p:nvPr>
            <p:ph idx="4294967295" type="title"/>
          </p:nvPr>
        </p:nvSpPr>
        <p:spPr>
          <a:xfrm>
            <a:off x="538624" y="76750"/>
            <a:ext cx="7398367"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Resource Controller Explanation</a:t>
            </a:r>
            <a:endParaRPr sz="3200">
              <a:solidFill>
                <a:srgbClr val="0012A2"/>
              </a:solidFill>
              <a:latin typeface="Figtree"/>
              <a:ea typeface="Figtree"/>
              <a:cs typeface="Figtree"/>
              <a:sym typeface="Figtree"/>
            </a:endParaRPr>
          </a:p>
        </p:txBody>
      </p:sp>
      <p:sp>
        <p:nvSpPr>
          <p:cNvPr id="320" name="Google Shape;320;p1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21" name="Google Shape;321;p13"/>
          <p:cNvPicPr preferRelativeResize="0"/>
          <p:nvPr/>
        </p:nvPicPr>
        <p:blipFill rotWithShape="1">
          <a:blip r:embed="rId3">
            <a:alphaModFix/>
          </a:blip>
          <a:srcRect b="0" l="0" r="0" t="0"/>
          <a:stretch/>
        </p:blipFill>
        <p:spPr>
          <a:xfrm>
            <a:off x="2708081" y="1011987"/>
            <a:ext cx="4046287" cy="8923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4"/>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(20 minutes)</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Create 2 controllers in your 2 tables, namely: `FoodController` and `CategoryController`</a:t>
            </a:r>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Name those controllers with </a:t>
            </a:r>
            <a:r>
              <a:rPr b="1" lang="es" sz="2000">
                <a:solidFill>
                  <a:schemeClr val="dk1"/>
                </a:solidFill>
                <a:latin typeface="Albert Sans"/>
                <a:ea typeface="Albert Sans"/>
                <a:cs typeface="Albert Sans"/>
                <a:sym typeface="Albert Sans"/>
              </a:rPr>
              <a:t>a singular</a:t>
            </a:r>
            <a:r>
              <a:rPr lang="es" sz="2000">
                <a:solidFill>
                  <a:schemeClr val="dk1"/>
                </a:solidFill>
                <a:latin typeface="Albert Sans"/>
                <a:ea typeface="Albert Sans"/>
                <a:cs typeface="Albert Sans"/>
                <a:sym typeface="Albert Sans"/>
              </a:rPr>
              <a:t> name</a:t>
            </a:r>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Use additional parameter “--resource”</a:t>
            </a:r>
            <a:endParaRPr/>
          </a:p>
          <a:p>
            <a:pPr indent="-368300" lvl="0" marL="457200" rtl="0" algn="l">
              <a:lnSpc>
                <a:spcPct val="100000"/>
              </a:lnSpc>
              <a:spcBef>
                <a:spcPts val="0"/>
              </a:spcBef>
              <a:spcAft>
                <a:spcPts val="0"/>
              </a:spcAft>
              <a:buSzPts val="1400"/>
              <a:buFont typeface="Arial"/>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b="1" lang="es" sz="2000">
                <a:solidFill>
                  <a:schemeClr val="dk1"/>
                </a:solidFill>
                <a:latin typeface="Albert Sans"/>
                <a:ea typeface="Albert Sans"/>
                <a:cs typeface="Albert Sans"/>
                <a:sym typeface="Albert Sans"/>
              </a:rPr>
              <a:t>Try</a:t>
            </a:r>
            <a:r>
              <a:rPr lang="es" sz="2000">
                <a:solidFill>
                  <a:schemeClr val="dk1"/>
                </a:solidFill>
                <a:latin typeface="Albert Sans"/>
                <a:ea typeface="Albert Sans"/>
                <a:cs typeface="Albert Sans"/>
                <a:sym typeface="Albert Sans"/>
              </a:rPr>
              <a:t>: if you create a controller </a:t>
            </a:r>
            <a:r>
              <a:rPr b="1" lang="es" sz="2000">
                <a:solidFill>
                  <a:schemeClr val="dk1"/>
                </a:solidFill>
                <a:latin typeface="Albert Sans"/>
                <a:ea typeface="Albert Sans"/>
                <a:cs typeface="Albert Sans"/>
                <a:sym typeface="Albert Sans"/>
              </a:rPr>
              <a:t>without --resources</a:t>
            </a:r>
            <a:r>
              <a:rPr lang="es" sz="2000">
                <a:solidFill>
                  <a:schemeClr val="dk1"/>
                </a:solidFill>
                <a:latin typeface="Albert Sans"/>
                <a:ea typeface="Albert Sans"/>
                <a:cs typeface="Albert Sans"/>
                <a:sym typeface="Albert Sans"/>
              </a:rPr>
              <a:t>, </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what happens to the contents of the  controller file? Discuss in class !</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p:txBody>
      </p:sp>
      <p:sp>
        <p:nvSpPr>
          <p:cNvPr id="327" name="Google Shape;327;p14"/>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PRACTICE #1</a:t>
            </a:r>
            <a:endParaRPr sz="3200">
              <a:solidFill>
                <a:srgbClr val="0012A2"/>
              </a:solidFill>
              <a:latin typeface="Figtree"/>
              <a:ea typeface="Figtree"/>
              <a:cs typeface="Figtree"/>
              <a:sym typeface="Figtree"/>
            </a:endParaRPr>
          </a:p>
        </p:txBody>
      </p:sp>
      <p:sp>
        <p:nvSpPr>
          <p:cNvPr id="328" name="Google Shape;328;p1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implementation of HTTP methods usually done in a View (basically is a HTML form)</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GET method is the default HTTP method used when we access the browser. GET Method transferred data parameters between open URLs, those parameters could be seen on the URL.</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POST method is the HTTP method used to secure the transferred data from seen on the URL. To change the method, just like on Web Programming course, we need to change the method on the form element into “POST”.</a:t>
            </a:r>
            <a:endParaRPr/>
          </a:p>
        </p:txBody>
      </p:sp>
      <p:sp>
        <p:nvSpPr>
          <p:cNvPr id="334" name="Google Shape;334;p15"/>
          <p:cNvSpPr txBox="1"/>
          <p:nvPr>
            <p:ph idx="4294967295" type="title"/>
          </p:nvPr>
        </p:nvSpPr>
        <p:spPr>
          <a:xfrm>
            <a:off x="538624" y="76750"/>
            <a:ext cx="7715359"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Changing the HTTP Method</a:t>
            </a:r>
            <a:endParaRPr sz="3200">
              <a:solidFill>
                <a:srgbClr val="0012A2"/>
              </a:solidFill>
              <a:latin typeface="Figtree"/>
              <a:ea typeface="Figtree"/>
              <a:cs typeface="Figtree"/>
              <a:sym typeface="Figtree"/>
            </a:endParaRPr>
          </a:p>
        </p:txBody>
      </p:sp>
      <p:sp>
        <p:nvSpPr>
          <p:cNvPr id="335" name="Google Shape;335;p1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grpSp>
        <p:nvGrpSpPr>
          <p:cNvPr id="336" name="Google Shape;336;p15"/>
          <p:cNvGrpSpPr/>
          <p:nvPr/>
        </p:nvGrpSpPr>
        <p:grpSpPr>
          <a:xfrm>
            <a:off x="1862388" y="3398585"/>
            <a:ext cx="5067830" cy="1293274"/>
            <a:chOff x="962025" y="4348162"/>
            <a:chExt cx="5847538" cy="1492250"/>
          </a:xfrm>
        </p:grpSpPr>
        <p:pic>
          <p:nvPicPr>
            <p:cNvPr id="337" name="Google Shape;337;p15"/>
            <p:cNvPicPr preferRelativeResize="0"/>
            <p:nvPr/>
          </p:nvPicPr>
          <p:blipFill rotWithShape="1">
            <a:blip r:embed="rId3">
              <a:alphaModFix/>
            </a:blip>
            <a:srcRect b="0" l="0" r="0" t="0"/>
            <a:stretch/>
          </p:blipFill>
          <p:spPr>
            <a:xfrm>
              <a:off x="962025" y="4348162"/>
              <a:ext cx="5847538" cy="1492250"/>
            </a:xfrm>
            <a:prstGeom prst="rect">
              <a:avLst/>
            </a:prstGeom>
            <a:noFill/>
            <a:ln>
              <a:noFill/>
            </a:ln>
          </p:spPr>
        </p:pic>
        <p:sp>
          <p:nvSpPr>
            <p:cNvPr id="338" name="Google Shape;338;p15"/>
            <p:cNvSpPr/>
            <p:nvPr/>
          </p:nvSpPr>
          <p:spPr>
            <a:xfrm>
              <a:off x="1514475" y="4857750"/>
              <a:ext cx="2328863" cy="428625"/>
            </a:xfrm>
            <a:prstGeom prst="rect">
              <a:avLst/>
            </a:prstGeom>
            <a:solidFill>
              <a:srgbClr val="FBFBFD"/>
            </a:solidFill>
            <a:ln cap="flat" cmpd="sng" w="25400">
              <a:solidFill>
                <a:srgbClr val="99B4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chemeClr val="dk1"/>
                  </a:solidFill>
                  <a:latin typeface="Arial"/>
                  <a:ea typeface="Arial"/>
                  <a:cs typeface="Arial"/>
                  <a:sym typeface="Arial"/>
                </a:rPr>
                <a:t>……….</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6"/>
          <p:cNvSpPr txBox="1"/>
          <p:nvPr>
            <p:ph idx="4294967295" type="body"/>
          </p:nvPr>
        </p:nvSpPr>
        <p:spPr>
          <a:xfrm>
            <a:off x="538625" y="1368418"/>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For methods other than GET and POST, you have to do "HTTP method spoofing" based on https://laravel.com/docs/10.x/controllers#resource-controllers in Spoofing Form Methods subchapter ( https://laravel.com/docs/10.x/routing#form-method-spoofing )</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following example shows a Form Method Spoofing for the PUT method. Fill the form method with “POST” and include “@method('PUT’)” blade syntax</a:t>
            </a:r>
            <a:endParaRPr/>
          </a:p>
        </p:txBody>
      </p:sp>
      <p:sp>
        <p:nvSpPr>
          <p:cNvPr id="344" name="Google Shape;344;p16"/>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Changing the HTTP Method</a:t>
            </a:r>
            <a:endParaRPr sz="3200">
              <a:solidFill>
                <a:srgbClr val="0012A2"/>
              </a:solidFill>
              <a:latin typeface="Figtree"/>
              <a:ea typeface="Figtree"/>
              <a:cs typeface="Figtree"/>
              <a:sym typeface="Figtree"/>
            </a:endParaRPr>
          </a:p>
        </p:txBody>
      </p:sp>
      <p:sp>
        <p:nvSpPr>
          <p:cNvPr id="345" name="Google Shape;345;p1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46" name="Google Shape;346;p16"/>
          <p:cNvPicPr preferRelativeResize="0"/>
          <p:nvPr/>
        </p:nvPicPr>
        <p:blipFill rotWithShape="1">
          <a:blip r:embed="rId3">
            <a:alphaModFix/>
          </a:blip>
          <a:srcRect b="0" l="0" r="0" t="0"/>
          <a:stretch/>
        </p:blipFill>
        <p:spPr>
          <a:xfrm>
            <a:off x="1581371" y="2944634"/>
            <a:ext cx="5429029" cy="1881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52" name="Google Shape;352;p17"/>
          <p:cNvPicPr preferRelativeResize="0"/>
          <p:nvPr/>
        </p:nvPicPr>
        <p:blipFill rotWithShape="1">
          <a:blip r:embed="rId3">
            <a:alphaModFix/>
          </a:blip>
          <a:srcRect b="0" l="0" r="0" t="0"/>
          <a:stretch/>
        </p:blipFill>
        <p:spPr>
          <a:xfrm>
            <a:off x="1490699" y="0"/>
            <a:ext cx="6162601" cy="48587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Eloquent ORM is model class in the Laravel Framework. To make it easier, next we will use "model" terminology for this.</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The Laravel model is in the app folder</a:t>
            </a:r>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There are 2 ways to make a Laravel model:</a:t>
            </a:r>
            <a:endParaRPr/>
          </a:p>
          <a:p>
            <a:pPr indent="-342900" lvl="0" marL="342900" rtl="0" algn="l">
              <a:lnSpc>
                <a:spcPct val="100000"/>
              </a:lnSpc>
              <a:spcBef>
                <a:spcPts val="0"/>
              </a:spcBef>
              <a:spcAft>
                <a:spcPts val="0"/>
              </a:spcAft>
              <a:buSzPts val="1400"/>
              <a:buFont typeface="Arial"/>
              <a:buAutoNum type="arabicPeriod"/>
            </a:pPr>
            <a:r>
              <a:rPr lang="es" sz="1600">
                <a:solidFill>
                  <a:schemeClr val="dk1"/>
                </a:solidFill>
                <a:latin typeface="Albert Sans"/>
                <a:ea typeface="Albert Sans"/>
                <a:cs typeface="Albert Sans"/>
                <a:sym typeface="Albert Sans"/>
              </a:rPr>
              <a:t>Make the model directly.</a:t>
            </a:r>
            <a:endParaRPr/>
          </a:p>
          <a:p>
            <a:pPr indent="0" lvl="1" marL="457200" rtl="0" algn="l">
              <a:lnSpc>
                <a:spcPct val="100000"/>
              </a:lnSpc>
              <a:spcBef>
                <a:spcPts val="0"/>
              </a:spcBef>
              <a:spcAft>
                <a:spcPts val="0"/>
              </a:spcAft>
              <a:buSzPts val="1400"/>
              <a:buNone/>
            </a:pPr>
            <a:r>
              <a:rPr b="1" lang="es" sz="1600">
                <a:solidFill>
                  <a:schemeClr val="dk1"/>
                </a:solidFill>
                <a:latin typeface="Albert Sans"/>
                <a:ea typeface="Albert Sans"/>
                <a:cs typeface="Albert Sans"/>
                <a:sym typeface="Albert Sans"/>
              </a:rPr>
              <a:t>Artisan Syntax</a:t>
            </a:r>
            <a:r>
              <a:rPr lang="es" sz="1600">
                <a:solidFill>
                  <a:schemeClr val="dk1"/>
                </a:solidFill>
                <a:latin typeface="Albert Sans"/>
                <a:ea typeface="Albert Sans"/>
                <a:cs typeface="Albert Sans"/>
                <a:sym typeface="Albert Sans"/>
              </a:rPr>
              <a:t>:</a:t>
            </a:r>
            <a:endParaRPr/>
          </a:p>
          <a:p>
            <a:pPr indent="0" lvl="1" marL="457200" rtl="0" algn="l">
              <a:lnSpc>
                <a:spcPct val="100000"/>
              </a:lnSpc>
              <a:spcBef>
                <a:spcPts val="0"/>
              </a:spcBef>
              <a:spcAft>
                <a:spcPts val="0"/>
              </a:spcAft>
              <a:buSzPts val="1400"/>
              <a:buNone/>
            </a:pPr>
            <a:r>
              <a:rPr i="1" lang="es" sz="1600">
                <a:solidFill>
                  <a:schemeClr val="dk1"/>
                </a:solidFill>
                <a:latin typeface="Albert Sans"/>
                <a:ea typeface="Albert Sans"/>
                <a:cs typeface="Albert Sans"/>
                <a:sym typeface="Albert Sans"/>
              </a:rPr>
              <a:t>php artisan make:model ModelName</a:t>
            </a:r>
            <a:endParaRPr i="1" sz="1600">
              <a:solidFill>
                <a:schemeClr val="dk1"/>
              </a:solidFill>
              <a:latin typeface="Albert Sans"/>
              <a:ea typeface="Albert Sans"/>
              <a:cs typeface="Albert Sans"/>
              <a:sym typeface="Albert Sans"/>
            </a:endParaRPr>
          </a:p>
          <a:p>
            <a:pPr indent="-254000" lvl="0" marL="342900" rtl="0" algn="l">
              <a:lnSpc>
                <a:spcPct val="100000"/>
              </a:lnSpc>
              <a:spcBef>
                <a:spcPts val="0"/>
              </a:spcBef>
              <a:spcAft>
                <a:spcPts val="0"/>
              </a:spcAft>
              <a:buSzPts val="1400"/>
              <a:buFont typeface="Arial"/>
              <a:buNone/>
            </a:pPr>
            <a:r>
              <a:t/>
            </a:r>
            <a:endParaRPr sz="1600">
              <a:solidFill>
                <a:schemeClr val="dk1"/>
              </a:solidFill>
              <a:latin typeface="Albert Sans"/>
              <a:ea typeface="Albert Sans"/>
              <a:cs typeface="Albert Sans"/>
              <a:sym typeface="Albert Sans"/>
            </a:endParaRPr>
          </a:p>
          <a:p>
            <a:pPr indent="-342900" lvl="0" marL="342900" rtl="0" algn="l">
              <a:lnSpc>
                <a:spcPct val="100000"/>
              </a:lnSpc>
              <a:spcBef>
                <a:spcPts val="0"/>
              </a:spcBef>
              <a:spcAft>
                <a:spcPts val="0"/>
              </a:spcAft>
              <a:buSzPts val="1400"/>
              <a:buFont typeface="Arial"/>
              <a:buAutoNum type="arabicPeriod"/>
            </a:pPr>
            <a:r>
              <a:rPr lang="es" sz="1600">
                <a:solidFill>
                  <a:schemeClr val="dk1"/>
                </a:solidFill>
                <a:latin typeface="Albert Sans"/>
                <a:ea typeface="Albert Sans"/>
                <a:cs typeface="Albert Sans"/>
                <a:sym typeface="Albert Sans"/>
              </a:rPr>
              <a:t>Because the models are related tightly with the controller, we can create model and controller simultaneously in a single syntax:</a:t>
            </a:r>
            <a:endParaRPr/>
          </a:p>
          <a:p>
            <a:pPr indent="0" lvl="1" marL="457200" rtl="0" algn="l">
              <a:lnSpc>
                <a:spcPct val="100000"/>
              </a:lnSpc>
              <a:spcBef>
                <a:spcPts val="0"/>
              </a:spcBef>
              <a:spcAft>
                <a:spcPts val="0"/>
              </a:spcAft>
              <a:buSzPts val="1400"/>
              <a:buNone/>
            </a:pPr>
            <a:r>
              <a:rPr b="1" lang="es" sz="1600">
                <a:solidFill>
                  <a:schemeClr val="dk1"/>
                </a:solidFill>
                <a:latin typeface="Albert Sans"/>
                <a:ea typeface="Albert Sans"/>
                <a:cs typeface="Albert Sans"/>
                <a:sym typeface="Albert Sans"/>
              </a:rPr>
              <a:t>Artisan Syntax:</a:t>
            </a:r>
            <a:endParaRPr/>
          </a:p>
          <a:p>
            <a:pPr indent="0" lvl="1" marL="457200" rtl="0" algn="l">
              <a:lnSpc>
                <a:spcPct val="100000"/>
              </a:lnSpc>
              <a:spcBef>
                <a:spcPts val="0"/>
              </a:spcBef>
              <a:spcAft>
                <a:spcPts val="0"/>
              </a:spcAft>
              <a:buSzPts val="1400"/>
              <a:buNone/>
            </a:pPr>
            <a:r>
              <a:rPr i="1" lang="es" sz="1600">
                <a:solidFill>
                  <a:schemeClr val="dk1"/>
                </a:solidFill>
                <a:latin typeface="Albert Sans"/>
                <a:ea typeface="Albert Sans"/>
                <a:cs typeface="Albert Sans"/>
                <a:sym typeface="Albert Sans"/>
              </a:rPr>
              <a:t>php artisan make:controller ControllerName --resource -model= ModelName</a:t>
            </a:r>
            <a:endParaRPr i="1" sz="16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p:txBody>
      </p:sp>
      <p:sp>
        <p:nvSpPr>
          <p:cNvPr id="358" name="Google Shape;358;p18"/>
          <p:cNvSpPr txBox="1"/>
          <p:nvPr>
            <p:ph idx="4294967295" type="title"/>
          </p:nvPr>
        </p:nvSpPr>
        <p:spPr>
          <a:xfrm>
            <a:off x="538624" y="76750"/>
            <a:ext cx="7422751"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Getting to know Eloquent ORM</a:t>
            </a:r>
            <a:endParaRPr sz="3200">
              <a:solidFill>
                <a:srgbClr val="0012A2"/>
              </a:solidFill>
              <a:latin typeface="Figtree"/>
              <a:ea typeface="Figtree"/>
              <a:cs typeface="Figtree"/>
              <a:sym typeface="Figtree"/>
            </a:endParaRPr>
          </a:p>
        </p:txBody>
      </p:sp>
      <p:sp>
        <p:nvSpPr>
          <p:cNvPr id="359" name="Google Shape;359;p1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f105e33cad_0_912"/>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f105e33cad_0_912"/>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f105e33cad_0_912"/>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f105e33cad_0_912"/>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f105e33cad_0_912"/>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f105e33cad_0_912"/>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f105e33cad_0_9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
              <a:t>Outline</a:t>
            </a:r>
            <a:endParaRPr>
              <a:latin typeface="Figtree"/>
              <a:ea typeface="Figtree"/>
              <a:cs typeface="Figtree"/>
              <a:sym typeface="Figtree"/>
            </a:endParaRPr>
          </a:p>
        </p:txBody>
      </p:sp>
      <p:sp>
        <p:nvSpPr>
          <p:cNvPr id="208" name="Google Shape;208;g2f105e33cad_0_912"/>
          <p:cNvSpPr txBox="1"/>
          <p:nvPr>
            <p:ph idx="1" type="subTitle"/>
          </p:nvPr>
        </p:nvSpPr>
        <p:spPr>
          <a:xfrm>
            <a:off x="656150" y="2044193"/>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a:t>Types of query methods in laravel</a:t>
            </a:r>
            <a:endParaRPr/>
          </a:p>
        </p:txBody>
      </p:sp>
      <p:sp>
        <p:nvSpPr>
          <p:cNvPr id="209" name="Google Shape;209;g2f105e33cad_0_912"/>
          <p:cNvSpPr txBox="1"/>
          <p:nvPr>
            <p:ph idx="3" type="subTitle"/>
          </p:nvPr>
        </p:nvSpPr>
        <p:spPr>
          <a:xfrm>
            <a:off x="3361300" y="2044193"/>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Introduction to raw queries</a:t>
            </a:r>
            <a:endParaRPr/>
          </a:p>
        </p:txBody>
      </p:sp>
      <p:sp>
        <p:nvSpPr>
          <p:cNvPr id="210" name="Google Shape;210;g2f105e33cad_0_912"/>
          <p:cNvSpPr txBox="1"/>
          <p:nvPr>
            <p:ph idx="5" type="subTitle"/>
          </p:nvPr>
        </p:nvSpPr>
        <p:spPr>
          <a:xfrm>
            <a:off x="6066300" y="2043694"/>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Introduction to query builder</a:t>
            </a:r>
            <a:endParaRPr/>
          </a:p>
        </p:txBody>
      </p:sp>
      <p:sp>
        <p:nvSpPr>
          <p:cNvPr id="211" name="Google Shape;211;g2f105e33cad_0_912"/>
          <p:cNvSpPr txBox="1"/>
          <p:nvPr>
            <p:ph idx="7" type="subTitle"/>
          </p:nvPr>
        </p:nvSpPr>
        <p:spPr>
          <a:xfrm>
            <a:off x="656150" y="3824561"/>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Introduction to Eloquent ORM</a:t>
            </a:r>
            <a:endParaRPr/>
          </a:p>
        </p:txBody>
      </p:sp>
      <p:sp>
        <p:nvSpPr>
          <p:cNvPr id="212" name="Google Shape;212;g2f105e33cad_0_912"/>
          <p:cNvSpPr txBox="1"/>
          <p:nvPr>
            <p:ph idx="9" type="subTitle"/>
          </p:nvPr>
        </p:nvSpPr>
        <p:spPr>
          <a:xfrm>
            <a:off x="3361300" y="3824966"/>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Controller &amp; View Concepts</a:t>
            </a:r>
            <a:endParaRPr/>
          </a:p>
        </p:txBody>
      </p:sp>
      <p:sp>
        <p:nvSpPr>
          <p:cNvPr id="213" name="Google Shape;213;g2f105e33cad_0_912"/>
          <p:cNvSpPr txBox="1"/>
          <p:nvPr>
            <p:ph idx="14" type="subTitle"/>
          </p:nvPr>
        </p:nvSpPr>
        <p:spPr>
          <a:xfrm>
            <a:off x="6066300" y="3822627"/>
            <a:ext cx="2421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Using Route, Controller, and View in online reporting / food ordering system</a:t>
            </a:r>
            <a:endParaRPr/>
          </a:p>
        </p:txBody>
      </p:sp>
      <p:sp>
        <p:nvSpPr>
          <p:cNvPr id="214" name="Google Shape;214;g2f105e33cad_0_912"/>
          <p:cNvSpPr txBox="1"/>
          <p:nvPr>
            <p:ph idx="16" type="title"/>
          </p:nvPr>
        </p:nvSpPr>
        <p:spPr>
          <a:xfrm>
            <a:off x="1532300" y="124277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1</a:t>
            </a:r>
            <a:endParaRPr/>
          </a:p>
        </p:txBody>
      </p:sp>
      <p:sp>
        <p:nvSpPr>
          <p:cNvPr id="215" name="Google Shape;215;g2f105e33cad_0_912"/>
          <p:cNvSpPr txBox="1"/>
          <p:nvPr>
            <p:ph idx="17" type="title"/>
          </p:nvPr>
        </p:nvSpPr>
        <p:spPr>
          <a:xfrm>
            <a:off x="1532300" y="30844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4</a:t>
            </a:r>
            <a:endParaRPr/>
          </a:p>
        </p:txBody>
      </p:sp>
      <p:sp>
        <p:nvSpPr>
          <p:cNvPr id="216" name="Google Shape;216;g2f105e33cad_0_912"/>
          <p:cNvSpPr txBox="1"/>
          <p:nvPr>
            <p:ph idx="18" type="title"/>
          </p:nvPr>
        </p:nvSpPr>
        <p:spPr>
          <a:xfrm>
            <a:off x="4237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2</a:t>
            </a:r>
            <a:endParaRPr/>
          </a:p>
        </p:txBody>
      </p:sp>
      <p:sp>
        <p:nvSpPr>
          <p:cNvPr id="217" name="Google Shape;217;g2f105e33cad_0_912"/>
          <p:cNvSpPr txBox="1"/>
          <p:nvPr>
            <p:ph idx="19" type="title"/>
          </p:nvPr>
        </p:nvSpPr>
        <p:spPr>
          <a:xfrm>
            <a:off x="4237500" y="30844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5</a:t>
            </a:r>
            <a:endParaRPr/>
          </a:p>
        </p:txBody>
      </p:sp>
      <p:sp>
        <p:nvSpPr>
          <p:cNvPr id="218" name="Google Shape;218;g2f105e33cad_0_912"/>
          <p:cNvSpPr txBox="1"/>
          <p:nvPr>
            <p:ph idx="20" type="title"/>
          </p:nvPr>
        </p:nvSpPr>
        <p:spPr>
          <a:xfrm>
            <a:off x="6942450" y="1242825"/>
            <a:ext cx="6690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3</a:t>
            </a:r>
            <a:endParaRPr/>
          </a:p>
        </p:txBody>
      </p:sp>
      <p:sp>
        <p:nvSpPr>
          <p:cNvPr id="219" name="Google Shape;219;g2f105e33cad_0_912"/>
          <p:cNvSpPr txBox="1"/>
          <p:nvPr>
            <p:ph idx="21" type="title"/>
          </p:nvPr>
        </p:nvSpPr>
        <p:spPr>
          <a:xfrm>
            <a:off x="6942300" y="3084425"/>
            <a:ext cx="669300" cy="66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6</a:t>
            </a:r>
            <a:endParaRPr/>
          </a:p>
        </p:txBody>
      </p:sp>
      <p:sp>
        <p:nvSpPr>
          <p:cNvPr id="220" name="Google Shape;220;g2f105e33cad_0_912"/>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f105e33cad_0_912"/>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f105e33cad_0_912"/>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f105e33cad_0_912"/>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f105e33cad_0_91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chemeClr val="lt1"/>
                </a:solidFill>
                <a:latin typeface="Albert Sans"/>
                <a:ea typeface="Albert Sans"/>
                <a:cs typeface="Albert Sans"/>
                <a:sym typeface="Albert Sans"/>
              </a:rPr>
              <a:t>Informatics Engineering | Universitas Surabaya</a:t>
            </a:r>
            <a:endParaRPr b="0" i="0" sz="1000" u="none" cap="none" strike="noStrike">
              <a:solidFill>
                <a:schemeClr val="lt1"/>
              </a:solidFill>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9"/>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Model Class Structure consists of:</a:t>
            </a:r>
            <a:endParaRPr/>
          </a:p>
          <a:p>
            <a:pPr indent="-285750" lvl="0" marL="28575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Table Name</a:t>
            </a:r>
            <a:endParaRPr/>
          </a:p>
          <a:p>
            <a:pPr indent="-285750" lvl="0" marL="28575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Timestamps for created_at and updated_at status</a:t>
            </a:r>
            <a:endParaRPr/>
          </a:p>
          <a:p>
            <a:pPr indent="-285750" lvl="0" marL="28575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Primary Key column name</a:t>
            </a:r>
            <a:endParaRPr/>
          </a:p>
          <a:p>
            <a:pPr indent="-285750" lvl="0" marL="28575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Primary Key Column Type</a:t>
            </a:r>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(source : https://laravel.com/docs/10.x/eloquent#eloquent-model-conventions)</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Eloquent Function that define relation with other tables (either one-to-one, one-to-many, many-to-many)</a:t>
            </a:r>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(source : https://laravel.com/docs/10.x/eloquent-relationships#introduction)</a:t>
            </a:r>
            <a:endParaRPr/>
          </a:p>
        </p:txBody>
      </p:sp>
      <p:sp>
        <p:nvSpPr>
          <p:cNvPr id="365" name="Google Shape;365;p19"/>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Filling in the Model </a:t>
            </a:r>
            <a:endParaRPr sz="3200">
              <a:solidFill>
                <a:srgbClr val="0012A2"/>
              </a:solidFill>
              <a:latin typeface="Figtree"/>
              <a:ea typeface="Figtree"/>
              <a:cs typeface="Figtree"/>
              <a:sym typeface="Figtree"/>
            </a:endParaRPr>
          </a:p>
        </p:txBody>
      </p:sp>
      <p:sp>
        <p:nvSpPr>
          <p:cNvPr id="366" name="Google Shape;366;p1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Table Name</a:t>
            </a:r>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Model name is singular, but database name is plural. Example: if the model is named </a:t>
            </a:r>
            <a:r>
              <a:rPr b="1" lang="es">
                <a:solidFill>
                  <a:schemeClr val="dk1"/>
                </a:solidFill>
                <a:latin typeface="Albert Sans"/>
                <a:ea typeface="Albert Sans"/>
                <a:cs typeface="Albert Sans"/>
                <a:sym typeface="Albert Sans"/>
              </a:rPr>
              <a:t>Product</a:t>
            </a:r>
            <a:r>
              <a:rPr lang="es">
                <a:solidFill>
                  <a:schemeClr val="dk1"/>
                </a:solidFill>
                <a:latin typeface="Albert Sans"/>
                <a:ea typeface="Albert Sans"/>
                <a:cs typeface="Albert Sans"/>
                <a:sym typeface="Albert Sans"/>
              </a:rPr>
              <a:t>, then the table name in the database is </a:t>
            </a:r>
            <a:r>
              <a:rPr b="1" lang="es">
                <a:solidFill>
                  <a:schemeClr val="dk1"/>
                </a:solidFill>
                <a:latin typeface="Albert Sans"/>
                <a:ea typeface="Albert Sans"/>
                <a:cs typeface="Albert Sans"/>
                <a:sym typeface="Albert Sans"/>
              </a:rPr>
              <a:t>products</a:t>
            </a:r>
            <a:r>
              <a:rPr lang="es">
                <a:solidFill>
                  <a:schemeClr val="dk1"/>
                </a:solidFill>
                <a:latin typeface="Albert Sans"/>
                <a:ea typeface="Albert Sans"/>
                <a:cs typeface="Albert Sans"/>
                <a:sym typeface="Albert Sans"/>
              </a:rPr>
              <a:t>. If the database name is not following the Laravel's naming convention, then we can override the configuration later.</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Primary Key</a:t>
            </a:r>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The primary key column default name is </a:t>
            </a:r>
            <a:r>
              <a:rPr b="1" lang="es">
                <a:solidFill>
                  <a:schemeClr val="dk1"/>
                </a:solidFill>
                <a:latin typeface="Albert Sans"/>
                <a:ea typeface="Albert Sans"/>
                <a:cs typeface="Albert Sans"/>
                <a:sym typeface="Albert Sans"/>
              </a:rPr>
              <a:t>'id'</a:t>
            </a:r>
            <a:r>
              <a:rPr lang="es">
                <a:solidFill>
                  <a:schemeClr val="dk1"/>
                </a:solidFill>
                <a:latin typeface="Albert Sans"/>
                <a:ea typeface="Albert Sans"/>
                <a:cs typeface="Albert Sans"/>
                <a:sym typeface="Albert Sans"/>
              </a:rPr>
              <a:t>. Primary Key default type is </a:t>
            </a:r>
            <a:r>
              <a:rPr b="1" lang="es">
                <a:solidFill>
                  <a:schemeClr val="dk1"/>
                </a:solidFill>
                <a:latin typeface="Albert Sans"/>
                <a:ea typeface="Albert Sans"/>
                <a:cs typeface="Albert Sans"/>
                <a:sym typeface="Albert Sans"/>
              </a:rPr>
              <a:t>Unsigned Big Integer</a:t>
            </a:r>
            <a:r>
              <a:rPr lang="es">
                <a:solidFill>
                  <a:schemeClr val="dk1"/>
                </a:solidFill>
                <a:latin typeface="Albert Sans"/>
                <a:ea typeface="Albert Sans"/>
                <a:cs typeface="Albert Sans"/>
                <a:sym typeface="Albert Sans"/>
              </a:rPr>
              <a:t> and </a:t>
            </a:r>
            <a:r>
              <a:rPr b="1" lang="es">
                <a:solidFill>
                  <a:schemeClr val="dk1"/>
                </a:solidFill>
                <a:latin typeface="Albert Sans"/>
                <a:ea typeface="Albert Sans"/>
                <a:cs typeface="Albert Sans"/>
                <a:sym typeface="Albert Sans"/>
              </a:rPr>
              <a:t>has AUTO_INCREMENT</a:t>
            </a:r>
            <a:r>
              <a:rPr lang="es">
                <a:solidFill>
                  <a:schemeClr val="dk1"/>
                </a:solidFill>
                <a:latin typeface="Albert Sans"/>
                <a:ea typeface="Albert Sans"/>
                <a:cs typeface="Albert Sans"/>
                <a:sym typeface="Albert Sans"/>
              </a:rPr>
              <a:t> element. If we use different name and type for the primary key, we can also override it in the Model class.</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b="1" lang="es">
                <a:solidFill>
                  <a:schemeClr val="dk1"/>
                </a:solidFill>
                <a:latin typeface="Albert Sans"/>
                <a:ea typeface="Albert Sans"/>
                <a:cs typeface="Albert Sans"/>
                <a:sym typeface="Albert Sans"/>
              </a:rPr>
              <a:t>Timestamps</a:t>
            </a:r>
            <a:endParaRPr/>
          </a:p>
          <a:p>
            <a:pPr indent="0" lvl="0" marL="0" rtl="0" algn="l">
              <a:lnSpc>
                <a:spcPct val="100000"/>
              </a:lnSpc>
              <a:spcBef>
                <a:spcPts val="0"/>
              </a:spcBef>
              <a:spcAft>
                <a:spcPts val="0"/>
              </a:spcAft>
              <a:buSzPts val="1400"/>
              <a:buNone/>
            </a:pPr>
            <a:r>
              <a:rPr lang="es">
                <a:solidFill>
                  <a:schemeClr val="dk1"/>
                </a:solidFill>
                <a:latin typeface="Albert Sans"/>
                <a:ea typeface="Albert Sans"/>
                <a:cs typeface="Albert Sans"/>
                <a:sym typeface="Albert Sans"/>
              </a:rPr>
              <a:t>By default all tables in the Laravel framework have </a:t>
            </a:r>
            <a:r>
              <a:rPr b="1" lang="es">
                <a:solidFill>
                  <a:schemeClr val="dk1"/>
                </a:solidFill>
                <a:latin typeface="Albert Sans"/>
                <a:ea typeface="Albert Sans"/>
                <a:cs typeface="Albert Sans"/>
                <a:sym typeface="Albert Sans"/>
              </a:rPr>
              <a:t>created_at</a:t>
            </a:r>
            <a:r>
              <a:rPr lang="es">
                <a:solidFill>
                  <a:schemeClr val="dk1"/>
                </a:solidFill>
                <a:latin typeface="Albert Sans"/>
                <a:ea typeface="Albert Sans"/>
                <a:cs typeface="Albert Sans"/>
                <a:sym typeface="Albert Sans"/>
              </a:rPr>
              <a:t> and </a:t>
            </a:r>
            <a:r>
              <a:rPr b="1" lang="es">
                <a:solidFill>
                  <a:schemeClr val="dk1"/>
                </a:solidFill>
                <a:latin typeface="Albert Sans"/>
                <a:ea typeface="Albert Sans"/>
                <a:cs typeface="Albert Sans"/>
                <a:sym typeface="Albert Sans"/>
              </a:rPr>
              <a:t>updated_at</a:t>
            </a:r>
            <a:r>
              <a:rPr lang="es">
                <a:solidFill>
                  <a:schemeClr val="dk1"/>
                </a:solidFill>
                <a:latin typeface="Albert Sans"/>
                <a:ea typeface="Albert Sans"/>
                <a:cs typeface="Albert Sans"/>
                <a:sym typeface="Albert Sans"/>
              </a:rPr>
              <a:t> columns. We can implement it in migrations by using timestamps(). If we used pre-designed schema (i.e : ERD from MySQL Workbench), then we need to re-adjust it later by overriding the configuration..</a:t>
            </a:r>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a:solidFill>
                <a:schemeClr val="dk1"/>
              </a:solidFill>
              <a:latin typeface="Albert Sans"/>
              <a:ea typeface="Albert Sans"/>
              <a:cs typeface="Albert Sans"/>
              <a:sym typeface="Albert Sans"/>
            </a:endParaRPr>
          </a:p>
        </p:txBody>
      </p:sp>
      <p:sp>
        <p:nvSpPr>
          <p:cNvPr id="372" name="Google Shape;372;p20"/>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More in about Models</a:t>
            </a:r>
            <a:endParaRPr sz="3200">
              <a:solidFill>
                <a:srgbClr val="0012A2"/>
              </a:solidFill>
              <a:latin typeface="Figtree"/>
              <a:ea typeface="Figtree"/>
              <a:cs typeface="Figtree"/>
              <a:sym typeface="Figtree"/>
            </a:endParaRPr>
          </a:p>
        </p:txBody>
      </p:sp>
      <p:sp>
        <p:nvSpPr>
          <p:cNvPr id="373" name="Google Shape;373;p2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1"/>
          <p:cNvSpPr txBox="1"/>
          <p:nvPr>
            <p:ph idx="4294967295" type="body"/>
          </p:nvPr>
        </p:nvSpPr>
        <p:spPr>
          <a:xfrm>
            <a:off x="538625" y="1319650"/>
            <a:ext cx="4204063"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From the example image, we can identify that the database structures of “Soal” model is :</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Table name: ’soal’</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Primary Key(PK) column: ’soal_id '</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Primary Key(PK) not using auto_increment </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Primary Key(PK) type is varchar/string</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“Soal” table has timestamps, timestamps column’s name is not ‘created_at’ &amp; ‘updated_at’ but rather ‘creation_date’ and ‘last_update’</a:t>
            </a:r>
            <a:endParaRPr/>
          </a:p>
        </p:txBody>
      </p:sp>
      <p:sp>
        <p:nvSpPr>
          <p:cNvPr id="379" name="Google Shape;379;p21"/>
          <p:cNvSpPr txBox="1"/>
          <p:nvPr>
            <p:ph idx="4294967295" type="title"/>
          </p:nvPr>
        </p:nvSpPr>
        <p:spPr>
          <a:xfrm>
            <a:off x="538624" y="76750"/>
            <a:ext cx="8002799"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Overriding Model Defaults</a:t>
            </a:r>
            <a:endParaRPr sz="3200">
              <a:solidFill>
                <a:srgbClr val="0012A2"/>
              </a:solidFill>
              <a:latin typeface="Figtree"/>
              <a:ea typeface="Figtree"/>
              <a:cs typeface="Figtree"/>
              <a:sym typeface="Figtree"/>
            </a:endParaRPr>
          </a:p>
        </p:txBody>
      </p:sp>
      <p:sp>
        <p:nvSpPr>
          <p:cNvPr id="380" name="Google Shape;380;p2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381" name="Google Shape;381;p21"/>
          <p:cNvPicPr preferRelativeResize="0"/>
          <p:nvPr/>
        </p:nvPicPr>
        <p:blipFill rotWithShape="1">
          <a:blip r:embed="rId3">
            <a:alphaModFix/>
          </a:blip>
          <a:srcRect b="0" l="0" r="0" t="0"/>
          <a:stretch/>
        </p:blipFill>
        <p:spPr>
          <a:xfrm>
            <a:off x="4742687" y="1350809"/>
            <a:ext cx="4204063" cy="24418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2"/>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i="1" lang="es" sz="2000">
                <a:solidFill>
                  <a:schemeClr val="dk1"/>
                </a:solidFill>
                <a:latin typeface="Albert Sans"/>
                <a:ea typeface="Albert Sans"/>
                <a:cs typeface="Albert Sans"/>
                <a:sym typeface="Albert Sans"/>
              </a:rPr>
              <a:t>(10 minutes)</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Create 2 model classes for `Food` and `Category` in your database</a:t>
            </a:r>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Use singular names according to the name conventions</a:t>
            </a:r>
            <a:endParaRPr/>
          </a:p>
        </p:txBody>
      </p:sp>
      <p:sp>
        <p:nvSpPr>
          <p:cNvPr id="387" name="Google Shape;387;p22"/>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Practice #2</a:t>
            </a:r>
            <a:endParaRPr sz="3200">
              <a:solidFill>
                <a:srgbClr val="0012A2"/>
              </a:solidFill>
              <a:latin typeface="Figtree"/>
              <a:ea typeface="Figtree"/>
              <a:cs typeface="Figtree"/>
              <a:sym typeface="Figtree"/>
            </a:endParaRPr>
          </a:p>
        </p:txBody>
      </p:sp>
      <p:sp>
        <p:nvSpPr>
          <p:cNvPr id="388" name="Google Shape;388;p2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3"/>
          <p:cNvSpPr txBox="1"/>
          <p:nvPr>
            <p:ph type="title"/>
          </p:nvPr>
        </p:nvSpPr>
        <p:spPr>
          <a:xfrm>
            <a:off x="0" y="2314000"/>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More about Eloquent ORM </a:t>
            </a:r>
            <a:br>
              <a:rPr lang="es" sz="4000">
                <a:solidFill>
                  <a:schemeClr val="lt1"/>
                </a:solidFill>
                <a:latin typeface="Figtree"/>
                <a:ea typeface="Figtree"/>
                <a:cs typeface="Figtree"/>
                <a:sym typeface="Figtree"/>
              </a:rPr>
            </a:br>
            <a:r>
              <a:rPr lang="es" sz="4000">
                <a:solidFill>
                  <a:schemeClr val="lt1"/>
                </a:solidFill>
                <a:latin typeface="Figtree"/>
                <a:ea typeface="Figtree"/>
                <a:cs typeface="Figtree"/>
                <a:sym typeface="Figtree"/>
              </a:rPr>
              <a:t>(Relation)</a:t>
            </a:r>
            <a:endParaRPr sz="4000">
              <a:solidFill>
                <a:schemeClr val="lt1"/>
              </a:solidFill>
              <a:latin typeface="Figtree"/>
              <a:ea typeface="Figtree"/>
              <a:cs typeface="Figtree"/>
              <a:sym typeface="Figtree"/>
            </a:endParaRPr>
          </a:p>
        </p:txBody>
      </p:sp>
      <p:sp>
        <p:nvSpPr>
          <p:cNvPr id="394" name="Google Shape;394;p2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395" name="Google Shape;395;p2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396" name="Google Shape;396;p23"/>
          <p:cNvSpPr txBox="1"/>
          <p:nvPr/>
        </p:nvSpPr>
        <p:spPr>
          <a:xfrm>
            <a:off x="408432" y="2959051"/>
            <a:ext cx="8327136" cy="86177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2800"/>
              <a:buFont typeface="Arial"/>
              <a:buNone/>
            </a:pPr>
            <a:r>
              <a:rPr b="0" i="0" lang="es" sz="2800" u="sng" cap="none" strike="noStrike">
                <a:solidFill>
                  <a:schemeClr val="lt1"/>
                </a:solidFill>
                <a:latin typeface="Arial"/>
                <a:ea typeface="Arial"/>
                <a:cs typeface="Arial"/>
                <a:sym typeface="Arial"/>
                <a:hlinkClick r:id="rId3">
                  <a:extLst>
                    <a:ext uri="{A12FA001-AC4F-418D-AE19-62706E023703}">
                      <ahyp:hlinkClr val="tx"/>
                    </a:ext>
                  </a:extLst>
                </a:hlinkClick>
              </a:rPr>
              <a:t>https://laravel.com/docs/10.x/eloquent-relationships#main-content</a:t>
            </a:r>
            <a:r>
              <a:rPr b="0" i="0" lang="es" sz="2800" u="none" cap="none" strike="noStrike">
                <a:solidFill>
                  <a:schemeClr val="lt1"/>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idx="4294967295" type="body"/>
          </p:nvPr>
        </p:nvSpPr>
        <p:spPr>
          <a:xfrm>
            <a:off x="538625" y="2279904"/>
            <a:ext cx="8002800" cy="227794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Implementing </a:t>
            </a:r>
            <a:r>
              <a:rPr b="1" lang="es" sz="2000">
                <a:solidFill>
                  <a:schemeClr val="dk1"/>
                </a:solidFill>
                <a:latin typeface="Albert Sans"/>
                <a:ea typeface="Albert Sans"/>
                <a:cs typeface="Albert Sans"/>
                <a:sym typeface="Albert Sans"/>
              </a:rPr>
              <a:t>RELATION</a:t>
            </a:r>
            <a:r>
              <a:rPr lang="es" sz="2000">
                <a:solidFill>
                  <a:schemeClr val="dk1"/>
                </a:solidFill>
                <a:latin typeface="Albert Sans"/>
                <a:ea typeface="Albert Sans"/>
                <a:cs typeface="Albert Sans"/>
                <a:sym typeface="Albert Sans"/>
              </a:rPr>
              <a:t> on Eloquent.</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Relation isn’t automatically creating by system. Programmer </a:t>
            </a:r>
            <a:r>
              <a:rPr b="1" lang="es" sz="2000">
                <a:solidFill>
                  <a:schemeClr val="dk1"/>
                </a:solidFill>
                <a:latin typeface="Albert Sans"/>
                <a:ea typeface="Albert Sans"/>
                <a:cs typeface="Albert Sans"/>
                <a:sym typeface="Albert Sans"/>
              </a:rPr>
              <a:t>have to</a:t>
            </a:r>
            <a:r>
              <a:rPr lang="es" sz="2000">
                <a:solidFill>
                  <a:schemeClr val="dk1"/>
                </a:solidFill>
                <a:latin typeface="Albert Sans"/>
                <a:ea typeface="Albert Sans"/>
                <a:cs typeface="Albert Sans"/>
                <a:sym typeface="Albert Sans"/>
              </a:rPr>
              <a:t> define inside Model Eloquent so we can perform queries with ORM</a:t>
            </a:r>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The definition is only necessary once at the beginning when a new FK is installed</a:t>
            </a:r>
            <a:endParaRPr/>
          </a:p>
        </p:txBody>
      </p:sp>
      <p:sp>
        <p:nvSpPr>
          <p:cNvPr id="402" name="Google Shape;402;p24"/>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Relationships in ORM</a:t>
            </a:r>
            <a:endParaRPr sz="3200">
              <a:solidFill>
                <a:srgbClr val="0012A2"/>
              </a:solidFill>
              <a:latin typeface="Figtree"/>
              <a:ea typeface="Figtree"/>
              <a:cs typeface="Figtree"/>
              <a:sym typeface="Figtree"/>
            </a:endParaRPr>
          </a:p>
        </p:txBody>
      </p:sp>
      <p:sp>
        <p:nvSpPr>
          <p:cNvPr id="403" name="Google Shape;403;p2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04" name="Google Shape;404;p24"/>
          <p:cNvPicPr preferRelativeResize="0"/>
          <p:nvPr/>
        </p:nvPicPr>
        <p:blipFill rotWithShape="1">
          <a:blip r:embed="rId3">
            <a:alphaModFix/>
          </a:blip>
          <a:srcRect b="0" l="0" r="0" t="0"/>
          <a:stretch/>
        </p:blipFill>
        <p:spPr>
          <a:xfrm>
            <a:off x="675251" y="861930"/>
            <a:ext cx="5134692" cy="14480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5"/>
          <p:cNvSpPr txBox="1"/>
          <p:nvPr>
            <p:ph idx="4294967295" type="body"/>
          </p:nvPr>
        </p:nvSpPr>
        <p:spPr>
          <a:xfrm>
            <a:off x="538625" y="1099813"/>
            <a:ext cx="4374751" cy="43967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Students are related (only) to 1 Unit</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p:txBody>
      </p:sp>
      <p:sp>
        <p:nvSpPr>
          <p:cNvPr id="410" name="Google Shape;410;p25"/>
          <p:cNvSpPr txBox="1"/>
          <p:nvPr>
            <p:ph idx="4294967295" type="title"/>
          </p:nvPr>
        </p:nvSpPr>
        <p:spPr>
          <a:xfrm>
            <a:off x="538625" y="76750"/>
            <a:ext cx="7869206"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Relationships in ORM (Example)</a:t>
            </a:r>
            <a:endParaRPr sz="3200">
              <a:solidFill>
                <a:srgbClr val="0012A2"/>
              </a:solidFill>
              <a:latin typeface="Figtree"/>
              <a:ea typeface="Figtree"/>
              <a:cs typeface="Figtree"/>
              <a:sym typeface="Figtree"/>
            </a:endParaRPr>
          </a:p>
        </p:txBody>
      </p:sp>
      <p:sp>
        <p:nvSpPr>
          <p:cNvPr id="411" name="Google Shape;411;p2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
        <p:nvSpPr>
          <p:cNvPr id="412" name="Google Shape;412;p25"/>
          <p:cNvSpPr txBox="1"/>
          <p:nvPr/>
        </p:nvSpPr>
        <p:spPr>
          <a:xfrm>
            <a:off x="538625" y="3067567"/>
            <a:ext cx="3734671" cy="4396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Albert Sans Light"/>
              <a:buNone/>
            </a:pPr>
            <a:r>
              <a:rPr b="0" i="0" lang="es" sz="2000" u="none" cap="none" strike="noStrike">
                <a:solidFill>
                  <a:schemeClr val="dk1"/>
                </a:solidFill>
                <a:latin typeface="Albert Sans"/>
                <a:ea typeface="Albert Sans"/>
                <a:cs typeface="Albert Sans"/>
                <a:sym typeface="Albert Sans"/>
              </a:rPr>
              <a:t>The unit has many MKs taught</a:t>
            </a:r>
            <a:endParaRPr/>
          </a:p>
          <a:p>
            <a:pPr indent="0" lvl="0" marL="0" marR="0" rtl="0" algn="l">
              <a:lnSpc>
                <a:spcPct val="100000"/>
              </a:lnSpc>
              <a:spcBef>
                <a:spcPts val="0"/>
              </a:spcBef>
              <a:spcAft>
                <a:spcPts val="0"/>
              </a:spcAft>
              <a:buClr>
                <a:schemeClr val="lt2"/>
              </a:buClr>
              <a:buSzPts val="1400"/>
              <a:buFont typeface="Albert Sans Light"/>
              <a:buNone/>
            </a:pPr>
            <a:r>
              <a:t/>
            </a:r>
            <a:endParaRPr b="0" i="0" sz="2000" u="none" cap="none" strike="noStrike">
              <a:solidFill>
                <a:schemeClr val="dk1"/>
              </a:solidFill>
              <a:latin typeface="Albert Sans"/>
              <a:ea typeface="Albert Sans"/>
              <a:cs typeface="Albert Sans"/>
              <a:sym typeface="Albert Sans"/>
            </a:endParaRPr>
          </a:p>
          <a:p>
            <a:pPr indent="0" lvl="0" marL="0" marR="0" rtl="0" algn="l">
              <a:lnSpc>
                <a:spcPct val="100000"/>
              </a:lnSpc>
              <a:spcBef>
                <a:spcPts val="0"/>
              </a:spcBef>
              <a:spcAft>
                <a:spcPts val="0"/>
              </a:spcAft>
              <a:buClr>
                <a:schemeClr val="lt2"/>
              </a:buClr>
              <a:buSzPts val="1400"/>
              <a:buFont typeface="Albert Sans Light"/>
              <a:buNone/>
            </a:pPr>
            <a:r>
              <a:t/>
            </a:r>
            <a:endParaRPr b="0" i="0" sz="2000" u="none" cap="none" strike="noStrike">
              <a:solidFill>
                <a:schemeClr val="dk1"/>
              </a:solidFill>
              <a:latin typeface="Albert Sans"/>
              <a:ea typeface="Albert Sans"/>
              <a:cs typeface="Albert Sans"/>
              <a:sym typeface="Albert Sans"/>
            </a:endParaRPr>
          </a:p>
        </p:txBody>
      </p:sp>
      <p:pic>
        <p:nvPicPr>
          <p:cNvPr id="413" name="Google Shape;413;p25"/>
          <p:cNvPicPr preferRelativeResize="0"/>
          <p:nvPr/>
        </p:nvPicPr>
        <p:blipFill rotWithShape="1">
          <a:blip r:embed="rId3">
            <a:alphaModFix/>
          </a:blip>
          <a:srcRect b="0" l="0" r="0" t="0"/>
          <a:stretch/>
        </p:blipFill>
        <p:spPr>
          <a:xfrm>
            <a:off x="634943" y="1539488"/>
            <a:ext cx="5058721" cy="1538232"/>
          </a:xfrm>
          <a:prstGeom prst="rect">
            <a:avLst/>
          </a:prstGeom>
          <a:noFill/>
          <a:ln>
            <a:noFill/>
          </a:ln>
        </p:spPr>
      </p:pic>
      <p:pic>
        <p:nvPicPr>
          <p:cNvPr id="414" name="Google Shape;414;p25"/>
          <p:cNvPicPr preferRelativeResize="0"/>
          <p:nvPr/>
        </p:nvPicPr>
        <p:blipFill rotWithShape="1">
          <a:blip r:embed="rId4">
            <a:alphaModFix/>
          </a:blip>
          <a:srcRect b="0" l="0" r="0" t="0"/>
          <a:stretch/>
        </p:blipFill>
        <p:spPr>
          <a:xfrm>
            <a:off x="634943" y="3511637"/>
            <a:ext cx="5058721" cy="15422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6"/>
          <p:cNvSpPr txBox="1"/>
          <p:nvPr>
            <p:ph idx="4294967295" type="body"/>
          </p:nvPr>
        </p:nvSpPr>
        <p:spPr>
          <a:xfrm>
            <a:off x="538625" y="993464"/>
            <a:ext cx="8002800" cy="9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You can integrate the Controller with a specific Model by using </a:t>
            </a:r>
            <a:r>
              <a:rPr b="1" lang="es" sz="2000">
                <a:solidFill>
                  <a:schemeClr val="dk1"/>
                </a:solidFill>
                <a:latin typeface="Albert Sans"/>
                <a:ea typeface="Albert Sans"/>
                <a:cs typeface="Albert Sans"/>
                <a:sym typeface="Albert Sans"/>
              </a:rPr>
              <a:t>parameter --model= ModelName</a:t>
            </a:r>
            <a:r>
              <a:rPr lang="es" sz="2000">
                <a:solidFill>
                  <a:schemeClr val="dk1"/>
                </a:solidFill>
                <a:latin typeface="Albert Sans"/>
                <a:ea typeface="Albert Sans"/>
                <a:cs typeface="Albert Sans"/>
                <a:sym typeface="Albert Sans"/>
              </a:rPr>
              <a:t> when creating the controller.</a:t>
            </a:r>
            <a:endParaRPr/>
          </a:p>
        </p:txBody>
      </p:sp>
      <p:sp>
        <p:nvSpPr>
          <p:cNvPr id="420" name="Google Shape;420;p26"/>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Controller with Models</a:t>
            </a:r>
            <a:endParaRPr sz="3200">
              <a:solidFill>
                <a:srgbClr val="0012A2"/>
              </a:solidFill>
              <a:latin typeface="Figtree"/>
              <a:ea typeface="Figtree"/>
              <a:cs typeface="Figtree"/>
              <a:sym typeface="Figtree"/>
            </a:endParaRPr>
          </a:p>
        </p:txBody>
      </p:sp>
      <p:sp>
        <p:nvSpPr>
          <p:cNvPr id="421" name="Google Shape;421;p2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22" name="Google Shape;422;p26"/>
          <p:cNvPicPr preferRelativeResize="0"/>
          <p:nvPr/>
        </p:nvPicPr>
        <p:blipFill rotWithShape="1">
          <a:blip r:embed="rId3">
            <a:alphaModFix/>
          </a:blip>
          <a:srcRect b="0" l="0" r="0" t="0"/>
          <a:stretch/>
        </p:blipFill>
        <p:spPr>
          <a:xfrm>
            <a:off x="4373023" y="2969661"/>
            <a:ext cx="3187785" cy="2173839"/>
          </a:xfrm>
          <a:prstGeom prst="rect">
            <a:avLst/>
          </a:prstGeom>
          <a:noFill/>
          <a:ln>
            <a:noFill/>
          </a:ln>
        </p:spPr>
      </p:pic>
      <p:pic>
        <p:nvPicPr>
          <p:cNvPr id="423" name="Google Shape;423;p26"/>
          <p:cNvPicPr preferRelativeResize="0"/>
          <p:nvPr/>
        </p:nvPicPr>
        <p:blipFill rotWithShape="1">
          <a:blip r:embed="rId4">
            <a:alphaModFix/>
          </a:blip>
          <a:srcRect b="0" l="0" r="0" t="0"/>
          <a:stretch/>
        </p:blipFill>
        <p:spPr>
          <a:xfrm>
            <a:off x="992719" y="2969661"/>
            <a:ext cx="3038615" cy="2173839"/>
          </a:xfrm>
          <a:prstGeom prst="rect">
            <a:avLst/>
          </a:prstGeom>
          <a:noFill/>
          <a:ln>
            <a:noFill/>
          </a:ln>
        </p:spPr>
      </p:pic>
      <p:sp>
        <p:nvSpPr>
          <p:cNvPr id="424" name="Google Shape;424;p26"/>
          <p:cNvSpPr/>
          <p:nvPr/>
        </p:nvSpPr>
        <p:spPr>
          <a:xfrm rot="10800000">
            <a:off x="5769583" y="2969661"/>
            <a:ext cx="1275539" cy="183335"/>
          </a:xfrm>
          <a:prstGeom prst="rightArrow">
            <a:avLst>
              <a:gd fmla="val 50000" name="adj1"/>
              <a:gd fmla="val 50000" name="adj2"/>
            </a:avLst>
          </a:prstGeom>
          <a:solidFill>
            <a:srgbClr val="00B0F0"/>
          </a:solidFill>
          <a:ln cap="flat" cmpd="sng" w="25400">
            <a:solidFill>
              <a:srgbClr val="99B4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25" name="Google Shape;425;p26"/>
          <p:cNvPicPr preferRelativeResize="0"/>
          <p:nvPr/>
        </p:nvPicPr>
        <p:blipFill rotWithShape="1">
          <a:blip r:embed="rId5">
            <a:alphaModFix/>
          </a:blip>
          <a:srcRect b="0" l="0" r="0" t="0"/>
          <a:stretch/>
        </p:blipFill>
        <p:spPr>
          <a:xfrm>
            <a:off x="992719" y="1783867"/>
            <a:ext cx="6568089" cy="110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7"/>
          <p:cNvSpPr txBox="1"/>
          <p:nvPr>
            <p:ph idx="4294967295" type="body"/>
          </p:nvPr>
        </p:nvSpPr>
        <p:spPr>
          <a:xfrm>
            <a:off x="538625" y="1319650"/>
            <a:ext cx="8002800" cy="103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When performing a query with the DB class (namely: RAW and Query Builder), use import DB with the image syntax below.</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     (same as OOP concept ) Place it above the class definition</a:t>
            </a:r>
            <a:endParaRPr/>
          </a:p>
        </p:txBody>
      </p:sp>
      <p:sp>
        <p:nvSpPr>
          <p:cNvPr id="431" name="Google Shape;431;p27"/>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Notes </a:t>
            </a:r>
            <a:endParaRPr sz="3200">
              <a:solidFill>
                <a:srgbClr val="0012A2"/>
              </a:solidFill>
              <a:latin typeface="Figtree"/>
              <a:ea typeface="Figtree"/>
              <a:cs typeface="Figtree"/>
              <a:sym typeface="Figtree"/>
            </a:endParaRPr>
          </a:p>
        </p:txBody>
      </p:sp>
      <p:sp>
        <p:nvSpPr>
          <p:cNvPr id="432" name="Google Shape;432;p2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33" name="Google Shape;433;p27"/>
          <p:cNvPicPr preferRelativeResize="0"/>
          <p:nvPr/>
        </p:nvPicPr>
        <p:blipFill rotWithShape="1">
          <a:blip r:embed="rId3">
            <a:alphaModFix/>
          </a:blip>
          <a:srcRect b="0" l="0" r="0" t="0"/>
          <a:stretch/>
        </p:blipFill>
        <p:spPr>
          <a:xfrm>
            <a:off x="678960" y="2483185"/>
            <a:ext cx="5763429" cy="23053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8"/>
          <p:cNvSpPr txBox="1"/>
          <p:nvPr>
            <p:ph idx="4294967295" type="body"/>
          </p:nvPr>
        </p:nvSpPr>
        <p:spPr>
          <a:xfrm>
            <a:off x="538625" y="1319650"/>
            <a:ext cx="8002800" cy="113094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2. When performing a query with ELOQUENT QUERY, don't forget to use Import on each Class Models.</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(same as OOP concept ) Place it above the class definition</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p:txBody>
      </p:sp>
      <p:sp>
        <p:nvSpPr>
          <p:cNvPr id="439" name="Google Shape;439;p28"/>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Notes</a:t>
            </a:r>
            <a:endParaRPr sz="3200">
              <a:solidFill>
                <a:srgbClr val="0012A2"/>
              </a:solidFill>
              <a:latin typeface="Figtree"/>
              <a:ea typeface="Figtree"/>
              <a:cs typeface="Figtree"/>
              <a:sym typeface="Figtree"/>
            </a:endParaRPr>
          </a:p>
        </p:txBody>
      </p:sp>
      <p:sp>
        <p:nvSpPr>
          <p:cNvPr id="440" name="Google Shape;440;p2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41" name="Google Shape;441;p28"/>
          <p:cNvPicPr preferRelativeResize="0"/>
          <p:nvPr/>
        </p:nvPicPr>
        <p:blipFill rotWithShape="1">
          <a:blip r:embed="rId3">
            <a:alphaModFix/>
          </a:blip>
          <a:srcRect b="0" l="0" r="0" t="0"/>
          <a:stretch/>
        </p:blipFill>
        <p:spPr>
          <a:xfrm>
            <a:off x="602575" y="2450592"/>
            <a:ext cx="4993553" cy="26038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
          <p:cNvSpPr txBox="1"/>
          <p:nvPr>
            <p:ph idx="4294967295" type="body"/>
          </p:nvPr>
        </p:nvSpPr>
        <p:spPr>
          <a:xfrm>
            <a:off x="538625" y="1319650"/>
            <a:ext cx="3740526"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There are 3 variants of query syntax to manage data from the database, namely:</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Raw Queries</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Query Builder</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Eloquent ORM</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All techniques will generate queries based on DBMS language (as shown in the image)</a:t>
            </a:r>
            <a:endParaRPr/>
          </a:p>
        </p:txBody>
      </p:sp>
      <p:sp>
        <p:nvSpPr>
          <p:cNvPr id="230" name="Google Shape;230;p1"/>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Query Communication</a:t>
            </a:r>
            <a:endParaRPr sz="3200">
              <a:solidFill>
                <a:srgbClr val="0012A2"/>
              </a:solidFill>
              <a:latin typeface="Figtree"/>
              <a:ea typeface="Figtree"/>
              <a:cs typeface="Figtree"/>
              <a:sym typeface="Figtree"/>
            </a:endParaRPr>
          </a:p>
        </p:txBody>
      </p:sp>
      <p:sp>
        <p:nvSpPr>
          <p:cNvPr id="231" name="Google Shape;231;p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descr="A picture containing chart&#10;&#10;Description automatically generated" id="232" name="Google Shape;232;p1"/>
          <p:cNvPicPr preferRelativeResize="0"/>
          <p:nvPr/>
        </p:nvPicPr>
        <p:blipFill rotWithShape="1">
          <a:blip r:embed="rId3">
            <a:alphaModFix/>
          </a:blip>
          <a:srcRect b="0" l="0" r="0" t="0"/>
          <a:stretch/>
        </p:blipFill>
        <p:spPr>
          <a:xfrm>
            <a:off x="4279151" y="1724451"/>
            <a:ext cx="4607148" cy="21975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You can see the installed routing (either manually or with the route list)</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Viewing Route List Syntax</a:t>
            </a:r>
            <a:endParaRPr/>
          </a:p>
          <a:p>
            <a:pPr indent="0" lvl="0" marL="0" rtl="0" algn="l">
              <a:lnSpc>
                <a:spcPct val="100000"/>
              </a:lnSpc>
              <a:spcBef>
                <a:spcPts val="0"/>
              </a:spcBef>
              <a:spcAft>
                <a:spcPts val="0"/>
              </a:spcAft>
              <a:buSzPts val="1400"/>
              <a:buNone/>
            </a:pPr>
            <a:r>
              <a:rPr i="1" lang="es" sz="2000">
                <a:solidFill>
                  <a:schemeClr val="dk1"/>
                </a:solidFill>
                <a:latin typeface="Albert Sans"/>
                <a:ea typeface="Albert Sans"/>
                <a:cs typeface="Albert Sans"/>
                <a:sym typeface="Albert Sans"/>
              </a:rPr>
              <a:t>php artisan route:list</a:t>
            </a:r>
            <a:endParaRPr i="1" sz="2000">
              <a:solidFill>
                <a:schemeClr val="dk1"/>
              </a:solidFill>
              <a:latin typeface="Albert Sans"/>
              <a:ea typeface="Albert Sans"/>
              <a:cs typeface="Albert Sans"/>
              <a:sym typeface="Albert Sans"/>
            </a:endParaRPr>
          </a:p>
        </p:txBody>
      </p:sp>
      <p:sp>
        <p:nvSpPr>
          <p:cNvPr id="447" name="Google Shape;447;p29"/>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Route List Additional Notes</a:t>
            </a:r>
            <a:endParaRPr sz="3200">
              <a:solidFill>
                <a:srgbClr val="0012A2"/>
              </a:solidFill>
              <a:latin typeface="Figtree"/>
              <a:ea typeface="Figtree"/>
              <a:cs typeface="Figtree"/>
              <a:sym typeface="Figtree"/>
            </a:endParaRPr>
          </a:p>
        </p:txBody>
      </p:sp>
      <p:sp>
        <p:nvSpPr>
          <p:cNvPr id="448" name="Google Shape;448;p2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49" name="Google Shape;449;p29"/>
          <p:cNvPicPr preferRelativeResize="0"/>
          <p:nvPr/>
        </p:nvPicPr>
        <p:blipFill rotWithShape="1">
          <a:blip r:embed="rId3">
            <a:alphaModFix/>
          </a:blip>
          <a:srcRect b="0" l="0" r="0" t="0"/>
          <a:stretch/>
        </p:blipFill>
        <p:spPr>
          <a:xfrm>
            <a:off x="293767" y="2106457"/>
            <a:ext cx="8556466" cy="112565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idx="4294967295" type="body"/>
          </p:nvPr>
        </p:nvSpPr>
        <p:spPr>
          <a:xfrm>
            <a:off x="570600" y="2200552"/>
            <a:ext cx="8002800" cy="9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If you encounter this of error, then check the file and the error line of codes. There is a chance that you haven’t implement "use" or not importing the controller correctly.</a:t>
            </a:r>
            <a:endParaRPr/>
          </a:p>
        </p:txBody>
      </p:sp>
      <p:sp>
        <p:nvSpPr>
          <p:cNvPr id="455" name="Google Shape;455;p30"/>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t/>
            </a:r>
            <a:endParaRPr sz="3200">
              <a:solidFill>
                <a:srgbClr val="0012A2"/>
              </a:solidFill>
              <a:latin typeface="Figtree"/>
              <a:ea typeface="Figtree"/>
              <a:cs typeface="Figtree"/>
              <a:sym typeface="Figtree"/>
            </a:endParaRPr>
          </a:p>
        </p:txBody>
      </p:sp>
      <p:sp>
        <p:nvSpPr>
          <p:cNvPr id="456" name="Google Shape;456;p3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457" name="Google Shape;457;p30"/>
          <p:cNvPicPr preferRelativeResize="0"/>
          <p:nvPr/>
        </p:nvPicPr>
        <p:blipFill rotWithShape="1">
          <a:blip r:embed="rId3">
            <a:alphaModFix/>
          </a:blip>
          <a:srcRect b="0" l="0" r="0" t="0"/>
          <a:stretch/>
        </p:blipFill>
        <p:spPr>
          <a:xfrm>
            <a:off x="570600" y="990550"/>
            <a:ext cx="3550296" cy="1154915"/>
          </a:xfrm>
          <a:prstGeom prst="rect">
            <a:avLst/>
          </a:prstGeom>
          <a:noFill/>
          <a:ln>
            <a:noFill/>
          </a:ln>
        </p:spPr>
      </p:pic>
      <p:pic>
        <p:nvPicPr>
          <p:cNvPr id="458" name="Google Shape;458;p30"/>
          <p:cNvPicPr preferRelativeResize="0"/>
          <p:nvPr/>
        </p:nvPicPr>
        <p:blipFill rotWithShape="1">
          <a:blip r:embed="rId4">
            <a:alphaModFix/>
          </a:blip>
          <a:srcRect b="0" l="0" r="0" t="0"/>
          <a:stretch/>
        </p:blipFill>
        <p:spPr>
          <a:xfrm>
            <a:off x="570600" y="3114352"/>
            <a:ext cx="8281225" cy="1799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1"/>
          <p:cNvSpPr txBox="1"/>
          <p:nvPr>
            <p:ph type="title"/>
          </p:nvPr>
        </p:nvSpPr>
        <p:spPr>
          <a:xfrm>
            <a:off x="0" y="2314000"/>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View</a:t>
            </a:r>
            <a:endParaRPr sz="4000">
              <a:solidFill>
                <a:schemeClr val="lt1"/>
              </a:solidFill>
              <a:latin typeface="Figtree"/>
              <a:ea typeface="Figtree"/>
              <a:cs typeface="Figtree"/>
              <a:sym typeface="Figtree"/>
            </a:endParaRPr>
          </a:p>
        </p:txBody>
      </p:sp>
      <p:sp>
        <p:nvSpPr>
          <p:cNvPr id="464" name="Google Shape;464;p3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465" name="Google Shape;465;p3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View is a file with extension “.php” and containing html script, css, jquery, and php. In Laravel, it is known as blade template file.</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Location of View: resources/views folder</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View File Extension:</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When we want to use blade syntax then name it “&lt;file_name&gt;.blade.php ”</a:t>
            </a:r>
            <a:endParaRPr/>
          </a:p>
          <a:p>
            <a:pPr indent="-342900" lvl="0" marL="342900" rtl="0" algn="l">
              <a:lnSpc>
                <a:spcPct val="100000"/>
              </a:lnSpc>
              <a:spcBef>
                <a:spcPts val="0"/>
              </a:spcBef>
              <a:spcAft>
                <a:spcPts val="0"/>
              </a:spcAft>
              <a:buSzPts val="1400"/>
              <a:buChar char="●"/>
            </a:pPr>
            <a:r>
              <a:rPr lang="es" sz="2000">
                <a:solidFill>
                  <a:schemeClr val="dk1"/>
                </a:solidFill>
                <a:latin typeface="Albert Sans"/>
                <a:ea typeface="Albert Sans"/>
                <a:cs typeface="Albert Sans"/>
                <a:sym typeface="Albert Sans"/>
              </a:rPr>
              <a:t>When we don’t use blade syntax then name it “&lt;filename&gt;.php”</a:t>
            </a:r>
            <a:endParaRPr/>
          </a:p>
        </p:txBody>
      </p:sp>
      <p:sp>
        <p:nvSpPr>
          <p:cNvPr id="471" name="Google Shape;471;p32"/>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View</a:t>
            </a:r>
            <a:endParaRPr sz="3200">
              <a:solidFill>
                <a:srgbClr val="0012A2"/>
              </a:solidFill>
              <a:latin typeface="Figtree"/>
              <a:ea typeface="Figtree"/>
              <a:cs typeface="Figtree"/>
              <a:sym typeface="Figtree"/>
            </a:endParaRPr>
          </a:p>
        </p:txBody>
      </p:sp>
      <p:sp>
        <p:nvSpPr>
          <p:cNvPr id="472" name="Google Shape;472;p3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3"/>
          <p:cNvSpPr txBox="1"/>
          <p:nvPr>
            <p:ph type="title"/>
          </p:nvPr>
        </p:nvSpPr>
        <p:spPr>
          <a:xfrm>
            <a:off x="1133707" y="2330550"/>
            <a:ext cx="6876586"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Practice #3: Create a Controller to display all your Product Food data</a:t>
            </a:r>
            <a:endParaRPr sz="4000">
              <a:solidFill>
                <a:schemeClr val="lt1"/>
              </a:solidFill>
              <a:latin typeface="Figtree"/>
              <a:ea typeface="Figtree"/>
              <a:cs typeface="Figtree"/>
              <a:sym typeface="Figtree"/>
            </a:endParaRPr>
          </a:p>
        </p:txBody>
      </p:sp>
      <p:sp>
        <p:nvSpPr>
          <p:cNvPr id="478" name="Google Shape;478;p3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479" name="Google Shape;479;p3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4"/>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Use Artisan Command to create a Controller and its model. Model name is singular of table name in the database.</a:t>
            </a:r>
            <a:endParaRPr/>
          </a:p>
          <a:p>
            <a:pPr indent="-368300" lvl="0" marL="457200" rtl="0" algn="l">
              <a:lnSpc>
                <a:spcPct val="100000"/>
              </a:lnSpc>
              <a:spcBef>
                <a:spcPts val="0"/>
              </a:spcBef>
              <a:spcAft>
                <a:spcPts val="0"/>
              </a:spcAft>
              <a:buSzPts val="1400"/>
              <a:buFont typeface="Arial"/>
              <a:buNone/>
            </a:pPr>
            <a:r>
              <a:t/>
            </a:r>
            <a:endParaRPr sz="2000">
              <a:solidFill>
                <a:schemeClr val="dk1"/>
              </a:solidFill>
              <a:latin typeface="Albert Sans"/>
              <a:ea typeface="Albert Sans"/>
              <a:cs typeface="Albert Sans"/>
              <a:sym typeface="Albert Sans"/>
            </a:endParaRPr>
          </a:p>
          <a:p>
            <a:pPr indent="0" lvl="1" marL="457200" rtl="0" algn="l">
              <a:lnSpc>
                <a:spcPct val="100000"/>
              </a:lnSpc>
              <a:spcBef>
                <a:spcPts val="0"/>
              </a:spcBef>
              <a:spcAft>
                <a:spcPts val="0"/>
              </a:spcAft>
              <a:buSzPts val="1400"/>
              <a:buNone/>
            </a:pPr>
            <a:r>
              <a:rPr i="1" lang="es">
                <a:solidFill>
                  <a:schemeClr val="dk1"/>
                </a:solidFill>
                <a:latin typeface="Albert Sans"/>
                <a:ea typeface="Albert Sans"/>
                <a:cs typeface="Albert Sans"/>
                <a:sym typeface="Albert Sans"/>
              </a:rPr>
              <a:t>php artisan make:controller FoodController --resource --model=Food</a:t>
            </a:r>
            <a:endParaRPr/>
          </a:p>
          <a:p>
            <a:pPr indent="0" lvl="1" marL="457200" rtl="0" algn="l">
              <a:lnSpc>
                <a:spcPct val="100000"/>
              </a:lnSpc>
              <a:spcBef>
                <a:spcPts val="0"/>
              </a:spcBef>
              <a:spcAft>
                <a:spcPts val="0"/>
              </a:spcAft>
              <a:buSzPts val="1400"/>
              <a:buNone/>
            </a:pPr>
            <a:r>
              <a:t/>
            </a:r>
            <a:endParaRPr i="1" sz="2000">
              <a:solidFill>
                <a:schemeClr val="dk1"/>
              </a:solidFill>
              <a:latin typeface="Albert Sans"/>
              <a:ea typeface="Albert Sans"/>
              <a:cs typeface="Albert Sans"/>
              <a:sym typeface="Albert Sans"/>
            </a:endParaRPr>
          </a:p>
          <a:p>
            <a:pPr indent="0" lvl="1" marL="457200" rtl="0" algn="l">
              <a:lnSpc>
                <a:spcPct val="100000"/>
              </a:lnSpc>
              <a:spcBef>
                <a:spcPts val="0"/>
              </a:spcBef>
              <a:spcAft>
                <a:spcPts val="0"/>
              </a:spcAft>
              <a:buSzPts val="1400"/>
              <a:buNone/>
            </a:pPr>
            <a:r>
              <a:t/>
            </a:r>
            <a:endParaRPr i="1" sz="2000">
              <a:solidFill>
                <a:schemeClr val="dk1"/>
              </a:solidFill>
              <a:latin typeface="Albert Sans"/>
              <a:ea typeface="Albert Sans"/>
              <a:cs typeface="Albert Sans"/>
              <a:sym typeface="Albert Sans"/>
            </a:endParaRPr>
          </a:p>
          <a:p>
            <a:pPr indent="-457200" lvl="0" marL="457200" rtl="0" algn="l">
              <a:lnSpc>
                <a:spcPct val="100000"/>
              </a:lnSpc>
              <a:spcBef>
                <a:spcPts val="0"/>
              </a:spcBef>
              <a:spcAft>
                <a:spcPts val="0"/>
              </a:spcAft>
              <a:buSzPts val="1400"/>
              <a:buFont typeface="Arial"/>
              <a:buAutoNum type="arabicPeriod"/>
            </a:pPr>
            <a:r>
              <a:rPr lang="es" sz="2000">
                <a:solidFill>
                  <a:schemeClr val="dk1"/>
                </a:solidFill>
                <a:latin typeface="Albert Sans"/>
                <a:ea typeface="Albert Sans"/>
                <a:cs typeface="Albert Sans"/>
                <a:sym typeface="Albert Sans"/>
              </a:rPr>
              <a:t>Fill the index() in the Controller file with a command to retrieve all data in the ticket table. The index() function is selected because index is usually used to display list of data.</a:t>
            </a:r>
            <a:endParaRPr/>
          </a:p>
        </p:txBody>
      </p:sp>
      <p:sp>
        <p:nvSpPr>
          <p:cNvPr id="485" name="Google Shape;485;p34"/>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Steps</a:t>
            </a:r>
            <a:endParaRPr sz="3200">
              <a:solidFill>
                <a:srgbClr val="0012A2"/>
              </a:solidFill>
              <a:latin typeface="Figtree"/>
              <a:ea typeface="Figtree"/>
              <a:cs typeface="Figtree"/>
              <a:sym typeface="Figtree"/>
            </a:endParaRPr>
          </a:p>
        </p:txBody>
      </p:sp>
      <p:sp>
        <p:nvSpPr>
          <p:cNvPr id="486" name="Google Shape;486;p3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35"/>
          <p:cNvPicPr preferRelativeResize="0"/>
          <p:nvPr/>
        </p:nvPicPr>
        <p:blipFill rotWithShape="1">
          <a:blip r:embed="rId3">
            <a:alphaModFix/>
          </a:blip>
          <a:srcRect b="0" l="0" r="0" t="0"/>
          <a:stretch/>
        </p:blipFill>
        <p:spPr>
          <a:xfrm>
            <a:off x="0" y="182441"/>
            <a:ext cx="9144000" cy="1647961"/>
          </a:xfrm>
          <a:prstGeom prst="rect">
            <a:avLst/>
          </a:prstGeom>
          <a:noFill/>
          <a:ln>
            <a:noFill/>
          </a:ln>
        </p:spPr>
      </p:pic>
      <p:pic>
        <p:nvPicPr>
          <p:cNvPr id="492" name="Google Shape;492;p35"/>
          <p:cNvPicPr preferRelativeResize="0"/>
          <p:nvPr/>
        </p:nvPicPr>
        <p:blipFill rotWithShape="1">
          <a:blip r:embed="rId4">
            <a:alphaModFix/>
          </a:blip>
          <a:srcRect b="0" l="0" r="0" t="0"/>
          <a:stretch/>
        </p:blipFill>
        <p:spPr>
          <a:xfrm>
            <a:off x="2439634" y="1830402"/>
            <a:ext cx="2284194" cy="3252073"/>
          </a:xfrm>
          <a:prstGeom prst="rect">
            <a:avLst/>
          </a:prstGeom>
          <a:noFill/>
          <a:ln>
            <a:noFill/>
          </a:ln>
        </p:spPr>
      </p:pic>
      <p:sp>
        <p:nvSpPr>
          <p:cNvPr id="493" name="Google Shape;493;p35"/>
          <p:cNvSpPr/>
          <p:nvPr/>
        </p:nvSpPr>
        <p:spPr>
          <a:xfrm rot="10800000">
            <a:off x="4300780" y="3378631"/>
            <a:ext cx="1270861" cy="550190"/>
          </a:xfrm>
          <a:prstGeom prst="rightArrow">
            <a:avLst>
              <a:gd fmla="val 50000" name="adj1"/>
              <a:gd fmla="val 50000" name="adj2"/>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4" name="Google Shape;494;p35"/>
          <p:cNvSpPr/>
          <p:nvPr/>
        </p:nvSpPr>
        <p:spPr>
          <a:xfrm rot="10800000">
            <a:off x="3589480" y="4434116"/>
            <a:ext cx="1270861" cy="550190"/>
          </a:xfrm>
          <a:prstGeom prst="rightArrow">
            <a:avLst>
              <a:gd fmla="val 50000" name="adj1"/>
              <a:gd fmla="val 50000" name="adj2"/>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36"/>
          <p:cNvPicPr preferRelativeResize="0"/>
          <p:nvPr/>
        </p:nvPicPr>
        <p:blipFill rotWithShape="1">
          <a:blip r:embed="rId3">
            <a:alphaModFix/>
          </a:blip>
          <a:srcRect b="0" l="0" r="0" t="0"/>
          <a:stretch/>
        </p:blipFill>
        <p:spPr>
          <a:xfrm>
            <a:off x="227252" y="650929"/>
            <a:ext cx="4120211" cy="3841642"/>
          </a:xfrm>
          <a:prstGeom prst="rect">
            <a:avLst/>
          </a:prstGeom>
          <a:noFill/>
          <a:ln>
            <a:noFill/>
          </a:ln>
        </p:spPr>
      </p:pic>
      <p:pic>
        <p:nvPicPr>
          <p:cNvPr id="500" name="Google Shape;500;p36"/>
          <p:cNvPicPr preferRelativeResize="0"/>
          <p:nvPr/>
        </p:nvPicPr>
        <p:blipFill rotWithShape="1">
          <a:blip r:embed="rId4">
            <a:alphaModFix/>
          </a:blip>
          <a:srcRect b="0" l="0" r="0" t="0"/>
          <a:stretch/>
        </p:blipFill>
        <p:spPr>
          <a:xfrm>
            <a:off x="4572000" y="1034152"/>
            <a:ext cx="4512445" cy="307519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37"/>
          <p:cNvPicPr preferRelativeResize="0"/>
          <p:nvPr/>
        </p:nvPicPr>
        <p:blipFill rotWithShape="1">
          <a:blip r:embed="rId3">
            <a:alphaModFix/>
          </a:blip>
          <a:srcRect b="0" l="0" r="0" t="0"/>
          <a:stretch/>
        </p:blipFill>
        <p:spPr>
          <a:xfrm>
            <a:off x="1087069" y="890770"/>
            <a:ext cx="6830378" cy="3896269"/>
          </a:xfrm>
          <a:prstGeom prst="rect">
            <a:avLst/>
          </a:prstGeom>
          <a:noFill/>
          <a:ln>
            <a:noFill/>
          </a:ln>
        </p:spPr>
      </p:pic>
      <p:sp>
        <p:nvSpPr>
          <p:cNvPr id="506" name="Google Shape;506;p37"/>
          <p:cNvSpPr txBox="1"/>
          <p:nvPr/>
        </p:nvSpPr>
        <p:spPr>
          <a:xfrm>
            <a:off x="1255363" y="356461"/>
            <a:ext cx="35862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Add additional configuration of Food Model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12" name="Google Shape;512;p38"/>
          <p:cNvPicPr preferRelativeResize="0"/>
          <p:nvPr/>
        </p:nvPicPr>
        <p:blipFill rotWithShape="1">
          <a:blip r:embed="rId3">
            <a:alphaModFix/>
          </a:blip>
          <a:srcRect b="0" l="0" r="0" t="0"/>
          <a:stretch/>
        </p:blipFill>
        <p:spPr>
          <a:xfrm>
            <a:off x="207852" y="111487"/>
            <a:ext cx="3992218" cy="1140634"/>
          </a:xfrm>
          <a:prstGeom prst="rect">
            <a:avLst/>
          </a:prstGeom>
          <a:noFill/>
          <a:ln>
            <a:noFill/>
          </a:ln>
        </p:spPr>
      </p:pic>
      <p:pic>
        <p:nvPicPr>
          <p:cNvPr id="513" name="Google Shape;513;p38"/>
          <p:cNvPicPr preferRelativeResize="0"/>
          <p:nvPr/>
        </p:nvPicPr>
        <p:blipFill rotWithShape="1">
          <a:blip r:embed="rId4">
            <a:alphaModFix/>
          </a:blip>
          <a:srcRect b="0" l="0" r="0" t="0"/>
          <a:stretch/>
        </p:blipFill>
        <p:spPr>
          <a:xfrm>
            <a:off x="3931826" y="111487"/>
            <a:ext cx="5004322" cy="2833989"/>
          </a:xfrm>
          <a:prstGeom prst="rect">
            <a:avLst/>
          </a:prstGeom>
          <a:noFill/>
          <a:ln>
            <a:noFill/>
          </a:ln>
        </p:spPr>
      </p:pic>
      <p:pic>
        <p:nvPicPr>
          <p:cNvPr id="514" name="Google Shape;514;p38"/>
          <p:cNvPicPr preferRelativeResize="0"/>
          <p:nvPr/>
        </p:nvPicPr>
        <p:blipFill rotWithShape="1">
          <a:blip r:embed="rId5">
            <a:alphaModFix/>
          </a:blip>
          <a:srcRect b="0" l="0" r="0" t="0"/>
          <a:stretch/>
        </p:blipFill>
        <p:spPr>
          <a:xfrm>
            <a:off x="2493852" y="4003726"/>
            <a:ext cx="6792273" cy="457264"/>
          </a:xfrm>
          <a:prstGeom prst="rect">
            <a:avLst/>
          </a:prstGeom>
          <a:noFill/>
          <a:ln>
            <a:noFill/>
          </a:ln>
        </p:spPr>
      </p:pic>
      <p:pic>
        <p:nvPicPr>
          <p:cNvPr id="515" name="Google Shape;515;p38"/>
          <p:cNvPicPr preferRelativeResize="0"/>
          <p:nvPr/>
        </p:nvPicPr>
        <p:blipFill rotWithShape="1">
          <a:blip r:embed="rId6">
            <a:alphaModFix/>
          </a:blip>
          <a:srcRect b="0" l="0" r="0" t="0"/>
          <a:stretch/>
        </p:blipFill>
        <p:spPr>
          <a:xfrm>
            <a:off x="87131" y="3606883"/>
            <a:ext cx="5296639" cy="390580"/>
          </a:xfrm>
          <a:prstGeom prst="rect">
            <a:avLst/>
          </a:prstGeom>
          <a:noFill/>
          <a:ln>
            <a:noFill/>
          </a:ln>
        </p:spPr>
      </p:pic>
      <p:pic>
        <p:nvPicPr>
          <p:cNvPr id="516" name="Google Shape;516;p38"/>
          <p:cNvPicPr preferRelativeResize="0"/>
          <p:nvPr/>
        </p:nvPicPr>
        <p:blipFill>
          <a:blip r:embed="rId7">
            <a:alphaModFix/>
          </a:blip>
          <a:stretch>
            <a:fillRect/>
          </a:stretch>
        </p:blipFill>
        <p:spPr>
          <a:xfrm>
            <a:off x="4362875" y="451175"/>
            <a:ext cx="4573275" cy="911775"/>
          </a:xfrm>
          <a:prstGeom prst="rect">
            <a:avLst/>
          </a:prstGeom>
          <a:noFill/>
          <a:ln>
            <a:noFill/>
          </a:ln>
        </p:spPr>
      </p:pic>
      <p:pic>
        <p:nvPicPr>
          <p:cNvPr id="517" name="Google Shape;517;p38"/>
          <p:cNvPicPr preferRelativeResize="0"/>
          <p:nvPr/>
        </p:nvPicPr>
        <p:blipFill>
          <a:blip r:embed="rId8">
            <a:alphaModFix/>
          </a:blip>
          <a:stretch>
            <a:fillRect/>
          </a:stretch>
        </p:blipFill>
        <p:spPr>
          <a:xfrm>
            <a:off x="4362875" y="1993150"/>
            <a:ext cx="2546039" cy="91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Raw Query is a method that that EXPLICITLY uses "native” SQL to manage data from a DBMS.</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(Advantages) Raw Query is easier to use if we are already familiar with queries in the Native SQL.</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(Disadvantages for long-term development) If you need to migrate your schema into another DBMS (i.e : from MySQL to PostgreSQL), then you need to adjust each query so it can run in the new DBMS.</a:t>
            </a:r>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Source : https://laravel.com/docs/10.x/queries#raw-expressions </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Example : There are 2 tables: </a:t>
            </a:r>
            <a:r>
              <a:rPr b="1" lang="es" sz="1600">
                <a:solidFill>
                  <a:schemeClr val="dk1"/>
                </a:solidFill>
                <a:latin typeface="Albert Sans"/>
                <a:ea typeface="Albert Sans"/>
                <a:cs typeface="Albert Sans"/>
                <a:sym typeface="Albert Sans"/>
              </a:rPr>
              <a:t>foods</a:t>
            </a:r>
            <a:r>
              <a:rPr lang="es" sz="1600">
                <a:solidFill>
                  <a:schemeClr val="dk1"/>
                </a:solidFill>
                <a:latin typeface="Albert Sans"/>
                <a:ea typeface="Albert Sans"/>
                <a:cs typeface="Albert Sans"/>
                <a:sym typeface="Albert Sans"/>
              </a:rPr>
              <a:t> and </a:t>
            </a:r>
            <a:r>
              <a:rPr b="1" lang="es" sz="1600">
                <a:solidFill>
                  <a:schemeClr val="dk1"/>
                </a:solidFill>
                <a:latin typeface="Albert Sans"/>
                <a:ea typeface="Albert Sans"/>
                <a:cs typeface="Albert Sans"/>
                <a:sym typeface="Albert Sans"/>
              </a:rPr>
              <a:t>categories</a:t>
            </a:r>
            <a:r>
              <a:rPr lang="es" sz="1600">
                <a:solidFill>
                  <a:schemeClr val="dk1"/>
                </a:solidFill>
                <a:latin typeface="Albert Sans"/>
                <a:ea typeface="Albert Sans"/>
                <a:cs typeface="Albert Sans"/>
                <a:sym typeface="Albert Sans"/>
              </a:rPr>
              <a:t>. The query to display the all foods and its category is presented below:</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p:txBody>
      </p:sp>
      <p:sp>
        <p:nvSpPr>
          <p:cNvPr id="238" name="Google Shape;238;p2"/>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Raw Queries</a:t>
            </a:r>
            <a:endParaRPr sz="3200">
              <a:solidFill>
                <a:srgbClr val="0012A2"/>
              </a:solidFill>
              <a:latin typeface="Figtree"/>
              <a:ea typeface="Figtree"/>
              <a:cs typeface="Figtree"/>
              <a:sym typeface="Figtree"/>
            </a:endParaRPr>
          </a:p>
        </p:txBody>
      </p:sp>
      <p:sp>
        <p:nvSpPr>
          <p:cNvPr id="239" name="Google Shape;239;p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240" name="Google Shape;240;p2"/>
          <p:cNvPicPr preferRelativeResize="0"/>
          <p:nvPr/>
        </p:nvPicPr>
        <p:blipFill rotWithShape="1">
          <a:blip r:embed="rId3">
            <a:alphaModFix/>
          </a:blip>
          <a:srcRect b="0" l="0" r="0" t="0"/>
          <a:stretch/>
        </p:blipFill>
        <p:spPr>
          <a:xfrm>
            <a:off x="0" y="4372331"/>
            <a:ext cx="9144000" cy="3710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g33f59d28195_21_1"/>
          <p:cNvPicPr preferRelativeResize="0"/>
          <p:nvPr/>
        </p:nvPicPr>
        <p:blipFill>
          <a:blip r:embed="rId3">
            <a:alphaModFix/>
          </a:blip>
          <a:stretch>
            <a:fillRect/>
          </a:stretch>
        </p:blipFill>
        <p:spPr>
          <a:xfrm>
            <a:off x="152400" y="152400"/>
            <a:ext cx="8839200" cy="4735985"/>
          </a:xfrm>
          <a:prstGeom prst="rect">
            <a:avLst/>
          </a:prstGeom>
          <a:noFill/>
          <a:ln>
            <a:noFill/>
          </a:ln>
        </p:spPr>
      </p:pic>
      <p:sp>
        <p:nvSpPr>
          <p:cNvPr id="523" name="Google Shape;523;g33f59d28195_21_1"/>
          <p:cNvSpPr txBox="1"/>
          <p:nvPr/>
        </p:nvSpPr>
        <p:spPr>
          <a:xfrm>
            <a:off x="91575" y="4165175"/>
            <a:ext cx="2565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latin typeface="Albert Sans Light"/>
                <a:ea typeface="Albert Sans Light"/>
                <a:cs typeface="Albert Sans Light"/>
                <a:sym typeface="Albert Sans Light"/>
              </a:rPr>
              <a:t>Kelebihan collection Laravel: </a:t>
            </a:r>
            <a:r>
              <a:rPr lang="es" sz="1100" u="sng">
                <a:solidFill>
                  <a:schemeClr val="hlink"/>
                </a:solidFill>
                <a:hlinkClick r:id="rId4"/>
              </a:rPr>
              <a:t>Collections - Laravel 10.x - The PHP Framework For Web Artisans</a:t>
            </a:r>
            <a:r>
              <a:rPr lang="es">
                <a:solidFill>
                  <a:schemeClr val="lt2"/>
                </a:solidFill>
                <a:latin typeface="Albert Sans Light"/>
                <a:ea typeface="Albert Sans Light"/>
                <a:cs typeface="Albert Sans Light"/>
                <a:sym typeface="Albert Sans Light"/>
              </a:rPr>
              <a:t> </a:t>
            </a:r>
            <a:endParaRPr>
              <a:solidFill>
                <a:schemeClr val="lt2"/>
              </a:solidFill>
              <a:latin typeface="Albert Sans Light"/>
              <a:ea typeface="Albert Sans Light"/>
              <a:cs typeface="Albert Sans Light"/>
              <a:sym typeface="Albert Sans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g33f59d28195_21_8"/>
          <p:cNvPicPr preferRelativeResize="0"/>
          <p:nvPr/>
        </p:nvPicPr>
        <p:blipFill>
          <a:blip r:embed="rId3">
            <a:alphaModFix/>
          </a:blip>
          <a:stretch>
            <a:fillRect/>
          </a:stretch>
        </p:blipFill>
        <p:spPr>
          <a:xfrm>
            <a:off x="152400" y="152400"/>
            <a:ext cx="3785476" cy="2190325"/>
          </a:xfrm>
          <a:prstGeom prst="rect">
            <a:avLst/>
          </a:prstGeom>
          <a:noFill/>
          <a:ln>
            <a:noFill/>
          </a:ln>
        </p:spPr>
      </p:pic>
      <p:pic>
        <p:nvPicPr>
          <p:cNvPr id="529" name="Google Shape;529;g33f59d28195_21_8"/>
          <p:cNvPicPr preferRelativeResize="0"/>
          <p:nvPr/>
        </p:nvPicPr>
        <p:blipFill>
          <a:blip r:embed="rId4">
            <a:alphaModFix/>
          </a:blip>
          <a:stretch>
            <a:fillRect/>
          </a:stretch>
        </p:blipFill>
        <p:spPr>
          <a:xfrm>
            <a:off x="3298825" y="1395725"/>
            <a:ext cx="6307925" cy="3891725"/>
          </a:xfrm>
          <a:prstGeom prst="rect">
            <a:avLst/>
          </a:prstGeom>
          <a:noFill/>
          <a:ln>
            <a:noFill/>
          </a:ln>
        </p:spPr>
      </p:pic>
      <p:sp>
        <p:nvSpPr>
          <p:cNvPr id="530" name="Google Shape;530;g33f59d28195_21_8"/>
          <p:cNvSpPr txBox="1"/>
          <p:nvPr/>
        </p:nvSpPr>
        <p:spPr>
          <a:xfrm>
            <a:off x="235600" y="2434350"/>
            <a:ext cx="2709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latin typeface="Albert Sans Light"/>
                <a:ea typeface="Albert Sans Light"/>
                <a:cs typeface="Albert Sans Light"/>
                <a:sym typeface="Albert Sans Light"/>
              </a:rPr>
              <a:t>Kelebihan menggunakan Collections laravel adalah kita bisa memanipulasi data (order, sorting, filter) secara PHP dengan sintaksis lebih simple.</a:t>
            </a:r>
            <a:endParaRPr>
              <a:solidFill>
                <a:schemeClr val="lt2"/>
              </a:solidFill>
              <a:latin typeface="Albert Sans Light"/>
              <a:ea typeface="Albert Sans Light"/>
              <a:cs typeface="Albert Sans Light"/>
              <a:sym typeface="Albert Sans Light"/>
            </a:endParaRPr>
          </a:p>
          <a:p>
            <a:pPr indent="0" lvl="0" marL="0" rtl="0" algn="l">
              <a:spcBef>
                <a:spcPts val="0"/>
              </a:spcBef>
              <a:spcAft>
                <a:spcPts val="0"/>
              </a:spcAft>
              <a:buNone/>
            </a:pPr>
            <a:r>
              <a:t/>
            </a:r>
            <a:endParaRPr>
              <a:solidFill>
                <a:schemeClr val="lt2"/>
              </a:solidFill>
              <a:latin typeface="Albert Sans Light"/>
              <a:ea typeface="Albert Sans Light"/>
              <a:cs typeface="Albert Sans Light"/>
              <a:sym typeface="Albert Sans Light"/>
            </a:endParaRPr>
          </a:p>
          <a:p>
            <a:pPr indent="0" lvl="0" marL="0" rtl="0" algn="l">
              <a:spcBef>
                <a:spcPts val="0"/>
              </a:spcBef>
              <a:spcAft>
                <a:spcPts val="0"/>
              </a:spcAft>
              <a:buNone/>
            </a:pPr>
            <a:r>
              <a:rPr lang="es">
                <a:solidFill>
                  <a:schemeClr val="lt2"/>
                </a:solidFill>
                <a:latin typeface="Albert Sans Light"/>
                <a:ea typeface="Albert Sans Light"/>
                <a:cs typeface="Albert Sans Light"/>
                <a:sym typeface="Albert Sans Light"/>
              </a:rPr>
              <a:t>Sebagai contoh: terdapat data makanan dan mau diurutkan dari harga (“price”), maka di Query tidak perlu order, tetapi di PHP Collections kita order </a:t>
            </a:r>
            <a:endParaRPr>
              <a:solidFill>
                <a:schemeClr val="lt2"/>
              </a:solidFill>
              <a:latin typeface="Albert Sans Light"/>
              <a:ea typeface="Albert Sans Light"/>
              <a:cs typeface="Albert Sans Light"/>
              <a:sym typeface="Albert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800">
                <a:solidFill>
                  <a:schemeClr val="dk1"/>
                </a:solidFill>
                <a:latin typeface="Albert Sans"/>
                <a:ea typeface="Albert Sans"/>
                <a:cs typeface="Albert Sans"/>
                <a:sym typeface="Albert Sans"/>
              </a:rPr>
              <a:t>When an error appears like image below</a:t>
            </a:r>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800">
                <a:solidFill>
                  <a:schemeClr val="dk1"/>
                </a:solidFill>
                <a:latin typeface="Albert Sans"/>
                <a:ea typeface="Albert Sans"/>
                <a:cs typeface="Albert Sans"/>
                <a:sym typeface="Albert Sans"/>
              </a:rPr>
              <a:t>So, you need to import the DB in that class (see Notes)</a:t>
            </a:r>
            <a:endParaRPr/>
          </a:p>
          <a:p>
            <a:pPr indent="0" lvl="0" marL="0" rtl="0" algn="l">
              <a:lnSpc>
                <a:spcPct val="100000"/>
              </a:lnSpc>
              <a:spcBef>
                <a:spcPts val="0"/>
              </a:spcBef>
              <a:spcAft>
                <a:spcPts val="0"/>
              </a:spcAft>
              <a:buSzPts val="1400"/>
              <a:buNone/>
            </a:pPr>
            <a:r>
              <a:rPr lang="es" sz="1800">
                <a:solidFill>
                  <a:schemeClr val="dk1"/>
                </a:solidFill>
                <a:latin typeface="Albert Sans"/>
                <a:ea typeface="Albert Sans"/>
                <a:cs typeface="Albert Sans"/>
                <a:sym typeface="Albert Sans"/>
              </a:rPr>
              <a:t>Remember, all static classes that are called must be imported before being executed.</a:t>
            </a:r>
            <a:endParaRPr/>
          </a:p>
          <a:p>
            <a:pPr indent="0" lvl="0" marL="0" rtl="0" algn="l">
              <a:lnSpc>
                <a:spcPct val="100000"/>
              </a:lnSpc>
              <a:spcBef>
                <a:spcPts val="0"/>
              </a:spcBef>
              <a:spcAft>
                <a:spcPts val="0"/>
              </a:spcAft>
              <a:buSzPts val="1400"/>
              <a:buNone/>
            </a:pPr>
            <a:r>
              <a:t/>
            </a:r>
            <a:endParaRPr sz="18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800">
                <a:solidFill>
                  <a:schemeClr val="dk1"/>
                </a:solidFill>
                <a:latin typeface="Albert Sans"/>
                <a:ea typeface="Albert Sans"/>
                <a:cs typeface="Albert Sans"/>
                <a:sym typeface="Albert Sans"/>
              </a:rPr>
              <a:t>Its characteristic is classname :: function (); </a:t>
            </a:r>
            <a:endParaRPr/>
          </a:p>
          <a:p>
            <a:pPr indent="0" lvl="0" marL="0" rtl="0" algn="l">
              <a:lnSpc>
                <a:spcPct val="100000"/>
              </a:lnSpc>
              <a:spcBef>
                <a:spcPts val="0"/>
              </a:spcBef>
              <a:spcAft>
                <a:spcPts val="0"/>
              </a:spcAft>
              <a:buSzPts val="1400"/>
              <a:buNone/>
            </a:pPr>
            <a:r>
              <a:rPr lang="es" sz="1800">
                <a:solidFill>
                  <a:schemeClr val="dk1"/>
                </a:solidFill>
                <a:latin typeface="Albert Sans"/>
                <a:ea typeface="Albert Sans"/>
                <a:cs typeface="Albert Sans"/>
                <a:sym typeface="Albert Sans"/>
              </a:rPr>
              <a:t>This means that in the import there must be “use package\classname”</a:t>
            </a:r>
            <a:endParaRPr/>
          </a:p>
        </p:txBody>
      </p:sp>
      <p:sp>
        <p:nvSpPr>
          <p:cNvPr id="536" name="Google Shape;536;p39"/>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Warning</a:t>
            </a:r>
            <a:endParaRPr sz="3200">
              <a:solidFill>
                <a:srgbClr val="0012A2"/>
              </a:solidFill>
              <a:latin typeface="Figtree"/>
              <a:ea typeface="Figtree"/>
              <a:cs typeface="Figtree"/>
              <a:sym typeface="Figtree"/>
            </a:endParaRPr>
          </a:p>
        </p:txBody>
      </p:sp>
      <p:sp>
        <p:nvSpPr>
          <p:cNvPr id="537" name="Google Shape;537;p39"/>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38" name="Google Shape;538;p39"/>
          <p:cNvPicPr preferRelativeResize="0"/>
          <p:nvPr/>
        </p:nvPicPr>
        <p:blipFill rotWithShape="1">
          <a:blip r:embed="rId3">
            <a:alphaModFix/>
          </a:blip>
          <a:srcRect b="0" l="0" r="0" t="0"/>
          <a:stretch/>
        </p:blipFill>
        <p:spPr>
          <a:xfrm>
            <a:off x="182880" y="1708258"/>
            <a:ext cx="6986016" cy="123049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txBox="1"/>
          <p:nvPr>
            <p:ph idx="4294967295" type="body"/>
          </p:nvPr>
        </p:nvSpPr>
        <p:spPr>
          <a:xfrm>
            <a:off x="686837" y="1440736"/>
            <a:ext cx="8002800" cy="17164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3. Passing the data to a specific view. </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Naming pattern is ‘foldername.viewfilename ‘. (i.e : ‘foods.index’ means that we are passing the data into ‘index.blade.php’ that is located in folder ‘resource/view/foods’)</a:t>
            </a:r>
            <a:endParaRPr/>
          </a:p>
        </p:txBody>
      </p:sp>
      <p:sp>
        <p:nvSpPr>
          <p:cNvPr id="544" name="Google Shape;544;p4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txBox="1"/>
          <p:nvPr>
            <p:ph idx="4294967295" type="body"/>
          </p:nvPr>
        </p:nvSpPr>
        <p:spPr>
          <a:xfrm>
            <a:off x="803796" y="3529443"/>
            <a:ext cx="6203551" cy="79052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In the example above, we should create the view in:</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/resources/views/</a:t>
            </a:r>
            <a:r>
              <a:rPr b="1" lang="es" sz="2000">
                <a:solidFill>
                  <a:schemeClr val="dk1"/>
                </a:solidFill>
                <a:latin typeface="Albert Sans"/>
                <a:ea typeface="Albert Sans"/>
                <a:cs typeface="Albert Sans"/>
                <a:sym typeface="Albert Sans"/>
              </a:rPr>
              <a:t>foods</a:t>
            </a:r>
            <a:r>
              <a:rPr lang="es" sz="2000">
                <a:solidFill>
                  <a:schemeClr val="dk1"/>
                </a:solidFill>
                <a:latin typeface="Albert Sans"/>
                <a:ea typeface="Albert Sans"/>
                <a:cs typeface="Albert Sans"/>
                <a:sym typeface="Albert Sans"/>
              </a:rPr>
              <a:t>/</a:t>
            </a:r>
            <a:r>
              <a:rPr b="1" lang="es" sz="2000">
                <a:solidFill>
                  <a:schemeClr val="dk1"/>
                </a:solidFill>
                <a:latin typeface="Albert Sans"/>
                <a:ea typeface="Albert Sans"/>
                <a:cs typeface="Albert Sans"/>
                <a:sym typeface="Albert Sans"/>
              </a:rPr>
              <a:t>index</a:t>
            </a:r>
            <a:r>
              <a:rPr lang="es" sz="2000">
                <a:solidFill>
                  <a:schemeClr val="dk1"/>
                </a:solidFill>
                <a:latin typeface="Albert Sans"/>
                <a:ea typeface="Albert Sans"/>
                <a:cs typeface="Albert Sans"/>
                <a:sym typeface="Albert Sans"/>
              </a:rPr>
              <a:t>.blade.php</a:t>
            </a:r>
            <a:endParaRPr sz="2000">
              <a:solidFill>
                <a:schemeClr val="dk1"/>
              </a:solidFill>
              <a:latin typeface="Albert Sans"/>
              <a:ea typeface="Albert Sans"/>
              <a:cs typeface="Albert Sans"/>
              <a:sym typeface="Albert Sans"/>
            </a:endParaRPr>
          </a:p>
        </p:txBody>
      </p:sp>
      <p:sp>
        <p:nvSpPr>
          <p:cNvPr id="550" name="Google Shape;550;p53"/>
          <p:cNvSpPr txBox="1"/>
          <p:nvPr>
            <p:ph idx="4294967295" type="title"/>
          </p:nvPr>
        </p:nvSpPr>
        <p:spPr>
          <a:xfrm>
            <a:off x="538624" y="76750"/>
            <a:ext cx="7528243"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Create call View and create a View</a:t>
            </a:r>
            <a:endParaRPr sz="3200">
              <a:solidFill>
                <a:srgbClr val="0012A2"/>
              </a:solidFill>
              <a:latin typeface="Figtree"/>
              <a:ea typeface="Figtree"/>
              <a:cs typeface="Figtree"/>
              <a:sym typeface="Figtree"/>
            </a:endParaRPr>
          </a:p>
        </p:txBody>
      </p:sp>
      <p:sp>
        <p:nvSpPr>
          <p:cNvPr id="551" name="Google Shape;551;p5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52" name="Google Shape;552;p53"/>
          <p:cNvPicPr preferRelativeResize="0"/>
          <p:nvPr/>
        </p:nvPicPr>
        <p:blipFill rotWithShape="1">
          <a:blip r:embed="rId3">
            <a:alphaModFix/>
          </a:blip>
          <a:srcRect b="0" l="0" r="0" t="0"/>
          <a:stretch/>
        </p:blipFill>
        <p:spPr>
          <a:xfrm>
            <a:off x="883404" y="1189961"/>
            <a:ext cx="5254435" cy="183357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7"/>
          <p:cNvSpPr txBox="1"/>
          <p:nvPr>
            <p:ph idx="4294967295" type="title"/>
          </p:nvPr>
        </p:nvSpPr>
        <p:spPr>
          <a:xfrm>
            <a:off x="538624" y="76750"/>
            <a:ext cx="7569055"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Using Bootstrap to Make Pretty Tables</a:t>
            </a:r>
            <a:endParaRPr sz="3200">
              <a:solidFill>
                <a:srgbClr val="0012A2"/>
              </a:solidFill>
              <a:latin typeface="Figtree"/>
              <a:ea typeface="Figtree"/>
              <a:cs typeface="Figtree"/>
              <a:sym typeface="Figtree"/>
            </a:endParaRPr>
          </a:p>
        </p:txBody>
      </p:sp>
      <p:sp>
        <p:nvSpPr>
          <p:cNvPr id="558" name="Google Shape;558;p67"/>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59" name="Google Shape;559;p67"/>
          <p:cNvPicPr preferRelativeResize="0"/>
          <p:nvPr/>
        </p:nvPicPr>
        <p:blipFill rotWithShape="1">
          <a:blip r:embed="rId3">
            <a:alphaModFix/>
          </a:blip>
          <a:srcRect b="0" l="0" r="0" t="0"/>
          <a:stretch/>
        </p:blipFill>
        <p:spPr>
          <a:xfrm>
            <a:off x="0" y="1329701"/>
            <a:ext cx="4838048" cy="2484098"/>
          </a:xfrm>
          <a:prstGeom prst="rect">
            <a:avLst/>
          </a:prstGeom>
          <a:noFill/>
          <a:ln>
            <a:noFill/>
          </a:ln>
        </p:spPr>
      </p:pic>
      <p:pic>
        <p:nvPicPr>
          <p:cNvPr id="560" name="Google Shape;560;p67"/>
          <p:cNvPicPr preferRelativeResize="0"/>
          <p:nvPr/>
        </p:nvPicPr>
        <p:blipFill rotWithShape="1">
          <a:blip r:embed="rId4">
            <a:alphaModFix/>
          </a:blip>
          <a:srcRect b="0" l="0" r="0" t="0"/>
          <a:stretch/>
        </p:blipFill>
        <p:spPr>
          <a:xfrm>
            <a:off x="4499597" y="1353323"/>
            <a:ext cx="4644403" cy="2484098"/>
          </a:xfrm>
          <a:prstGeom prst="rect">
            <a:avLst/>
          </a:prstGeom>
          <a:noFill/>
          <a:ln>
            <a:noFill/>
          </a:ln>
        </p:spPr>
      </p:pic>
      <p:sp>
        <p:nvSpPr>
          <p:cNvPr id="561" name="Google Shape;561;p67"/>
          <p:cNvSpPr txBox="1"/>
          <p:nvPr/>
        </p:nvSpPr>
        <p:spPr>
          <a:xfrm>
            <a:off x="449451" y="4349135"/>
            <a:ext cx="45720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050" u="none" cap="none" strike="noStrike">
                <a:solidFill>
                  <a:srgbClr val="000000"/>
                </a:solidFill>
                <a:latin typeface="Arial"/>
                <a:ea typeface="Arial"/>
                <a:cs typeface="Arial"/>
                <a:sym typeface="Arial"/>
              </a:rPr>
              <a:t>https://www.w3schools.com/bootstrap/bootstrap_tables.asp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8"/>
          <p:cNvSpPr txBox="1"/>
          <p:nvPr>
            <p:ph idx="4294967295" type="body"/>
          </p:nvPr>
        </p:nvSpPr>
        <p:spPr>
          <a:xfrm>
            <a:off x="538625" y="1319650"/>
            <a:ext cx="8002800" cy="7529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Copy and paste the example boostrap table codes then paste it into your view(blade) file.</a:t>
            </a:r>
            <a:endParaRPr/>
          </a:p>
        </p:txBody>
      </p:sp>
      <p:sp>
        <p:nvSpPr>
          <p:cNvPr id="567" name="Google Shape;567;p68"/>
          <p:cNvSpPr txBox="1"/>
          <p:nvPr>
            <p:ph idx="4294967295" type="title"/>
          </p:nvPr>
        </p:nvSpPr>
        <p:spPr>
          <a:xfrm>
            <a:off x="538624" y="76750"/>
            <a:ext cx="7678783"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Using Bootstrap to Make Pretty Tables</a:t>
            </a:r>
            <a:endParaRPr sz="3200">
              <a:solidFill>
                <a:srgbClr val="0012A2"/>
              </a:solidFill>
              <a:latin typeface="Figtree"/>
              <a:ea typeface="Figtree"/>
              <a:cs typeface="Figtree"/>
              <a:sym typeface="Figtree"/>
            </a:endParaRPr>
          </a:p>
        </p:txBody>
      </p:sp>
      <p:sp>
        <p:nvSpPr>
          <p:cNvPr id="568" name="Google Shape;568;p6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69" name="Google Shape;569;p68"/>
          <p:cNvPicPr preferRelativeResize="0"/>
          <p:nvPr/>
        </p:nvPicPr>
        <p:blipFill rotWithShape="1">
          <a:blip r:embed="rId3">
            <a:alphaModFix/>
          </a:blip>
          <a:srcRect b="0" l="0" r="0" t="0"/>
          <a:stretch/>
        </p:blipFill>
        <p:spPr>
          <a:xfrm>
            <a:off x="837191" y="2249038"/>
            <a:ext cx="7081648" cy="240043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69"/>
          <p:cNvPicPr preferRelativeResize="0"/>
          <p:nvPr/>
        </p:nvPicPr>
        <p:blipFill rotWithShape="1">
          <a:blip r:embed="rId3">
            <a:alphaModFix/>
          </a:blip>
          <a:srcRect b="0" l="0" r="0" t="0"/>
          <a:stretch/>
        </p:blipFill>
        <p:spPr>
          <a:xfrm>
            <a:off x="613810" y="85378"/>
            <a:ext cx="7916380" cy="49727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Modifying the Table</a:t>
            </a:r>
            <a:endParaRPr sz="3200">
              <a:solidFill>
                <a:srgbClr val="0012A2"/>
              </a:solidFill>
              <a:latin typeface="Figtree"/>
              <a:ea typeface="Figtree"/>
              <a:cs typeface="Figtree"/>
              <a:sym typeface="Figtree"/>
            </a:endParaRPr>
          </a:p>
        </p:txBody>
      </p:sp>
      <p:sp>
        <p:nvSpPr>
          <p:cNvPr id="580" name="Google Shape;580;p70"/>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81" name="Google Shape;581;p70"/>
          <p:cNvPicPr preferRelativeResize="0"/>
          <p:nvPr/>
        </p:nvPicPr>
        <p:blipFill rotWithShape="1">
          <a:blip r:embed="rId3">
            <a:alphaModFix/>
          </a:blip>
          <a:srcRect b="0" l="0" r="0" t="0"/>
          <a:stretch/>
        </p:blipFill>
        <p:spPr>
          <a:xfrm>
            <a:off x="538625" y="987865"/>
            <a:ext cx="3357342" cy="3838003"/>
          </a:xfrm>
          <a:prstGeom prst="rect">
            <a:avLst/>
          </a:prstGeom>
          <a:noFill/>
          <a:ln>
            <a:noFill/>
          </a:ln>
        </p:spPr>
      </p:pic>
      <p:sp>
        <p:nvSpPr>
          <p:cNvPr id="582" name="Google Shape;582;p70"/>
          <p:cNvSpPr/>
          <p:nvPr/>
        </p:nvSpPr>
        <p:spPr>
          <a:xfrm>
            <a:off x="4015915" y="2731425"/>
            <a:ext cx="707136" cy="353568"/>
          </a:xfrm>
          <a:prstGeom prst="rightArrow">
            <a:avLst>
              <a:gd fmla="val 50000" name="adj1"/>
              <a:gd fmla="val 50000" name="adj2"/>
            </a:avLst>
          </a:prstGeom>
          <a:solidFill>
            <a:schemeClr val="accent1"/>
          </a:solidFill>
          <a:ln cap="flat" cmpd="sng" w="25400">
            <a:solidFill>
              <a:srgbClr val="5968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83" name="Google Shape;583;p70"/>
          <p:cNvPicPr preferRelativeResize="0"/>
          <p:nvPr/>
        </p:nvPicPr>
        <p:blipFill rotWithShape="1">
          <a:blip r:embed="rId4">
            <a:alphaModFix/>
          </a:blip>
          <a:srcRect b="0" l="0" r="0" t="0"/>
          <a:stretch/>
        </p:blipFill>
        <p:spPr>
          <a:xfrm>
            <a:off x="5008467" y="1393759"/>
            <a:ext cx="3296110" cy="28674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1"/>
          <p:cNvSpPr txBox="1"/>
          <p:nvPr>
            <p:ph type="ctrTitle"/>
          </p:nvPr>
        </p:nvSpPr>
        <p:spPr>
          <a:xfrm>
            <a:off x="1113229" y="1356587"/>
            <a:ext cx="31695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sz="2400">
                <a:solidFill>
                  <a:srgbClr val="043170"/>
                </a:solidFill>
              </a:rPr>
              <a:t>Method #1</a:t>
            </a:r>
            <a:endParaRPr sz="2400">
              <a:solidFill>
                <a:srgbClr val="043170"/>
              </a:solidFill>
            </a:endParaRPr>
          </a:p>
        </p:txBody>
      </p:sp>
      <p:sp>
        <p:nvSpPr>
          <p:cNvPr id="589" name="Google Shape;589;p71"/>
          <p:cNvSpPr txBox="1"/>
          <p:nvPr>
            <p:ph idx="2" type="ctrTitle"/>
          </p:nvPr>
        </p:nvSpPr>
        <p:spPr>
          <a:xfrm>
            <a:off x="4818379" y="1356587"/>
            <a:ext cx="31695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s" sz="2400">
                <a:solidFill>
                  <a:srgbClr val="043170"/>
                </a:solidFill>
              </a:rPr>
              <a:t>Method #2</a:t>
            </a:r>
            <a:endParaRPr sz="2400">
              <a:solidFill>
                <a:srgbClr val="043170"/>
              </a:solidFill>
            </a:endParaRPr>
          </a:p>
        </p:txBody>
      </p:sp>
      <p:sp>
        <p:nvSpPr>
          <p:cNvPr id="590" name="Google Shape;590;p71"/>
          <p:cNvSpPr txBox="1"/>
          <p:nvPr>
            <p:ph idx="4" type="title"/>
          </p:nvPr>
        </p:nvSpPr>
        <p:spPr>
          <a:xfrm>
            <a:off x="-11850" y="622275"/>
            <a:ext cx="91440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200"/>
              <a:buNone/>
            </a:pPr>
            <a:r>
              <a:rPr lang="es" sz="3000">
                <a:solidFill>
                  <a:srgbClr val="043170"/>
                </a:solidFill>
              </a:rPr>
              <a:t>Generating Table Body</a:t>
            </a:r>
            <a:endParaRPr sz="3000">
              <a:solidFill>
                <a:srgbClr val="043170"/>
              </a:solidFill>
            </a:endParaRPr>
          </a:p>
        </p:txBody>
      </p:sp>
      <p:sp>
        <p:nvSpPr>
          <p:cNvPr id="591" name="Google Shape;591;p71"/>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592" name="Google Shape;592;p71"/>
          <p:cNvPicPr preferRelativeResize="0"/>
          <p:nvPr/>
        </p:nvPicPr>
        <p:blipFill rotWithShape="1">
          <a:blip r:embed="rId3">
            <a:alphaModFix/>
          </a:blip>
          <a:srcRect b="0" l="0" r="0" t="0"/>
          <a:stretch/>
        </p:blipFill>
        <p:spPr>
          <a:xfrm>
            <a:off x="697285" y="2001287"/>
            <a:ext cx="3671439" cy="479718"/>
          </a:xfrm>
          <a:prstGeom prst="rect">
            <a:avLst/>
          </a:prstGeom>
          <a:noFill/>
          <a:ln>
            <a:noFill/>
          </a:ln>
        </p:spPr>
      </p:pic>
      <p:pic>
        <p:nvPicPr>
          <p:cNvPr id="593" name="Google Shape;593;p71"/>
          <p:cNvPicPr preferRelativeResize="0"/>
          <p:nvPr/>
        </p:nvPicPr>
        <p:blipFill rotWithShape="1">
          <a:blip r:embed="rId4">
            <a:alphaModFix/>
          </a:blip>
          <a:srcRect b="0" l="0" r="0" t="0"/>
          <a:stretch/>
        </p:blipFill>
        <p:spPr>
          <a:xfrm>
            <a:off x="4818379" y="2001287"/>
            <a:ext cx="3659332" cy="415833"/>
          </a:xfrm>
          <a:prstGeom prst="rect">
            <a:avLst/>
          </a:prstGeom>
          <a:noFill/>
          <a:ln>
            <a:noFill/>
          </a:ln>
        </p:spPr>
      </p:pic>
      <p:pic>
        <p:nvPicPr>
          <p:cNvPr id="594" name="Google Shape;594;p71"/>
          <p:cNvPicPr preferRelativeResize="0"/>
          <p:nvPr/>
        </p:nvPicPr>
        <p:blipFill rotWithShape="1">
          <a:blip r:embed="rId5">
            <a:alphaModFix/>
          </a:blip>
          <a:srcRect b="0" l="0" r="0" t="0"/>
          <a:stretch/>
        </p:blipFill>
        <p:spPr>
          <a:xfrm>
            <a:off x="710066" y="2508621"/>
            <a:ext cx="3169500" cy="2143535"/>
          </a:xfrm>
          <a:prstGeom prst="rect">
            <a:avLst/>
          </a:prstGeom>
          <a:noFill/>
          <a:ln>
            <a:noFill/>
          </a:ln>
        </p:spPr>
      </p:pic>
      <p:pic>
        <p:nvPicPr>
          <p:cNvPr id="595" name="Google Shape;595;p71"/>
          <p:cNvPicPr preferRelativeResize="0"/>
          <p:nvPr/>
        </p:nvPicPr>
        <p:blipFill rotWithShape="1">
          <a:blip r:embed="rId6">
            <a:alphaModFix/>
          </a:blip>
          <a:srcRect b="0" l="0" r="0" t="0"/>
          <a:stretch/>
        </p:blipFill>
        <p:spPr>
          <a:xfrm>
            <a:off x="4818379" y="2479112"/>
            <a:ext cx="3169500" cy="21715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Query Builder is a </a:t>
            </a:r>
            <a:r>
              <a:rPr b="1" lang="es" sz="1600">
                <a:solidFill>
                  <a:schemeClr val="dk1"/>
                </a:solidFill>
                <a:latin typeface="Albert Sans"/>
                <a:ea typeface="Albert Sans"/>
                <a:cs typeface="Albert Sans"/>
                <a:sym typeface="Albert Sans"/>
              </a:rPr>
              <a:t>query method provided by Laravel that uses PHP language</a:t>
            </a:r>
            <a:r>
              <a:rPr lang="es" sz="1600">
                <a:solidFill>
                  <a:schemeClr val="dk1"/>
                </a:solidFill>
                <a:latin typeface="Albert Sans"/>
                <a:ea typeface="Albert Sans"/>
                <a:cs typeface="Albert Sans"/>
                <a:sym typeface="Albert Sans"/>
              </a:rPr>
              <a:t> to access the database.</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With this method, Laravel will automatically adjusts query into a raw format (native SQL form) that matches the target DBMS .</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advantage is, if our project utilizes multiple DBMS, then we don’t need to re-adjust the query. Query Builder will automatically adjust it for us. </a:t>
            </a:r>
            <a:endParaRPr/>
          </a:p>
          <a:p>
            <a:pPr indent="0" lvl="0" marL="0" rtl="0" algn="l">
              <a:lnSpc>
                <a:spcPct val="100000"/>
              </a:lnSpc>
              <a:spcBef>
                <a:spcPts val="0"/>
              </a:spcBef>
              <a:spcAft>
                <a:spcPts val="0"/>
              </a:spcAft>
              <a:buSzPts val="1400"/>
              <a:buNone/>
            </a:pPr>
            <a:r>
              <a:t/>
            </a:r>
            <a:endParaRPr sz="16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Example : There are 2 tables: </a:t>
            </a:r>
            <a:r>
              <a:rPr b="1" lang="es" sz="1600">
                <a:solidFill>
                  <a:schemeClr val="dk1"/>
                </a:solidFill>
                <a:latin typeface="Albert Sans"/>
                <a:ea typeface="Albert Sans"/>
                <a:cs typeface="Albert Sans"/>
                <a:sym typeface="Albert Sans"/>
              </a:rPr>
              <a:t>foods </a:t>
            </a:r>
            <a:r>
              <a:rPr lang="es" sz="1600">
                <a:solidFill>
                  <a:schemeClr val="dk1"/>
                </a:solidFill>
                <a:latin typeface="Albert Sans"/>
                <a:ea typeface="Albert Sans"/>
                <a:cs typeface="Albert Sans"/>
                <a:sym typeface="Albert Sans"/>
              </a:rPr>
              <a:t>and </a:t>
            </a:r>
            <a:r>
              <a:rPr b="1" lang="es" sz="1600">
                <a:solidFill>
                  <a:schemeClr val="dk1"/>
                </a:solidFill>
                <a:latin typeface="Albert Sans"/>
                <a:ea typeface="Albert Sans"/>
                <a:cs typeface="Albert Sans"/>
                <a:sym typeface="Albert Sans"/>
              </a:rPr>
              <a:t>categories</a:t>
            </a:r>
            <a:r>
              <a:rPr lang="es" sz="1600">
                <a:solidFill>
                  <a:schemeClr val="dk1"/>
                </a:solidFill>
                <a:latin typeface="Albert Sans"/>
                <a:ea typeface="Albert Sans"/>
                <a:cs typeface="Albert Sans"/>
                <a:sym typeface="Albert Sans"/>
              </a:rPr>
              <a:t>. The query to display the all foods and its category is presented below:</a:t>
            </a:r>
            <a:endParaRPr/>
          </a:p>
          <a:p>
            <a:pPr indent="0" lvl="0" marL="0" rtl="0" algn="l">
              <a:lnSpc>
                <a:spcPct val="100000"/>
              </a:lnSpc>
              <a:spcBef>
                <a:spcPts val="0"/>
              </a:spcBef>
              <a:spcAft>
                <a:spcPts val="0"/>
              </a:spcAft>
              <a:buSzPts val="1400"/>
              <a:buNone/>
            </a:pPr>
            <a:r>
              <a:rPr lang="es" sz="1600">
                <a:solidFill>
                  <a:schemeClr val="dk1"/>
                </a:solidFill>
                <a:latin typeface="Albert Sans"/>
                <a:ea typeface="Albert Sans"/>
                <a:cs typeface="Albert Sans"/>
                <a:sym typeface="Albert Sans"/>
              </a:rPr>
              <a:t>Source : https://laravel.com/docs/10.x/queries </a:t>
            </a:r>
            <a:endParaRPr/>
          </a:p>
        </p:txBody>
      </p:sp>
      <p:sp>
        <p:nvSpPr>
          <p:cNvPr id="246" name="Google Shape;246;p3"/>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Query Builder</a:t>
            </a:r>
            <a:endParaRPr sz="3200">
              <a:solidFill>
                <a:srgbClr val="0012A2"/>
              </a:solidFill>
              <a:latin typeface="Figtree"/>
              <a:ea typeface="Figtree"/>
              <a:cs typeface="Figtree"/>
              <a:sym typeface="Figtree"/>
            </a:endParaRPr>
          </a:p>
        </p:txBody>
      </p:sp>
      <p:sp>
        <p:nvSpPr>
          <p:cNvPr id="247" name="Google Shape;247;p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248" name="Google Shape;248;p3"/>
          <p:cNvPicPr preferRelativeResize="0"/>
          <p:nvPr/>
        </p:nvPicPr>
        <p:blipFill rotWithShape="1">
          <a:blip r:embed="rId3">
            <a:alphaModFix/>
          </a:blip>
          <a:srcRect b="0" l="0" r="0" t="0"/>
          <a:stretch/>
        </p:blipFill>
        <p:spPr>
          <a:xfrm>
            <a:off x="1612136" y="3914604"/>
            <a:ext cx="3610479" cy="122889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idx="4294967295" type="title"/>
          </p:nvPr>
        </p:nvSpPr>
        <p:spPr>
          <a:xfrm>
            <a:off x="538624" y="76750"/>
            <a:ext cx="7581247"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Open the Browser to Test the Result</a:t>
            </a:r>
            <a:endParaRPr sz="3200">
              <a:solidFill>
                <a:srgbClr val="0012A2"/>
              </a:solidFill>
              <a:latin typeface="Figtree"/>
              <a:ea typeface="Figtree"/>
              <a:cs typeface="Figtree"/>
              <a:sym typeface="Figtree"/>
            </a:endParaRPr>
          </a:p>
        </p:txBody>
      </p:sp>
      <p:sp>
        <p:nvSpPr>
          <p:cNvPr id="601" name="Google Shape;601;p72"/>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602" name="Google Shape;602;p72"/>
          <p:cNvPicPr preferRelativeResize="0"/>
          <p:nvPr/>
        </p:nvPicPr>
        <p:blipFill rotWithShape="1">
          <a:blip r:embed="rId3">
            <a:alphaModFix/>
          </a:blip>
          <a:srcRect b="0" l="0" r="0" t="0"/>
          <a:stretch/>
        </p:blipFill>
        <p:spPr>
          <a:xfrm>
            <a:off x="0" y="1020357"/>
            <a:ext cx="9144000" cy="368779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3"/>
          <p:cNvSpPr txBox="1"/>
          <p:nvPr>
            <p:ph type="title"/>
          </p:nvPr>
        </p:nvSpPr>
        <p:spPr>
          <a:xfrm>
            <a:off x="1322832" y="1954814"/>
            <a:ext cx="6498336" cy="123387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Practice #4: Add List View of “Category”, “Customer”, “Transaction”</a:t>
            </a:r>
            <a:endParaRPr sz="4000">
              <a:solidFill>
                <a:schemeClr val="lt1"/>
              </a:solidFill>
              <a:latin typeface="Figtree"/>
              <a:ea typeface="Figtree"/>
              <a:cs typeface="Figtree"/>
              <a:sym typeface="Figtree"/>
            </a:endParaRPr>
          </a:p>
        </p:txBody>
      </p:sp>
      <p:sp>
        <p:nvSpPr>
          <p:cNvPr id="608" name="Google Shape;608;p7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609" name="Google Shape;609;p73"/>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4"/>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400"/>
              <a:buFont typeface="Arial"/>
              <a:buAutoNum type="arabicPeriod"/>
            </a:pPr>
            <a:r>
              <a:rPr lang="es" sz="1800">
                <a:solidFill>
                  <a:schemeClr val="dk1"/>
                </a:solidFill>
                <a:latin typeface="Albert Sans"/>
                <a:ea typeface="Albert Sans"/>
                <a:cs typeface="Albert Sans"/>
                <a:sym typeface="Albert Sans"/>
              </a:rPr>
              <a:t>Use Controller Resource with Model</a:t>
            </a:r>
            <a:endParaRPr/>
          </a:p>
          <a:p>
            <a:pPr indent="-457200" lvl="0" marL="457200" rtl="0" algn="l">
              <a:lnSpc>
                <a:spcPct val="100000"/>
              </a:lnSpc>
              <a:spcBef>
                <a:spcPts val="0"/>
              </a:spcBef>
              <a:spcAft>
                <a:spcPts val="0"/>
              </a:spcAft>
              <a:buSzPts val="1400"/>
              <a:buFont typeface="Arial"/>
              <a:buAutoNum type="arabicPeriod"/>
            </a:pPr>
            <a:r>
              <a:rPr lang="es" sz="1800">
                <a:solidFill>
                  <a:schemeClr val="dk1"/>
                </a:solidFill>
                <a:latin typeface="Albert Sans"/>
                <a:ea typeface="Albert Sans"/>
                <a:cs typeface="Albert Sans"/>
                <a:sym typeface="Albert Sans"/>
              </a:rPr>
              <a:t>Write Route with Route::Resource to simplify your process</a:t>
            </a:r>
            <a:endParaRPr/>
          </a:p>
          <a:p>
            <a:pPr indent="-457200" lvl="0" marL="457200" rtl="0" algn="l">
              <a:lnSpc>
                <a:spcPct val="100000"/>
              </a:lnSpc>
              <a:spcBef>
                <a:spcPts val="0"/>
              </a:spcBef>
              <a:spcAft>
                <a:spcPts val="0"/>
              </a:spcAft>
              <a:buSzPts val="1400"/>
              <a:buFont typeface="Arial"/>
              <a:buAutoNum type="arabicPeriod"/>
            </a:pPr>
            <a:r>
              <a:rPr lang="es" sz="1800">
                <a:solidFill>
                  <a:schemeClr val="dk1"/>
                </a:solidFill>
                <a:latin typeface="Albert Sans"/>
                <a:ea typeface="Albert Sans"/>
                <a:cs typeface="Albert Sans"/>
                <a:sym typeface="Albert Sans"/>
              </a:rPr>
              <a:t>Write View with Boostraps Table</a:t>
            </a:r>
            <a:endParaRPr/>
          </a:p>
          <a:p>
            <a:pPr indent="-457200" lvl="0" marL="457200" rtl="0" algn="l">
              <a:lnSpc>
                <a:spcPct val="100000"/>
              </a:lnSpc>
              <a:spcBef>
                <a:spcPts val="0"/>
              </a:spcBef>
              <a:spcAft>
                <a:spcPts val="0"/>
              </a:spcAft>
              <a:buSzPts val="1400"/>
              <a:buFont typeface="Arial"/>
              <a:buAutoNum type="arabicPeriod"/>
            </a:pPr>
            <a:r>
              <a:rPr lang="es" sz="1800">
                <a:solidFill>
                  <a:schemeClr val="dk1"/>
                </a:solidFill>
                <a:latin typeface="Albert Sans"/>
                <a:ea typeface="Albert Sans"/>
                <a:cs typeface="Albert Sans"/>
                <a:sym typeface="Albert Sans"/>
              </a:rPr>
              <a:t>Write View inside Resources/Views/ and make a directory first with the Entities Name from Database.</a:t>
            </a:r>
            <a:endParaRPr/>
          </a:p>
          <a:p>
            <a:pPr indent="-368300" lvl="0" marL="457200" rtl="0" algn="l">
              <a:lnSpc>
                <a:spcPct val="100000"/>
              </a:lnSpc>
              <a:spcBef>
                <a:spcPts val="0"/>
              </a:spcBef>
              <a:spcAft>
                <a:spcPts val="0"/>
              </a:spcAft>
              <a:buSzPts val="1400"/>
              <a:buFont typeface="Arial"/>
              <a:buNone/>
            </a:pPr>
            <a:r>
              <a:t/>
            </a:r>
            <a:endParaRPr sz="1800">
              <a:solidFill>
                <a:schemeClr val="dk1"/>
              </a:solidFill>
              <a:latin typeface="Albert Sans"/>
              <a:ea typeface="Albert Sans"/>
              <a:cs typeface="Albert Sans"/>
              <a:sym typeface="Albert Sans"/>
            </a:endParaRPr>
          </a:p>
        </p:txBody>
      </p:sp>
      <p:sp>
        <p:nvSpPr>
          <p:cNvPr id="615" name="Google Shape;615;p74"/>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Working steps</a:t>
            </a:r>
            <a:endParaRPr sz="3200">
              <a:solidFill>
                <a:srgbClr val="0012A2"/>
              </a:solidFill>
              <a:latin typeface="Figtree"/>
              <a:ea typeface="Figtree"/>
              <a:cs typeface="Figtree"/>
              <a:sym typeface="Figtree"/>
            </a:endParaRPr>
          </a:p>
        </p:txBody>
      </p:sp>
      <p:sp>
        <p:nvSpPr>
          <p:cNvPr id="616" name="Google Shape;616;p7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5"/>
          <p:cNvSpPr txBox="1"/>
          <p:nvPr>
            <p:ph type="title"/>
          </p:nvPr>
        </p:nvSpPr>
        <p:spPr>
          <a:xfrm>
            <a:off x="0" y="2466400"/>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a:solidFill>
                  <a:schemeClr val="lt1"/>
                </a:solidFill>
                <a:latin typeface="Figtree"/>
                <a:ea typeface="Figtree"/>
                <a:cs typeface="Figtree"/>
                <a:sym typeface="Figtree"/>
              </a:rPr>
              <a:t>Thank You!</a:t>
            </a:r>
            <a:endParaRPr sz="7200">
              <a:solidFill>
                <a:schemeClr val="lt1"/>
              </a:solidFill>
              <a:latin typeface="Figtree"/>
              <a:ea typeface="Figtree"/>
              <a:cs typeface="Figtree"/>
              <a:sym typeface="Figtree"/>
            </a:endParaRPr>
          </a:p>
        </p:txBody>
      </p:sp>
      <p:sp>
        <p:nvSpPr>
          <p:cNvPr id="622" name="Google Shape;622;p7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s"/>
              <a:t>‹#›</a:t>
            </a:fld>
            <a:endParaRPr/>
          </a:p>
        </p:txBody>
      </p:sp>
      <p:sp>
        <p:nvSpPr>
          <p:cNvPr id="623" name="Google Shape;623;p7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
          <p:cNvSpPr txBox="1"/>
          <p:nvPr>
            <p:ph idx="4294967295" type="body"/>
          </p:nvPr>
        </p:nvSpPr>
        <p:spPr>
          <a:xfrm>
            <a:off x="538625" y="9905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Query Method that implements “Eloquent ORM” Model Laravel to manage Single table Query and Query on table relation.</a:t>
            </a:r>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Source : https://laravel.com/docs/10.x/eloquent </a:t>
            </a:r>
            <a:endParaRPr/>
          </a:p>
        </p:txBody>
      </p:sp>
      <p:sp>
        <p:nvSpPr>
          <p:cNvPr id="254" name="Google Shape;254;p4"/>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Eloquent ORM</a:t>
            </a:r>
            <a:endParaRPr sz="3200">
              <a:solidFill>
                <a:srgbClr val="0012A2"/>
              </a:solidFill>
              <a:latin typeface="Figtree"/>
              <a:ea typeface="Figtree"/>
              <a:cs typeface="Figtree"/>
              <a:sym typeface="Figtree"/>
            </a:endParaRPr>
          </a:p>
        </p:txBody>
      </p:sp>
      <p:sp>
        <p:nvSpPr>
          <p:cNvPr id="255" name="Google Shape;255;p4"/>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256" name="Google Shape;256;p4"/>
          <p:cNvPicPr preferRelativeResize="0"/>
          <p:nvPr/>
        </p:nvPicPr>
        <p:blipFill rotWithShape="1">
          <a:blip r:embed="rId3">
            <a:alphaModFix/>
          </a:blip>
          <a:srcRect b="23072" l="0" r="0" t="0"/>
          <a:stretch/>
        </p:blipFill>
        <p:spPr>
          <a:xfrm>
            <a:off x="602575" y="2962883"/>
            <a:ext cx="5791200" cy="1862985"/>
          </a:xfrm>
          <a:prstGeom prst="rect">
            <a:avLst/>
          </a:prstGeom>
          <a:noFill/>
          <a:ln>
            <a:noFill/>
          </a:ln>
        </p:spPr>
      </p:pic>
      <p:pic>
        <p:nvPicPr>
          <p:cNvPr id="257" name="Google Shape;257;p4"/>
          <p:cNvPicPr preferRelativeResize="0"/>
          <p:nvPr/>
        </p:nvPicPr>
        <p:blipFill rotWithShape="1">
          <a:blip r:embed="rId4">
            <a:alphaModFix/>
          </a:blip>
          <a:srcRect b="0" l="0" r="0" t="0"/>
          <a:stretch/>
        </p:blipFill>
        <p:spPr>
          <a:xfrm>
            <a:off x="3689041" y="2102322"/>
            <a:ext cx="4241803" cy="12861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idx="4294967295" type="body"/>
          </p:nvPr>
        </p:nvSpPr>
        <p:spPr>
          <a:xfrm>
            <a:off x="538625" y="1319650"/>
            <a:ext cx="8002800" cy="32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Lots of Query Syntax can be found in the </a:t>
            </a:r>
            <a:r>
              <a:rPr b="1" lang="es" sz="2000">
                <a:solidFill>
                  <a:schemeClr val="dk1"/>
                </a:solidFill>
                <a:latin typeface="Albert Sans"/>
                <a:ea typeface="Albert Sans"/>
                <a:cs typeface="Albert Sans"/>
                <a:sym typeface="Albert Sans"/>
              </a:rPr>
              <a:t>Controller file </a:t>
            </a:r>
            <a:r>
              <a:rPr lang="es" sz="2000">
                <a:solidFill>
                  <a:schemeClr val="dk1"/>
                </a:solidFill>
                <a:latin typeface="Albert Sans"/>
                <a:ea typeface="Albert Sans"/>
                <a:cs typeface="Albert Sans"/>
                <a:sym typeface="Albert Sans"/>
              </a:rPr>
              <a:t>or </a:t>
            </a:r>
            <a:r>
              <a:rPr b="1" lang="es" sz="2000">
                <a:solidFill>
                  <a:schemeClr val="dk1"/>
                </a:solidFill>
                <a:latin typeface="Albert Sans"/>
                <a:ea typeface="Albert Sans"/>
                <a:cs typeface="Albert Sans"/>
                <a:sym typeface="Albert Sans"/>
              </a:rPr>
              <a:t>Model file </a:t>
            </a:r>
            <a:r>
              <a:rPr lang="es" sz="2000">
                <a:solidFill>
                  <a:schemeClr val="dk1"/>
                </a:solidFill>
                <a:latin typeface="Albert Sans"/>
                <a:ea typeface="Albert Sans"/>
                <a:cs typeface="Albert Sans"/>
                <a:sym typeface="Albert Sans"/>
              </a:rPr>
              <a:t>to manage data requested by User.</a:t>
            </a:r>
            <a:endParaRPr/>
          </a:p>
          <a:p>
            <a:pPr indent="0" lvl="0" marL="0" rtl="0" algn="l">
              <a:lnSpc>
                <a:spcPct val="100000"/>
              </a:lnSpc>
              <a:spcBef>
                <a:spcPts val="0"/>
              </a:spcBef>
              <a:spcAft>
                <a:spcPts val="0"/>
              </a:spcAft>
              <a:buSzPts val="1400"/>
              <a:buNone/>
            </a:pPr>
            <a:r>
              <a:t/>
            </a:r>
            <a:endParaRPr sz="2000">
              <a:solidFill>
                <a:schemeClr val="dk1"/>
              </a:solidFill>
              <a:latin typeface="Albert Sans"/>
              <a:ea typeface="Albert Sans"/>
              <a:cs typeface="Albert Sans"/>
              <a:sym typeface="Albert Sans"/>
            </a:endParaRPr>
          </a:p>
          <a:p>
            <a:pPr indent="0" lvl="0" marL="0" rtl="0" algn="l">
              <a:lnSpc>
                <a:spcPct val="100000"/>
              </a:lnSpc>
              <a:spcBef>
                <a:spcPts val="0"/>
              </a:spcBef>
              <a:spcAft>
                <a:spcPts val="0"/>
              </a:spcAft>
              <a:buSzPts val="1400"/>
              <a:buNone/>
            </a:pPr>
            <a:r>
              <a:rPr lang="es" sz="2000">
                <a:solidFill>
                  <a:schemeClr val="dk1"/>
                </a:solidFill>
                <a:latin typeface="Albert Sans"/>
                <a:ea typeface="Albert Sans"/>
                <a:cs typeface="Albert Sans"/>
                <a:sym typeface="Albert Sans"/>
              </a:rPr>
              <a:t>User requests are processed by Laravel application in the Routing File and then directed to a specific Controller file.</a:t>
            </a:r>
            <a:endParaRPr/>
          </a:p>
        </p:txBody>
      </p:sp>
      <p:sp>
        <p:nvSpPr>
          <p:cNvPr id="263" name="Google Shape;263;p5"/>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Where is Query syntax used?</a:t>
            </a:r>
            <a:endParaRPr sz="3200">
              <a:solidFill>
                <a:srgbClr val="0012A2"/>
              </a:solidFill>
              <a:latin typeface="Figtree"/>
              <a:ea typeface="Figtree"/>
              <a:cs typeface="Figtree"/>
              <a:sym typeface="Figtree"/>
            </a:endParaRPr>
          </a:p>
        </p:txBody>
      </p:sp>
      <p:sp>
        <p:nvSpPr>
          <p:cNvPr id="264" name="Google Shape;264;p5"/>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txBox="1"/>
          <p:nvPr>
            <p:ph type="title"/>
          </p:nvPr>
        </p:nvSpPr>
        <p:spPr>
          <a:xfrm>
            <a:off x="0" y="2314000"/>
            <a:ext cx="9144000" cy="48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s" sz="4000">
                <a:solidFill>
                  <a:schemeClr val="lt1"/>
                </a:solidFill>
                <a:latin typeface="Figtree"/>
                <a:ea typeface="Figtree"/>
                <a:cs typeface="Figtree"/>
                <a:sym typeface="Figtree"/>
              </a:rPr>
              <a:t>Controllers</a:t>
            </a:r>
            <a:endParaRPr sz="4000">
              <a:solidFill>
                <a:schemeClr val="lt1"/>
              </a:solidFill>
              <a:latin typeface="Figtree"/>
              <a:ea typeface="Figtree"/>
              <a:cs typeface="Figtree"/>
              <a:sym typeface="Figtree"/>
            </a:endParaRPr>
          </a:p>
        </p:txBody>
      </p:sp>
      <p:sp>
        <p:nvSpPr>
          <p:cNvPr id="270" name="Google Shape;270;p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
        <p:nvSpPr>
          <p:cNvPr id="271" name="Google Shape;271;p6"/>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8"/>
          <p:cNvSpPr txBox="1"/>
          <p:nvPr>
            <p:ph idx="4294967295" type="body"/>
          </p:nvPr>
        </p:nvSpPr>
        <p:spPr>
          <a:xfrm>
            <a:off x="538625" y="1186102"/>
            <a:ext cx="8002800" cy="32382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Controllers in Laravel are PHP files located in the App/Http/Controllers directory.</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controller contains PHP script with Object Oriented structure.</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The Controller class name will be the same as the File name of the controller. Please note that “all names are case sensitive”.</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Usually, controller receives requests from users and then handle it by performing some logic statements. The output will be returned as responses for a specific view.</a:t>
            </a:r>
            <a:endParaRPr/>
          </a:p>
          <a:p>
            <a:pPr indent="-342900" lvl="0" marL="342900" rtl="0" algn="l">
              <a:lnSpc>
                <a:spcPct val="100000"/>
              </a:lnSpc>
              <a:spcBef>
                <a:spcPts val="0"/>
              </a:spcBef>
              <a:spcAft>
                <a:spcPts val="0"/>
              </a:spcAft>
              <a:buSzPts val="1400"/>
              <a:buChar char="●"/>
            </a:pPr>
            <a:r>
              <a:rPr lang="es" sz="1600">
                <a:solidFill>
                  <a:schemeClr val="dk1"/>
                </a:solidFill>
                <a:latin typeface="Albert Sans"/>
                <a:ea typeface="Albert Sans"/>
                <a:cs typeface="Albert Sans"/>
                <a:sym typeface="Albert Sans"/>
              </a:rPr>
              <a:t>We can access database from a Controller by using either Query Builder or Eloquent ORM.</a:t>
            </a:r>
            <a:endParaRPr/>
          </a:p>
        </p:txBody>
      </p:sp>
      <p:sp>
        <p:nvSpPr>
          <p:cNvPr id="277" name="Google Shape;277;p8"/>
          <p:cNvSpPr txBox="1"/>
          <p:nvPr>
            <p:ph idx="4294967295" type="title"/>
          </p:nvPr>
        </p:nvSpPr>
        <p:spPr>
          <a:xfrm>
            <a:off x="538625" y="76750"/>
            <a:ext cx="6044100" cy="91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200"/>
              <a:buNone/>
            </a:pPr>
            <a:r>
              <a:rPr lang="es" sz="3200">
                <a:solidFill>
                  <a:srgbClr val="0012A2"/>
                </a:solidFill>
              </a:rPr>
              <a:t>Controllers</a:t>
            </a:r>
            <a:endParaRPr sz="3200">
              <a:solidFill>
                <a:srgbClr val="0012A2"/>
              </a:solidFill>
              <a:latin typeface="Figtree"/>
              <a:ea typeface="Figtree"/>
              <a:cs typeface="Figtree"/>
              <a:sym typeface="Figtree"/>
            </a:endParaRPr>
          </a:p>
        </p:txBody>
      </p:sp>
      <p:sp>
        <p:nvSpPr>
          <p:cNvPr id="278" name="Google Shape;278;p8"/>
          <p:cNvSpPr txBox="1"/>
          <p:nvPr/>
        </p:nvSpPr>
        <p:spPr>
          <a:xfrm>
            <a:off x="5809943" y="4825868"/>
            <a:ext cx="3015300" cy="217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1200"/>
              <a:buFont typeface="Arial"/>
              <a:buNone/>
            </a:pPr>
            <a:r>
              <a:rPr b="0" i="0" lang="es" sz="1000" u="none" cap="none" strike="noStrike">
                <a:solidFill>
                  <a:srgbClr val="0012A2"/>
                </a:solidFill>
                <a:latin typeface="Albert Sans"/>
                <a:ea typeface="Albert Sans"/>
                <a:cs typeface="Albert Sans"/>
                <a:sym typeface="Albert Sans"/>
              </a:rPr>
              <a:t>Informatics Engineering | Universitas Surabaya</a:t>
            </a:r>
            <a:endParaRPr b="0" i="0" sz="1000" u="none" cap="none" strike="noStrike">
              <a:solidFill>
                <a:srgbClr val="0012A2"/>
              </a:solidFill>
              <a:latin typeface="Albert Sans"/>
              <a:ea typeface="Albert Sans"/>
              <a:cs typeface="Albert Sans"/>
              <a:sym typeface="Albert Sans"/>
            </a:endParaRPr>
          </a:p>
        </p:txBody>
      </p:sp>
      <p:pic>
        <p:nvPicPr>
          <p:cNvPr id="279" name="Google Shape;279;p8"/>
          <p:cNvPicPr preferRelativeResize="0"/>
          <p:nvPr/>
        </p:nvPicPr>
        <p:blipFill rotWithShape="1">
          <a:blip r:embed="rId3">
            <a:alphaModFix/>
          </a:blip>
          <a:srcRect b="0" l="0" r="0" t="0"/>
          <a:stretch/>
        </p:blipFill>
        <p:spPr>
          <a:xfrm>
            <a:off x="2405020" y="3657600"/>
            <a:ext cx="3555822" cy="13857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D3F78C"/>
      </a:accent1>
      <a:accent2>
        <a:srgbClr val="EAFFC0"/>
      </a:accent2>
      <a:accent3>
        <a:srgbClr val="88C01A"/>
      </a:accent3>
      <a:accent4>
        <a:srgbClr val="60811F"/>
      </a:accent4>
      <a:accent5>
        <a:srgbClr val="93C72C"/>
      </a:accent5>
      <a:accent6>
        <a:srgbClr val="D5E7B2"/>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