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1BB9A-70B4-4C71-BAB2-DE7F674C72B7}" v="111" dt="2019-12-27T10:28:2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a Chen" userId="ab1b2215-c17e-4105-9fc4-055f3feb317b" providerId="ADAL" clId="{2711BB9A-70B4-4C71-BAB2-DE7F674C72B7}"/>
    <pc:docChg chg="undo custSel addSld delSld modSld">
      <pc:chgData name="Louisa Chen" userId="ab1b2215-c17e-4105-9fc4-055f3feb317b" providerId="ADAL" clId="{2711BB9A-70B4-4C71-BAB2-DE7F674C72B7}" dt="2019-12-27T10:29:22.302" v="481" actId="20577"/>
      <pc:docMkLst>
        <pc:docMk/>
      </pc:docMkLst>
      <pc:sldChg chg="delSp modSp add setBg">
        <pc:chgData name="Louisa Chen" userId="ab1b2215-c17e-4105-9fc4-055f3feb317b" providerId="ADAL" clId="{2711BB9A-70B4-4C71-BAB2-DE7F674C72B7}" dt="2019-12-27T10:08:36.348" v="90" actId="313"/>
        <pc:sldMkLst>
          <pc:docMk/>
          <pc:sldMk cId="3089805808" sldId="256"/>
        </pc:sldMkLst>
        <pc:spChg chg="mod">
          <ac:chgData name="Louisa Chen" userId="ab1b2215-c17e-4105-9fc4-055f3feb317b" providerId="ADAL" clId="{2711BB9A-70B4-4C71-BAB2-DE7F674C72B7}" dt="2019-12-27T10:08:36.348" v="90" actId="313"/>
          <ac:spMkLst>
            <pc:docMk/>
            <pc:sldMk cId="3089805808" sldId="256"/>
            <ac:spMk id="2" creationId="{CDB428B3-9A9D-49FA-8788-7A34AE827E5D}"/>
          </ac:spMkLst>
        </pc:spChg>
        <pc:spChg chg="del">
          <ac:chgData name="Louisa Chen" userId="ab1b2215-c17e-4105-9fc4-055f3feb317b" providerId="ADAL" clId="{2711BB9A-70B4-4C71-BAB2-DE7F674C72B7}" dt="2019-12-27T10:08:22.724" v="85" actId="478"/>
          <ac:spMkLst>
            <pc:docMk/>
            <pc:sldMk cId="3089805808" sldId="256"/>
            <ac:spMk id="3" creationId="{9E241819-21CF-42D8-BD29-EF154089FF43}"/>
          </ac:spMkLst>
        </pc:spChg>
      </pc:sldChg>
      <pc:sldChg chg="addSp delSp modSp add setBg modNotesTx">
        <pc:chgData name="Louisa Chen" userId="ab1b2215-c17e-4105-9fc4-055f3feb317b" providerId="ADAL" clId="{2711BB9A-70B4-4C71-BAB2-DE7F674C72B7}" dt="2019-12-27T10:26:27.488" v="343" actId="20577"/>
        <pc:sldMkLst>
          <pc:docMk/>
          <pc:sldMk cId="328591110" sldId="257"/>
        </pc:sldMkLst>
        <pc:spChg chg="mod">
          <ac:chgData name="Louisa Chen" userId="ab1b2215-c17e-4105-9fc4-055f3feb317b" providerId="ADAL" clId="{2711BB9A-70B4-4C71-BAB2-DE7F674C72B7}" dt="2019-12-27T10:26:27.488" v="343" actId="20577"/>
          <ac:spMkLst>
            <pc:docMk/>
            <pc:sldMk cId="328591110" sldId="257"/>
            <ac:spMk id="2" creationId="{CDB428B3-9A9D-49FA-8788-7A34AE827E5D}"/>
          </ac:spMkLst>
        </pc:spChg>
        <pc:spChg chg="add del mod">
          <ac:chgData name="Louisa Chen" userId="ab1b2215-c17e-4105-9fc4-055f3feb317b" providerId="ADAL" clId="{2711BB9A-70B4-4C71-BAB2-DE7F674C72B7}" dt="2019-12-27T10:24:22.581" v="339" actId="14100"/>
          <ac:spMkLst>
            <pc:docMk/>
            <pc:sldMk cId="328591110" sldId="257"/>
            <ac:spMk id="3" creationId="{C5DDE31D-E8D3-4AA9-9571-6694DB5C8C84}"/>
          </ac:spMkLst>
        </pc:spChg>
        <pc:spChg chg="add del">
          <ac:chgData name="Louisa Chen" userId="ab1b2215-c17e-4105-9fc4-055f3feb317b" providerId="ADAL" clId="{2711BB9A-70B4-4C71-BAB2-DE7F674C72B7}" dt="2019-12-27T10:12:35.325" v="119"/>
          <ac:spMkLst>
            <pc:docMk/>
            <pc:sldMk cId="328591110" sldId="257"/>
            <ac:spMk id="4" creationId="{7C35C31C-9089-461A-A701-DFD1215AE18A}"/>
          </ac:spMkLst>
        </pc:spChg>
        <pc:spChg chg="add del">
          <ac:chgData name="Louisa Chen" userId="ab1b2215-c17e-4105-9fc4-055f3feb317b" providerId="ADAL" clId="{2711BB9A-70B4-4C71-BAB2-DE7F674C72B7}" dt="2019-12-27T10:12:49.655" v="123"/>
          <ac:spMkLst>
            <pc:docMk/>
            <pc:sldMk cId="328591110" sldId="257"/>
            <ac:spMk id="5" creationId="{1E014622-9150-4FB2-9995-17F2DDC2945D}"/>
          </ac:spMkLst>
        </pc:spChg>
      </pc:sldChg>
      <pc:sldChg chg="add del">
        <pc:chgData name="Louisa Chen" userId="ab1b2215-c17e-4105-9fc4-055f3feb317b" providerId="ADAL" clId="{2711BB9A-70B4-4C71-BAB2-DE7F674C72B7}" dt="2019-12-27T10:13:18.301" v="169" actId="2696"/>
        <pc:sldMkLst>
          <pc:docMk/>
          <pc:sldMk cId="2854686070" sldId="258"/>
        </pc:sldMkLst>
      </pc:sldChg>
      <pc:sldChg chg="modSp add">
        <pc:chgData name="Louisa Chen" userId="ab1b2215-c17e-4105-9fc4-055f3feb317b" providerId="ADAL" clId="{2711BB9A-70B4-4C71-BAB2-DE7F674C72B7}" dt="2019-12-27T10:23:50.037" v="327" actId="14100"/>
        <pc:sldMkLst>
          <pc:docMk/>
          <pc:sldMk cId="2831268663" sldId="259"/>
        </pc:sldMkLst>
        <pc:spChg chg="mod">
          <ac:chgData name="Louisa Chen" userId="ab1b2215-c17e-4105-9fc4-055f3feb317b" providerId="ADAL" clId="{2711BB9A-70B4-4C71-BAB2-DE7F674C72B7}" dt="2019-12-27T10:15:29.518" v="187" actId="20577"/>
          <ac:spMkLst>
            <pc:docMk/>
            <pc:sldMk cId="2831268663" sldId="259"/>
            <ac:spMk id="2" creationId="{CDB428B3-9A9D-49FA-8788-7A34AE827E5D}"/>
          </ac:spMkLst>
        </pc:spChg>
        <pc:spChg chg="mod">
          <ac:chgData name="Louisa Chen" userId="ab1b2215-c17e-4105-9fc4-055f3feb317b" providerId="ADAL" clId="{2711BB9A-70B4-4C71-BAB2-DE7F674C72B7}" dt="2019-12-27T10:23:50.037" v="327" actId="14100"/>
          <ac:spMkLst>
            <pc:docMk/>
            <pc:sldMk cId="2831268663" sldId="259"/>
            <ac:spMk id="3" creationId="{C5DDE31D-E8D3-4AA9-9571-6694DB5C8C84}"/>
          </ac:spMkLst>
        </pc:spChg>
      </pc:sldChg>
      <pc:sldChg chg="addSp delSp modSp add mod setBg">
        <pc:chgData name="Louisa Chen" userId="ab1b2215-c17e-4105-9fc4-055f3feb317b" providerId="ADAL" clId="{2711BB9A-70B4-4C71-BAB2-DE7F674C72B7}" dt="2019-12-27T10:19:30.209" v="257" actId="26606"/>
        <pc:sldMkLst>
          <pc:docMk/>
          <pc:sldMk cId="4124616762" sldId="260"/>
        </pc:sldMkLst>
        <pc:spChg chg="del mod">
          <ac:chgData name="Louisa Chen" userId="ab1b2215-c17e-4105-9fc4-055f3feb317b" providerId="ADAL" clId="{2711BB9A-70B4-4C71-BAB2-DE7F674C72B7}" dt="2019-12-27T10:16:33.373" v="190" actId="478"/>
          <ac:spMkLst>
            <pc:docMk/>
            <pc:sldMk cId="4124616762" sldId="260"/>
            <ac:spMk id="2" creationId="{CDB428B3-9A9D-49FA-8788-7A34AE827E5D}"/>
          </ac:spMkLst>
        </pc:spChg>
        <pc:spChg chg="mod">
          <ac:chgData name="Louisa Chen" userId="ab1b2215-c17e-4105-9fc4-055f3feb317b" providerId="ADAL" clId="{2711BB9A-70B4-4C71-BAB2-DE7F674C72B7}" dt="2019-12-27T10:19:30.209" v="257" actId="26606"/>
          <ac:spMkLst>
            <pc:docMk/>
            <pc:sldMk cId="4124616762" sldId="260"/>
            <ac:spMk id="3" creationId="{C5DDE31D-E8D3-4AA9-9571-6694DB5C8C84}"/>
          </ac:spMkLst>
        </pc:spChg>
        <pc:spChg chg="add del mod">
          <ac:chgData name="Louisa Chen" userId="ab1b2215-c17e-4105-9fc4-055f3feb317b" providerId="ADAL" clId="{2711BB9A-70B4-4C71-BAB2-DE7F674C72B7}" dt="2019-12-27T10:16:38.510" v="192" actId="478"/>
          <ac:spMkLst>
            <pc:docMk/>
            <pc:sldMk cId="4124616762" sldId="260"/>
            <ac:spMk id="5" creationId="{172B54BB-A176-45F0-823B-330E49F9C7A0}"/>
          </ac:spMkLst>
        </pc:spChg>
        <pc:spChg chg="add">
          <ac:chgData name="Louisa Chen" userId="ab1b2215-c17e-4105-9fc4-055f3feb317b" providerId="ADAL" clId="{2711BB9A-70B4-4C71-BAB2-DE7F674C72B7}" dt="2019-12-27T10:19:30.209" v="257" actId="26606"/>
          <ac:spMkLst>
            <pc:docMk/>
            <pc:sldMk cId="4124616762" sldId="260"/>
            <ac:spMk id="11" creationId="{AB45A142-4255-493C-8284-5D566C121B10}"/>
          </ac:spMkLst>
        </pc:spChg>
        <pc:picChg chg="add mod">
          <ac:chgData name="Louisa Chen" userId="ab1b2215-c17e-4105-9fc4-055f3feb317b" providerId="ADAL" clId="{2711BB9A-70B4-4C71-BAB2-DE7F674C72B7}" dt="2019-12-27T10:19:30.209" v="257" actId="26606"/>
          <ac:picMkLst>
            <pc:docMk/>
            <pc:sldMk cId="4124616762" sldId="260"/>
            <ac:picMk id="6" creationId="{BB573BD9-0FB3-49D7-AA61-948E2239FD0B}"/>
          </ac:picMkLst>
        </pc:picChg>
        <pc:cxnChg chg="add">
          <ac:chgData name="Louisa Chen" userId="ab1b2215-c17e-4105-9fc4-055f3feb317b" providerId="ADAL" clId="{2711BB9A-70B4-4C71-BAB2-DE7F674C72B7}" dt="2019-12-27T10:19:30.209" v="257" actId="26606"/>
          <ac:cxnSpMkLst>
            <pc:docMk/>
            <pc:sldMk cId="4124616762" sldId="260"/>
            <ac:cxnSpMk id="13" creationId="{38FB9660-F42F-4313-BBC4-47C007FE484C}"/>
          </ac:cxnSpMkLst>
        </pc:cxnChg>
      </pc:sldChg>
      <pc:sldChg chg="addSp delSp modSp add mod setBg">
        <pc:chgData name="Louisa Chen" userId="ab1b2215-c17e-4105-9fc4-055f3feb317b" providerId="ADAL" clId="{2711BB9A-70B4-4C71-BAB2-DE7F674C72B7}" dt="2019-12-27T10:19:53.661" v="258"/>
        <pc:sldMkLst>
          <pc:docMk/>
          <pc:sldMk cId="2852861691" sldId="261"/>
        </pc:sldMkLst>
        <pc:spChg chg="mod">
          <ac:chgData name="Louisa Chen" userId="ab1b2215-c17e-4105-9fc4-055f3feb317b" providerId="ADAL" clId="{2711BB9A-70B4-4C71-BAB2-DE7F674C72B7}" dt="2019-12-27T10:19:53.661" v="258"/>
          <ac:spMkLst>
            <pc:docMk/>
            <pc:sldMk cId="2852861691" sldId="261"/>
            <ac:spMk id="3" creationId="{C5DDE31D-E8D3-4AA9-9571-6694DB5C8C84}"/>
          </ac:spMkLst>
        </pc:spChg>
        <pc:spChg chg="add">
          <ac:chgData name="Louisa Chen" userId="ab1b2215-c17e-4105-9fc4-055f3feb317b" providerId="ADAL" clId="{2711BB9A-70B4-4C71-BAB2-DE7F674C72B7}" dt="2019-12-27T10:19:23.785" v="256" actId="26606"/>
          <ac:spMkLst>
            <pc:docMk/>
            <pc:sldMk cId="2852861691" sldId="261"/>
            <ac:spMk id="71" creationId="{AB45A142-4255-493C-8284-5D566C121B10}"/>
          </ac:spMkLst>
        </pc:spChg>
        <pc:picChg chg="del">
          <ac:chgData name="Louisa Chen" userId="ab1b2215-c17e-4105-9fc4-055f3feb317b" providerId="ADAL" clId="{2711BB9A-70B4-4C71-BAB2-DE7F674C72B7}" dt="2019-12-27T10:18:50.033" v="254" actId="478"/>
          <ac:picMkLst>
            <pc:docMk/>
            <pc:sldMk cId="2852861691" sldId="261"/>
            <ac:picMk id="6" creationId="{BB573BD9-0FB3-49D7-AA61-948E2239FD0B}"/>
          </ac:picMkLst>
        </pc:picChg>
        <pc:picChg chg="add mod">
          <ac:chgData name="Louisa Chen" userId="ab1b2215-c17e-4105-9fc4-055f3feb317b" providerId="ADAL" clId="{2711BB9A-70B4-4C71-BAB2-DE7F674C72B7}" dt="2019-12-27T10:19:23.785" v="256" actId="26606"/>
          <ac:picMkLst>
            <pc:docMk/>
            <pc:sldMk cId="2852861691" sldId="261"/>
            <ac:picMk id="2050" creationId="{2450A526-B699-46DC-8A36-FBD760DD04BD}"/>
          </ac:picMkLst>
        </pc:picChg>
        <pc:cxnChg chg="add">
          <ac:chgData name="Louisa Chen" userId="ab1b2215-c17e-4105-9fc4-055f3feb317b" providerId="ADAL" clId="{2711BB9A-70B4-4C71-BAB2-DE7F674C72B7}" dt="2019-12-27T10:19:23.785" v="256" actId="26606"/>
          <ac:cxnSpMkLst>
            <pc:docMk/>
            <pc:sldMk cId="2852861691" sldId="261"/>
            <ac:cxnSpMk id="73" creationId="{38FB9660-F42F-4313-BBC4-47C007FE484C}"/>
          </ac:cxnSpMkLst>
        </pc:cxnChg>
      </pc:sldChg>
      <pc:sldChg chg="addSp delSp add del setBg delDesignElem">
        <pc:chgData name="Louisa Chen" userId="ab1b2215-c17e-4105-9fc4-055f3feb317b" providerId="ADAL" clId="{2711BB9A-70B4-4C71-BAB2-DE7F674C72B7}" dt="2019-12-27T10:20:04.651" v="261"/>
        <pc:sldMkLst>
          <pc:docMk/>
          <pc:sldMk cId="498598761" sldId="262"/>
        </pc:sldMkLst>
        <pc:spChg chg="add del">
          <ac:chgData name="Louisa Chen" userId="ab1b2215-c17e-4105-9fc4-055f3feb317b" providerId="ADAL" clId="{2711BB9A-70B4-4C71-BAB2-DE7F674C72B7}" dt="2019-12-27T10:20:04.651" v="261"/>
          <ac:spMkLst>
            <pc:docMk/>
            <pc:sldMk cId="498598761" sldId="262"/>
            <ac:spMk id="71" creationId="{AB45A142-4255-493C-8284-5D566C121B10}"/>
          </ac:spMkLst>
        </pc:spChg>
        <pc:cxnChg chg="add del">
          <ac:chgData name="Louisa Chen" userId="ab1b2215-c17e-4105-9fc4-055f3feb317b" providerId="ADAL" clId="{2711BB9A-70B4-4C71-BAB2-DE7F674C72B7}" dt="2019-12-27T10:20:04.651" v="261"/>
          <ac:cxnSpMkLst>
            <pc:docMk/>
            <pc:sldMk cId="498598761" sldId="262"/>
            <ac:cxnSpMk id="73" creationId="{38FB9660-F42F-4313-BBC4-47C007FE484C}"/>
          </ac:cxnSpMkLst>
        </pc:cxnChg>
      </pc:sldChg>
      <pc:sldChg chg="addSp delSp modSp add">
        <pc:chgData name="Louisa Chen" userId="ab1b2215-c17e-4105-9fc4-055f3feb317b" providerId="ADAL" clId="{2711BB9A-70B4-4C71-BAB2-DE7F674C72B7}" dt="2019-12-27T10:20:18.335" v="266" actId="26606"/>
        <pc:sldMkLst>
          <pc:docMk/>
          <pc:sldMk cId="3896102723" sldId="262"/>
        </pc:sldMkLst>
        <pc:spChg chg="mod">
          <ac:chgData name="Louisa Chen" userId="ab1b2215-c17e-4105-9fc4-055f3feb317b" providerId="ADAL" clId="{2711BB9A-70B4-4C71-BAB2-DE7F674C72B7}" dt="2019-12-27T10:20:18.335" v="266" actId="26606"/>
          <ac:spMkLst>
            <pc:docMk/>
            <pc:sldMk cId="3896102723" sldId="262"/>
            <ac:spMk id="3" creationId="{C5DDE31D-E8D3-4AA9-9571-6694DB5C8C84}"/>
          </ac:spMkLst>
        </pc:spChg>
        <pc:spChg chg="del">
          <ac:chgData name="Louisa Chen" userId="ab1b2215-c17e-4105-9fc4-055f3feb317b" providerId="ADAL" clId="{2711BB9A-70B4-4C71-BAB2-DE7F674C72B7}" dt="2019-12-27T10:20:18.335" v="266" actId="26606"/>
          <ac:spMkLst>
            <pc:docMk/>
            <pc:sldMk cId="3896102723" sldId="262"/>
            <ac:spMk id="71" creationId="{AB45A142-4255-493C-8284-5D566C121B10}"/>
          </ac:spMkLst>
        </pc:spChg>
        <pc:spChg chg="add">
          <ac:chgData name="Louisa Chen" userId="ab1b2215-c17e-4105-9fc4-055f3feb317b" providerId="ADAL" clId="{2711BB9A-70B4-4C71-BAB2-DE7F674C72B7}" dt="2019-12-27T10:20:18.335" v="266" actId="26606"/>
          <ac:spMkLst>
            <pc:docMk/>
            <pc:sldMk cId="3896102723" sldId="262"/>
            <ac:spMk id="135" creationId="{CDA1A2E9-63FE-408D-A803-8E306ECAB4B3}"/>
          </ac:spMkLst>
        </pc:spChg>
        <pc:spChg chg="add">
          <ac:chgData name="Louisa Chen" userId="ab1b2215-c17e-4105-9fc4-055f3feb317b" providerId="ADAL" clId="{2711BB9A-70B4-4C71-BAB2-DE7F674C72B7}" dt="2019-12-27T10:20:18.335" v="266" actId="26606"/>
          <ac:spMkLst>
            <pc:docMk/>
            <pc:sldMk cId="3896102723" sldId="262"/>
            <ac:spMk id="137" creationId="{FBE9F90C-C163-435B-9A68-D15C92D1CF2B}"/>
          </ac:spMkLst>
        </pc:spChg>
        <pc:spChg chg="add">
          <ac:chgData name="Louisa Chen" userId="ab1b2215-c17e-4105-9fc4-055f3feb317b" providerId="ADAL" clId="{2711BB9A-70B4-4C71-BAB2-DE7F674C72B7}" dt="2019-12-27T10:20:18.335" v="266" actId="26606"/>
          <ac:spMkLst>
            <pc:docMk/>
            <pc:sldMk cId="3896102723" sldId="262"/>
            <ac:spMk id="139" creationId="{2C910467-8185-45DD-B8A2-A88DF20DF6E0}"/>
          </ac:spMkLst>
        </pc:spChg>
        <pc:spChg chg="add">
          <ac:chgData name="Louisa Chen" userId="ab1b2215-c17e-4105-9fc4-055f3feb317b" providerId="ADAL" clId="{2711BB9A-70B4-4C71-BAB2-DE7F674C72B7}" dt="2019-12-27T10:20:18.335" v="266" actId="26606"/>
          <ac:spMkLst>
            <pc:docMk/>
            <pc:sldMk cId="3896102723" sldId="262"/>
            <ac:spMk id="141" creationId="{1A882A9F-F4E9-4E23-8F0B-20B5DF42EAA9}"/>
          </ac:spMkLst>
        </pc:spChg>
        <pc:picChg chg="del">
          <ac:chgData name="Louisa Chen" userId="ab1b2215-c17e-4105-9fc4-055f3feb317b" providerId="ADAL" clId="{2711BB9A-70B4-4C71-BAB2-DE7F674C72B7}" dt="2019-12-27T10:20:12.611" v="263" actId="478"/>
          <ac:picMkLst>
            <pc:docMk/>
            <pc:sldMk cId="3896102723" sldId="262"/>
            <ac:picMk id="2050" creationId="{2450A526-B699-46DC-8A36-FBD760DD04BD}"/>
          </ac:picMkLst>
        </pc:picChg>
        <pc:picChg chg="add mod">
          <ac:chgData name="Louisa Chen" userId="ab1b2215-c17e-4105-9fc4-055f3feb317b" providerId="ADAL" clId="{2711BB9A-70B4-4C71-BAB2-DE7F674C72B7}" dt="2019-12-27T10:20:18.335" v="266" actId="26606"/>
          <ac:picMkLst>
            <pc:docMk/>
            <pc:sldMk cId="3896102723" sldId="262"/>
            <ac:picMk id="5122" creationId="{2653C9CA-E2EC-4000-97E9-0B58BFAD9207}"/>
          </ac:picMkLst>
        </pc:picChg>
        <pc:cxnChg chg="del">
          <ac:chgData name="Louisa Chen" userId="ab1b2215-c17e-4105-9fc4-055f3feb317b" providerId="ADAL" clId="{2711BB9A-70B4-4C71-BAB2-DE7F674C72B7}" dt="2019-12-27T10:20:18.335" v="266" actId="26606"/>
          <ac:cxnSpMkLst>
            <pc:docMk/>
            <pc:sldMk cId="3896102723" sldId="262"/>
            <ac:cxnSpMk id="73" creationId="{38FB9660-F42F-4313-BBC4-47C007FE484C}"/>
          </ac:cxnSpMkLst>
        </pc:cxnChg>
      </pc:sldChg>
      <pc:sldChg chg="addSp delSp add del setBg delDesignElem">
        <pc:chgData name="Louisa Chen" userId="ab1b2215-c17e-4105-9fc4-055f3feb317b" providerId="ADAL" clId="{2711BB9A-70B4-4C71-BAB2-DE7F674C72B7}" dt="2019-12-27T10:20:38.414" v="269"/>
        <pc:sldMkLst>
          <pc:docMk/>
          <pc:sldMk cId="2396716527" sldId="263"/>
        </pc:sldMkLst>
        <pc:spChg chg="add del">
          <ac:chgData name="Louisa Chen" userId="ab1b2215-c17e-4105-9fc4-055f3feb317b" providerId="ADAL" clId="{2711BB9A-70B4-4C71-BAB2-DE7F674C72B7}" dt="2019-12-27T10:20:38.414" v="269"/>
          <ac:spMkLst>
            <pc:docMk/>
            <pc:sldMk cId="2396716527" sldId="263"/>
            <ac:spMk id="71" creationId="{AB45A142-4255-493C-8284-5D566C121B10}"/>
          </ac:spMkLst>
        </pc:spChg>
        <pc:cxnChg chg="add del">
          <ac:chgData name="Louisa Chen" userId="ab1b2215-c17e-4105-9fc4-055f3feb317b" providerId="ADAL" clId="{2711BB9A-70B4-4C71-BAB2-DE7F674C72B7}" dt="2019-12-27T10:20:38.414" v="269"/>
          <ac:cxnSpMkLst>
            <pc:docMk/>
            <pc:sldMk cId="2396716527" sldId="263"/>
            <ac:cxnSpMk id="73" creationId="{38FB9660-F42F-4313-BBC4-47C007FE484C}"/>
          </ac:cxnSpMkLst>
        </pc:cxnChg>
      </pc:sldChg>
      <pc:sldChg chg="addSp delSp modSp add">
        <pc:chgData name="Louisa Chen" userId="ab1b2215-c17e-4105-9fc4-055f3feb317b" providerId="ADAL" clId="{2711BB9A-70B4-4C71-BAB2-DE7F674C72B7}" dt="2019-12-27T10:22:07.226" v="280" actId="1076"/>
        <pc:sldMkLst>
          <pc:docMk/>
          <pc:sldMk cId="2610667511" sldId="263"/>
        </pc:sldMkLst>
        <pc:spChg chg="mod">
          <ac:chgData name="Louisa Chen" userId="ab1b2215-c17e-4105-9fc4-055f3feb317b" providerId="ADAL" clId="{2711BB9A-70B4-4C71-BAB2-DE7F674C72B7}" dt="2019-12-27T10:22:05.572" v="279" actId="20577"/>
          <ac:spMkLst>
            <pc:docMk/>
            <pc:sldMk cId="2610667511" sldId="263"/>
            <ac:spMk id="3" creationId="{C5DDE31D-E8D3-4AA9-9571-6694DB5C8C84}"/>
          </ac:spMkLst>
        </pc:spChg>
        <pc:spChg chg="del">
          <ac:chgData name="Louisa Chen" userId="ab1b2215-c17e-4105-9fc4-055f3feb317b" providerId="ADAL" clId="{2711BB9A-70B4-4C71-BAB2-DE7F674C72B7}" dt="2019-12-27T10:21:45.856" v="273" actId="26606"/>
          <ac:spMkLst>
            <pc:docMk/>
            <pc:sldMk cId="2610667511" sldId="263"/>
            <ac:spMk id="71" creationId="{AB45A142-4255-493C-8284-5D566C121B10}"/>
          </ac:spMkLst>
        </pc:spChg>
        <pc:spChg chg="add">
          <ac:chgData name="Louisa Chen" userId="ab1b2215-c17e-4105-9fc4-055f3feb317b" providerId="ADAL" clId="{2711BB9A-70B4-4C71-BAB2-DE7F674C72B7}" dt="2019-12-27T10:21:45.856" v="273" actId="26606"/>
          <ac:spMkLst>
            <pc:docMk/>
            <pc:sldMk cId="2610667511" sldId="263"/>
            <ac:spMk id="78" creationId="{E396EB87-0C1D-4B57-B65A-A36B05741D69}"/>
          </ac:spMkLst>
        </pc:spChg>
        <pc:picChg chg="add mod">
          <ac:chgData name="Louisa Chen" userId="ab1b2215-c17e-4105-9fc4-055f3feb317b" providerId="ADAL" clId="{2711BB9A-70B4-4C71-BAB2-DE7F674C72B7}" dt="2019-12-27T10:22:07.226" v="280" actId="1076"/>
          <ac:picMkLst>
            <pc:docMk/>
            <pc:sldMk cId="2610667511" sldId="263"/>
            <ac:picMk id="2" creationId="{B99E2D5C-E84A-4656-8BE0-D65E2C1A603E}"/>
          </ac:picMkLst>
        </pc:picChg>
        <pc:picChg chg="del">
          <ac:chgData name="Louisa Chen" userId="ab1b2215-c17e-4105-9fc4-055f3feb317b" providerId="ADAL" clId="{2711BB9A-70B4-4C71-BAB2-DE7F674C72B7}" dt="2019-12-27T10:21:35.498" v="271" actId="478"/>
          <ac:picMkLst>
            <pc:docMk/>
            <pc:sldMk cId="2610667511" sldId="263"/>
            <ac:picMk id="2050" creationId="{2450A526-B699-46DC-8A36-FBD760DD04BD}"/>
          </ac:picMkLst>
        </pc:picChg>
        <pc:cxnChg chg="del">
          <ac:chgData name="Louisa Chen" userId="ab1b2215-c17e-4105-9fc4-055f3feb317b" providerId="ADAL" clId="{2711BB9A-70B4-4C71-BAB2-DE7F674C72B7}" dt="2019-12-27T10:21:45.856" v="273" actId="26606"/>
          <ac:cxnSpMkLst>
            <pc:docMk/>
            <pc:sldMk cId="2610667511" sldId="263"/>
            <ac:cxnSpMk id="73" creationId="{38FB9660-F42F-4313-BBC4-47C007FE484C}"/>
          </ac:cxnSpMkLst>
        </pc:cxnChg>
      </pc:sldChg>
      <pc:sldChg chg="addSp delSp modSp add mod setBg delDesignElem">
        <pc:chgData name="Louisa Chen" userId="ab1b2215-c17e-4105-9fc4-055f3feb317b" providerId="ADAL" clId="{2711BB9A-70B4-4C71-BAB2-DE7F674C72B7}" dt="2019-12-27T10:22:53.390" v="292" actId="1035"/>
        <pc:sldMkLst>
          <pc:docMk/>
          <pc:sldMk cId="106381409" sldId="264"/>
        </pc:sldMkLst>
        <pc:spChg chg="mod">
          <ac:chgData name="Louisa Chen" userId="ab1b2215-c17e-4105-9fc4-055f3feb317b" providerId="ADAL" clId="{2711BB9A-70B4-4C71-BAB2-DE7F674C72B7}" dt="2019-12-27T10:22:50.045" v="287" actId="20577"/>
          <ac:spMkLst>
            <pc:docMk/>
            <pc:sldMk cId="106381409" sldId="264"/>
            <ac:spMk id="3" creationId="{C5DDE31D-E8D3-4AA9-9571-6694DB5C8C84}"/>
          </ac:spMkLst>
        </pc:spChg>
        <pc:spChg chg="add">
          <ac:chgData name="Louisa Chen" userId="ab1b2215-c17e-4105-9fc4-055f3feb317b" providerId="ADAL" clId="{2711BB9A-70B4-4C71-BAB2-DE7F674C72B7}" dt="2019-12-27T10:22:46.097" v="285" actId="26606"/>
          <ac:spMkLst>
            <pc:docMk/>
            <pc:sldMk cId="106381409" sldId="264"/>
            <ac:spMk id="9" creationId="{0465601C-04B5-4AE0-8300-C95A72ECD27F}"/>
          </ac:spMkLst>
        </pc:spChg>
        <pc:spChg chg="del">
          <ac:chgData name="Louisa Chen" userId="ab1b2215-c17e-4105-9fc4-055f3feb317b" providerId="ADAL" clId="{2711BB9A-70B4-4C71-BAB2-DE7F674C72B7}" dt="2019-12-27T10:22:10.551" v="282"/>
          <ac:spMkLst>
            <pc:docMk/>
            <pc:sldMk cId="106381409" sldId="264"/>
            <ac:spMk id="78" creationId="{E396EB87-0C1D-4B57-B65A-A36B05741D69}"/>
          </ac:spMkLst>
        </pc:spChg>
        <pc:picChg chg="del">
          <ac:chgData name="Louisa Chen" userId="ab1b2215-c17e-4105-9fc4-055f3feb317b" providerId="ADAL" clId="{2711BB9A-70B4-4C71-BAB2-DE7F674C72B7}" dt="2019-12-27T10:22:37.177" v="283" actId="478"/>
          <ac:picMkLst>
            <pc:docMk/>
            <pc:sldMk cId="106381409" sldId="264"/>
            <ac:picMk id="2" creationId="{B99E2D5C-E84A-4656-8BE0-D65E2C1A603E}"/>
          </ac:picMkLst>
        </pc:picChg>
        <pc:picChg chg="add mod">
          <ac:chgData name="Louisa Chen" userId="ab1b2215-c17e-4105-9fc4-055f3feb317b" providerId="ADAL" clId="{2711BB9A-70B4-4C71-BAB2-DE7F674C72B7}" dt="2019-12-27T10:22:53.390" v="292" actId="1035"/>
          <ac:picMkLst>
            <pc:docMk/>
            <pc:sldMk cId="106381409" sldId="264"/>
            <ac:picMk id="4" creationId="{98C6EAC4-5C64-426B-8D07-3FE73A6028E1}"/>
          </ac:picMkLst>
        </pc:picChg>
      </pc:sldChg>
      <pc:sldChg chg="addSp delSp modSp add setBg delDesignElem">
        <pc:chgData name="Louisa Chen" userId="ab1b2215-c17e-4105-9fc4-055f3feb317b" providerId="ADAL" clId="{2711BB9A-70B4-4C71-BAB2-DE7F674C72B7}" dt="2019-12-27T10:29:22.302" v="481" actId="20577"/>
        <pc:sldMkLst>
          <pc:docMk/>
          <pc:sldMk cId="3469201210" sldId="265"/>
        </pc:sldMkLst>
        <pc:spChg chg="mod">
          <ac:chgData name="Louisa Chen" userId="ab1b2215-c17e-4105-9fc4-055f3feb317b" providerId="ADAL" clId="{2711BB9A-70B4-4C71-BAB2-DE7F674C72B7}" dt="2019-12-27T10:23:11.333" v="309" actId="313"/>
          <ac:spMkLst>
            <pc:docMk/>
            <pc:sldMk cId="3469201210" sldId="265"/>
            <ac:spMk id="3" creationId="{C5DDE31D-E8D3-4AA9-9571-6694DB5C8C84}"/>
          </ac:spMkLst>
        </pc:spChg>
        <pc:spChg chg="add mod">
          <ac:chgData name="Louisa Chen" userId="ab1b2215-c17e-4105-9fc4-055f3feb317b" providerId="ADAL" clId="{2711BB9A-70B4-4C71-BAB2-DE7F674C72B7}" dt="2019-12-27T10:29:22.302" v="481" actId="20577"/>
          <ac:spMkLst>
            <pc:docMk/>
            <pc:sldMk cId="3469201210" sldId="265"/>
            <ac:spMk id="5" creationId="{0EBFC69E-0D5F-4B11-96BD-D85E3C85A759}"/>
          </ac:spMkLst>
        </pc:spChg>
        <pc:spChg chg="del">
          <ac:chgData name="Louisa Chen" userId="ab1b2215-c17e-4105-9fc4-055f3feb317b" providerId="ADAL" clId="{2711BB9A-70B4-4C71-BAB2-DE7F674C72B7}" dt="2019-12-27T10:22:57.883" v="294"/>
          <ac:spMkLst>
            <pc:docMk/>
            <pc:sldMk cId="3469201210" sldId="265"/>
            <ac:spMk id="9" creationId="{0465601C-04B5-4AE0-8300-C95A72ECD27F}"/>
          </ac:spMkLst>
        </pc:spChg>
        <pc:picChg chg="del">
          <ac:chgData name="Louisa Chen" userId="ab1b2215-c17e-4105-9fc4-055f3feb317b" providerId="ADAL" clId="{2711BB9A-70B4-4C71-BAB2-DE7F674C72B7}" dt="2019-12-27T10:23:08.741" v="308" actId="478"/>
          <ac:picMkLst>
            <pc:docMk/>
            <pc:sldMk cId="3469201210" sldId="265"/>
            <ac:picMk id="4" creationId="{98C6EAC4-5C64-426B-8D07-3FE73A6028E1}"/>
          </ac:picMkLst>
        </pc:picChg>
      </pc:sldChg>
      <pc:sldChg chg="modSp add">
        <pc:chgData name="Louisa Chen" userId="ab1b2215-c17e-4105-9fc4-055f3feb317b" providerId="ADAL" clId="{2711BB9A-70B4-4C71-BAB2-DE7F674C72B7}" dt="2019-12-27T10:27:31.485" v="363"/>
        <pc:sldMkLst>
          <pc:docMk/>
          <pc:sldMk cId="2752569592" sldId="266"/>
        </pc:sldMkLst>
        <pc:spChg chg="mod">
          <ac:chgData name="Louisa Chen" userId="ab1b2215-c17e-4105-9fc4-055f3feb317b" providerId="ADAL" clId="{2711BB9A-70B4-4C71-BAB2-DE7F674C72B7}" dt="2019-12-27T10:27:31.485" v="363"/>
          <ac:spMkLst>
            <pc:docMk/>
            <pc:sldMk cId="2752569592" sldId="266"/>
            <ac:spMk id="3" creationId="{C5DDE31D-E8D3-4AA9-9571-6694DB5C8C84}"/>
          </ac:spMkLst>
        </pc:spChg>
        <pc:spChg chg="mod">
          <ac:chgData name="Louisa Chen" userId="ab1b2215-c17e-4105-9fc4-055f3feb317b" providerId="ADAL" clId="{2711BB9A-70B4-4C71-BAB2-DE7F674C72B7}" dt="2019-12-27T10:27:16.044" v="361" actId="20577"/>
          <ac:spMkLst>
            <pc:docMk/>
            <pc:sldMk cId="2752569592" sldId="266"/>
            <ac:spMk id="5" creationId="{0EBFC69E-0D5F-4B11-96BD-D85E3C85A759}"/>
          </ac:spMkLst>
        </pc:spChg>
      </pc:sldChg>
      <pc:sldChg chg="delSp modSp add del modTransition">
        <pc:chgData name="Louisa Chen" userId="ab1b2215-c17e-4105-9fc4-055f3feb317b" providerId="ADAL" clId="{2711BB9A-70B4-4C71-BAB2-DE7F674C72B7}" dt="2019-12-27T10:06:55.521" v="6" actId="2696"/>
        <pc:sldMkLst>
          <pc:docMk/>
          <pc:sldMk cId="4033810165" sldId="532"/>
        </pc:sldMkLst>
        <pc:picChg chg="del">
          <ac:chgData name="Louisa Chen" userId="ab1b2215-c17e-4105-9fc4-055f3feb317b" providerId="ADAL" clId="{2711BB9A-70B4-4C71-BAB2-DE7F674C72B7}" dt="2019-12-27T10:05:36.055" v="3" actId="478"/>
          <ac:picMkLst>
            <pc:docMk/>
            <pc:sldMk cId="4033810165" sldId="532"/>
            <ac:picMk id="4098" creationId="{00000000-0000-0000-0000-000000000000}"/>
          </ac:picMkLst>
        </pc:picChg>
        <pc:picChg chg="del mod">
          <ac:chgData name="Louisa Chen" userId="ab1b2215-c17e-4105-9fc4-055f3feb317b" providerId="ADAL" clId="{2711BB9A-70B4-4C71-BAB2-DE7F674C72B7}" dt="2019-12-27T10:05:39.129" v="5" actId="478"/>
          <ac:picMkLst>
            <pc:docMk/>
            <pc:sldMk cId="4033810165" sldId="532"/>
            <ac:picMk id="614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8E250-5648-48C9-8D9B-C34488FEA05C}" type="datetimeFigureOut">
              <a:rPr lang="en-US" smtClean="0"/>
              <a:t>27-Dec-19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72DB3-CD54-452E-A24B-3D29BA2ED3C7}" type="slidenum">
              <a:rPr lang="en-US" smtClean="0"/>
              <a:t>‹#›</a:t>
            </a:fld>
            <a:endParaRPr lang="en-US"/>
          </a:p>
        </p:txBody>
      </p:sp>
    </p:spTree>
    <p:extLst>
      <p:ext uri="{BB962C8B-B14F-4D97-AF65-F5344CB8AC3E}">
        <p14:creationId xmlns:p14="http://schemas.microsoft.com/office/powerpoint/2010/main" val="144799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72DB3-CD54-452E-A24B-3D29BA2ED3C7}" type="slidenum">
              <a:rPr lang="en-US" smtClean="0"/>
              <a:t>2</a:t>
            </a:fld>
            <a:endParaRPr lang="en-US"/>
          </a:p>
        </p:txBody>
      </p:sp>
    </p:spTree>
    <p:extLst>
      <p:ext uri="{BB962C8B-B14F-4D97-AF65-F5344CB8AC3E}">
        <p14:creationId xmlns:p14="http://schemas.microsoft.com/office/powerpoint/2010/main" val="219244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E723-AE6D-4E47-80C4-5BDE25B5C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6616F-4F1E-455B-A8B6-7DFFCF270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6F452-33F2-44AE-BF81-5F8D54749A71}"/>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5" name="Footer Placeholder 4">
            <a:extLst>
              <a:ext uri="{FF2B5EF4-FFF2-40B4-BE49-F238E27FC236}">
                <a16:creationId xmlns:a16="http://schemas.microsoft.com/office/drawing/2014/main" id="{F9D51A09-5F70-42B5-8904-C94824E60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9FF4-940A-40BD-81CB-30DA05D0AE82}"/>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175512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BD17-5DE7-4707-B063-43543274E2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13B816-4B65-40EF-A7F6-16E1AF3B3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4639C-6585-4C52-A278-D01D19066612}"/>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5" name="Footer Placeholder 4">
            <a:extLst>
              <a:ext uri="{FF2B5EF4-FFF2-40B4-BE49-F238E27FC236}">
                <a16:creationId xmlns:a16="http://schemas.microsoft.com/office/drawing/2014/main" id="{B76B4982-DD07-4C60-B49F-D7276B72A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7DDD4-4C63-4D1B-8853-074C82CB962D}"/>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78506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05928-7721-48E9-8871-EEC18A8EA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D274C7-CE69-4607-9CC0-2E9650DD0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AE34A-B3EE-4FCD-95A2-23AC968FE05E}"/>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5" name="Footer Placeholder 4">
            <a:extLst>
              <a:ext uri="{FF2B5EF4-FFF2-40B4-BE49-F238E27FC236}">
                <a16:creationId xmlns:a16="http://schemas.microsoft.com/office/drawing/2014/main" id="{BAA68573-9C85-483F-8C14-25B8D8D06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A0DD2-1134-446D-A081-DD90B9007B1D}"/>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105988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59259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sz="18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66407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9742642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9901" y="1981201"/>
            <a:ext cx="5524500" cy="386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1" y="1981201"/>
            <a:ext cx="5524500" cy="386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799141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57728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6573855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93701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7135216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4387-7EDA-47AA-A48B-FDB3B5528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943C3-9437-4398-AD54-966DCC8BE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25137-906F-4C8B-933D-900BA8D728A7}"/>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5" name="Footer Placeholder 4">
            <a:extLst>
              <a:ext uri="{FF2B5EF4-FFF2-40B4-BE49-F238E27FC236}">
                <a16:creationId xmlns:a16="http://schemas.microsoft.com/office/drawing/2014/main" id="{23F3A0F3-21FE-46FB-B430-684EC66C9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2259F-BA77-4C0B-9759-D434980F8A5B}"/>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3911189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1268925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0271336"/>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9052" y="849313"/>
            <a:ext cx="2813049" cy="4997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9901" y="849313"/>
            <a:ext cx="8235951" cy="4997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366938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69900" y="849313"/>
            <a:ext cx="11252200" cy="850900"/>
          </a:xfrm>
        </p:spPr>
        <p:txBody>
          <a:bodyPr/>
          <a:lstStyle/>
          <a:p>
            <a:r>
              <a:rPr lang="zh-CN" altLang="en-US"/>
              <a:t>单击此处编辑母版标题样式</a:t>
            </a:r>
          </a:p>
        </p:txBody>
      </p:sp>
      <p:sp>
        <p:nvSpPr>
          <p:cNvPr id="3" name="文本占位符 2"/>
          <p:cNvSpPr>
            <a:spLocks noGrp="1"/>
          </p:cNvSpPr>
          <p:nvPr>
            <p:ph type="body" sz="half" idx="1"/>
          </p:nvPr>
        </p:nvSpPr>
        <p:spPr>
          <a:xfrm>
            <a:off x="469901" y="1981201"/>
            <a:ext cx="5524500" cy="3865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6197601" y="1981201"/>
            <a:ext cx="5524500" cy="3865563"/>
          </a:xfrm>
        </p:spPr>
        <p:txBody>
          <a:bodyPr/>
          <a:lstStyle/>
          <a:p>
            <a:pPr lvl="0"/>
            <a:endParaRPr lang="zh-CN" altLang="en-US" noProof="0"/>
          </a:p>
        </p:txBody>
      </p:sp>
    </p:spTree>
    <p:extLst>
      <p:ext uri="{BB962C8B-B14F-4D97-AF65-F5344CB8AC3E}">
        <p14:creationId xmlns:p14="http://schemas.microsoft.com/office/powerpoint/2010/main" val="46415264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69900" y="849313"/>
            <a:ext cx="11252200" cy="850900"/>
          </a:xfrm>
        </p:spPr>
        <p:txBody>
          <a:bodyPr/>
          <a:lstStyle/>
          <a:p>
            <a:r>
              <a:rPr lang="zh-CN" altLang="en-US"/>
              <a:t>单击此处编辑母版标题样式</a:t>
            </a:r>
          </a:p>
        </p:txBody>
      </p:sp>
      <p:sp>
        <p:nvSpPr>
          <p:cNvPr id="3" name="文本占位符 2"/>
          <p:cNvSpPr>
            <a:spLocks noGrp="1"/>
          </p:cNvSpPr>
          <p:nvPr>
            <p:ph type="body" sz="half" idx="1"/>
          </p:nvPr>
        </p:nvSpPr>
        <p:spPr>
          <a:xfrm>
            <a:off x="469901" y="1981201"/>
            <a:ext cx="5524500" cy="3865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197601" y="1981201"/>
            <a:ext cx="5524500" cy="3865563"/>
          </a:xfrm>
        </p:spPr>
        <p:txBody>
          <a:bodyPr/>
          <a:lstStyle/>
          <a:p>
            <a:pPr lvl="0"/>
            <a:endParaRPr lang="zh-CN" altLang="en-US" noProof="0"/>
          </a:p>
        </p:txBody>
      </p:sp>
    </p:spTree>
    <p:extLst>
      <p:ext uri="{BB962C8B-B14F-4D97-AF65-F5344CB8AC3E}">
        <p14:creationId xmlns:p14="http://schemas.microsoft.com/office/powerpoint/2010/main" val="17182154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9900" y="849313"/>
            <a:ext cx="11252200" cy="850900"/>
          </a:xfrm>
        </p:spPr>
        <p:txBody>
          <a:bodyPr/>
          <a:lstStyle/>
          <a:p>
            <a:r>
              <a:rPr lang="zh-CN" altLang="en-US"/>
              <a:t>单击此处编辑母版标题样式</a:t>
            </a:r>
          </a:p>
        </p:txBody>
      </p:sp>
      <p:sp>
        <p:nvSpPr>
          <p:cNvPr id="3" name="内容占位符 2"/>
          <p:cNvSpPr>
            <a:spLocks noGrp="1"/>
          </p:cNvSpPr>
          <p:nvPr>
            <p:ph sz="half" idx="1"/>
          </p:nvPr>
        </p:nvSpPr>
        <p:spPr>
          <a:xfrm>
            <a:off x="469901" y="1981201"/>
            <a:ext cx="5524500" cy="3865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1" y="1981200"/>
            <a:ext cx="5524500" cy="1855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1" y="3989389"/>
            <a:ext cx="5524500" cy="1857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3909562"/>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p>
        </p:txBody>
      </p:sp>
      <p:sp>
        <p:nvSpPr>
          <p:cNvPr id="3" name="Content Placeholder 2"/>
          <p:cNvSpPr>
            <a:spLocks noGrp="1"/>
          </p:cNvSpPr>
          <p:nvPr>
            <p:ph idx="1"/>
          </p:nvPr>
        </p:nvSpPr>
        <p:spPr/>
        <p:txBody>
          <a:bodyPr/>
          <a:lstStyle>
            <a:lvl2pPr>
              <a:buFont typeface="Lucida Grande"/>
              <a:buChar char="−"/>
              <a:defRPr/>
            </a:lvl2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Tree>
    <p:extLst>
      <p:ext uri="{BB962C8B-B14F-4D97-AF65-F5344CB8AC3E}">
        <p14:creationId xmlns:p14="http://schemas.microsoft.com/office/powerpoint/2010/main" val="3445641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lvl2pPr>
              <a:buFont typeface="Lucida Grande"/>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3525144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14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9210-C207-4F53-A21C-F4641D900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A096B-5E8B-46FC-AA25-AF1C7715D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21AFF8-1769-4257-A540-961647665391}"/>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5" name="Footer Placeholder 4">
            <a:extLst>
              <a:ext uri="{FF2B5EF4-FFF2-40B4-BE49-F238E27FC236}">
                <a16:creationId xmlns:a16="http://schemas.microsoft.com/office/drawing/2014/main" id="{7C4B5C89-AB08-48CD-A358-C4A09FDC5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680BD-A1F4-4D50-AA19-91E0ABEF2A52}"/>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69294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83A1-0982-4349-B31B-20C564B2E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55AAD-33B2-401E-88DB-DC1FC2D7C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74749-37DE-4A96-9CA5-E36BAB0C4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D197A-2B12-474D-A320-35B8F43C1E44}"/>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6" name="Footer Placeholder 5">
            <a:extLst>
              <a:ext uri="{FF2B5EF4-FFF2-40B4-BE49-F238E27FC236}">
                <a16:creationId xmlns:a16="http://schemas.microsoft.com/office/drawing/2014/main" id="{CB690EA3-700B-4204-A775-159905A7E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A3453-2CFE-4E4B-9046-984BE78A8606}"/>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20557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E91D-D248-4480-8484-5C9609BBF5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61B717-9FC3-475E-BC26-28D578977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23944-5A0E-46FC-B941-A52FEDAFE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C70C0-9FC4-4170-96DA-8E974E9E1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F5311E-0C50-4305-9350-E807923F3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90258C-6B4D-4C07-B7C6-208534635B39}"/>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8" name="Footer Placeholder 7">
            <a:extLst>
              <a:ext uri="{FF2B5EF4-FFF2-40B4-BE49-F238E27FC236}">
                <a16:creationId xmlns:a16="http://schemas.microsoft.com/office/drawing/2014/main" id="{686DD8FD-36A8-43BF-86DB-0B456E684A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F5AF0-8CBC-4D8C-8A88-40C63C75FB20}"/>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195530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8BAA-4D14-4BF9-8D97-3B1464F583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3F3E0-17AF-49E7-9803-38B59A065E4F}"/>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4" name="Footer Placeholder 3">
            <a:extLst>
              <a:ext uri="{FF2B5EF4-FFF2-40B4-BE49-F238E27FC236}">
                <a16:creationId xmlns:a16="http://schemas.microsoft.com/office/drawing/2014/main" id="{8360B02C-0220-478E-86B5-B33D65C9CB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7B283-AFB7-4E4D-A11D-1A62553A1C77}"/>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383940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44C77-7A1D-4B6A-BF83-35D60726953C}"/>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3" name="Footer Placeholder 2">
            <a:extLst>
              <a:ext uri="{FF2B5EF4-FFF2-40B4-BE49-F238E27FC236}">
                <a16:creationId xmlns:a16="http://schemas.microsoft.com/office/drawing/2014/main" id="{0B82E98C-5DE3-47AF-822C-9D1EBB28EA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74FC8A-B2A4-4BBD-AD25-D661AEB8647D}"/>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353367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9BAD-AAC5-40FB-B3BC-526BB36FB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6DAFF9-656B-4EEC-A7F4-D7C11DBCC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CA1EE-47F1-4B8A-A987-99D5CE771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D4D49-AE27-4C08-A4A0-F48DD8E2126A}"/>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6" name="Footer Placeholder 5">
            <a:extLst>
              <a:ext uri="{FF2B5EF4-FFF2-40B4-BE49-F238E27FC236}">
                <a16:creationId xmlns:a16="http://schemas.microsoft.com/office/drawing/2014/main" id="{C3C6264A-F44F-4D84-865D-A49F61A7E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5759D-4EAA-448B-9B53-657D3A4847BA}"/>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281337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C6EC-5D7D-4569-99E3-CE4489779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F71129-996F-4D53-B8F6-B078772C6D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C8B435-1501-4251-A366-453132203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BE257-B7FC-4B20-BB56-FCB74AB91F8F}"/>
              </a:ext>
            </a:extLst>
          </p:cNvPr>
          <p:cNvSpPr>
            <a:spLocks noGrp="1"/>
          </p:cNvSpPr>
          <p:nvPr>
            <p:ph type="dt" sz="half" idx="10"/>
          </p:nvPr>
        </p:nvSpPr>
        <p:spPr/>
        <p:txBody>
          <a:bodyPr/>
          <a:lstStyle/>
          <a:p>
            <a:fld id="{D649F583-99C5-4E7C-9FE2-418F6C8AD858}" type="datetimeFigureOut">
              <a:rPr lang="en-US" smtClean="0"/>
              <a:t>27-Dec-19</a:t>
            </a:fld>
            <a:endParaRPr lang="en-US"/>
          </a:p>
        </p:txBody>
      </p:sp>
      <p:sp>
        <p:nvSpPr>
          <p:cNvPr id="6" name="Footer Placeholder 5">
            <a:extLst>
              <a:ext uri="{FF2B5EF4-FFF2-40B4-BE49-F238E27FC236}">
                <a16:creationId xmlns:a16="http://schemas.microsoft.com/office/drawing/2014/main" id="{66F20059-8C09-4DDF-9B4E-AA6ACC3B8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5ED97-BAE1-422B-B9E0-942351C3F69C}"/>
              </a:ext>
            </a:extLst>
          </p:cNvPr>
          <p:cNvSpPr>
            <a:spLocks noGrp="1"/>
          </p:cNvSpPr>
          <p:nvPr>
            <p:ph type="sldNum" sz="quarter" idx="12"/>
          </p:nvPr>
        </p:nvSpPr>
        <p:spPr/>
        <p:txBody>
          <a:bodyPr/>
          <a:lstStyle/>
          <a:p>
            <a:fld id="{45C0D1DD-295A-4D06-BCF7-8EE83E3DBEBD}" type="slidenum">
              <a:rPr lang="en-US" smtClean="0"/>
              <a:t>‹#›</a:t>
            </a:fld>
            <a:endParaRPr lang="en-US"/>
          </a:p>
        </p:txBody>
      </p:sp>
    </p:spTree>
    <p:extLst>
      <p:ext uri="{BB962C8B-B14F-4D97-AF65-F5344CB8AC3E}">
        <p14:creationId xmlns:p14="http://schemas.microsoft.com/office/powerpoint/2010/main" val="223536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6E198-E76A-4C0A-A293-F771EB3D4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92E4B8-4F43-4194-90EA-E34F713BC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65B81-E3EA-4BF5-9C1E-F3FD24BD3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9F583-99C5-4E7C-9FE2-418F6C8AD858}" type="datetimeFigureOut">
              <a:rPr lang="en-US" smtClean="0"/>
              <a:t>27-Dec-19</a:t>
            </a:fld>
            <a:endParaRPr lang="en-US"/>
          </a:p>
        </p:txBody>
      </p:sp>
      <p:sp>
        <p:nvSpPr>
          <p:cNvPr id="5" name="Footer Placeholder 4">
            <a:extLst>
              <a:ext uri="{FF2B5EF4-FFF2-40B4-BE49-F238E27FC236}">
                <a16:creationId xmlns:a16="http://schemas.microsoft.com/office/drawing/2014/main" id="{DE0944AA-9C3D-4738-B3AF-57DD87CDD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7E24C-9823-48AB-9AAB-7D04604F1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0D1DD-295A-4D06-BCF7-8EE83E3DBEBD}" type="slidenum">
              <a:rPr lang="en-US" smtClean="0"/>
              <a:t>‹#›</a:t>
            </a:fld>
            <a:endParaRPr lang="en-US"/>
          </a:p>
        </p:txBody>
      </p:sp>
    </p:spTree>
    <p:extLst>
      <p:ext uri="{BB962C8B-B14F-4D97-AF65-F5344CB8AC3E}">
        <p14:creationId xmlns:p14="http://schemas.microsoft.com/office/powerpoint/2010/main" val="341802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699" y="-7938"/>
            <a:ext cx="12215284"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69900" y="849313"/>
            <a:ext cx="11252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8" rIns="91438" bIns="45718" numCol="1" anchor="ctr" anchorCtr="0" compatLnSpc="1">
            <a:prstTxWarp prst="textNoShape">
              <a:avLst/>
            </a:prstTxWarp>
          </a:bodyPr>
          <a:lstStyle/>
          <a:p>
            <a:pPr lvl="0"/>
            <a:r>
              <a:rPr lang="zh-CN" altLang="en-US" dirty="0"/>
              <a:t>单击此处编辑母版标题样式</a:t>
            </a:r>
            <a:endParaRPr lang="zh-CN" altLang="en-GB" dirty="0"/>
          </a:p>
        </p:txBody>
      </p:sp>
      <p:sp>
        <p:nvSpPr>
          <p:cNvPr id="1028" name="Rectangle 3"/>
          <p:cNvSpPr>
            <a:spLocks noGrp="1" noChangeArrowheads="1"/>
          </p:cNvSpPr>
          <p:nvPr>
            <p:ph type="body" idx="1"/>
          </p:nvPr>
        </p:nvSpPr>
        <p:spPr bwMode="auto">
          <a:xfrm>
            <a:off x="469900" y="1981201"/>
            <a:ext cx="1125220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8" rIns="91438" bIns="45718"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lvl="1"/>
            <a:endParaRPr lang="en-GB" altLang="zh-CN" dirty="0"/>
          </a:p>
          <a:p>
            <a:pPr lvl="1"/>
            <a:endParaRPr lang="en-GB" altLang="zh-CN" dirty="0"/>
          </a:p>
        </p:txBody>
      </p:sp>
      <p:sp>
        <p:nvSpPr>
          <p:cNvPr id="1029" name="Text Box 11"/>
          <p:cNvSpPr txBox="1">
            <a:spLocks noChangeArrowheads="1"/>
          </p:cNvSpPr>
          <p:nvPr/>
        </p:nvSpPr>
        <p:spPr bwMode="auto">
          <a:xfrm>
            <a:off x="374651" y="6413500"/>
            <a:ext cx="5158316" cy="21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8" tIns="45718" rIns="91438" bIns="45718">
            <a:spAutoFit/>
          </a:bodyPr>
          <a:lstStyle>
            <a:lvl1pPr defTabSz="760413" eaLnBrk="0" hangingPunct="0">
              <a:defRPr>
                <a:solidFill>
                  <a:schemeClr val="tx1"/>
                </a:solidFill>
                <a:latin typeface="Arial" pitchFamily="34" charset="0"/>
                <a:ea typeface="SimSun" pitchFamily="2" charset="-122"/>
              </a:defRPr>
            </a:lvl1pPr>
            <a:lvl2pPr marL="742950" indent="-285750" defTabSz="760413" eaLnBrk="0" hangingPunct="0">
              <a:defRPr>
                <a:solidFill>
                  <a:schemeClr val="tx1"/>
                </a:solidFill>
                <a:latin typeface="Arial" pitchFamily="34" charset="0"/>
                <a:ea typeface="SimSun" pitchFamily="2" charset="-122"/>
              </a:defRPr>
            </a:lvl2pPr>
            <a:lvl3pPr marL="1143000" indent="-228600" defTabSz="760413" eaLnBrk="0" hangingPunct="0">
              <a:defRPr>
                <a:solidFill>
                  <a:schemeClr val="tx1"/>
                </a:solidFill>
                <a:latin typeface="Arial" pitchFamily="34" charset="0"/>
                <a:ea typeface="SimSun" pitchFamily="2" charset="-122"/>
              </a:defRPr>
            </a:lvl3pPr>
            <a:lvl4pPr marL="1600200" indent="-228600" defTabSz="760413" eaLnBrk="0" hangingPunct="0">
              <a:defRPr>
                <a:solidFill>
                  <a:schemeClr val="tx1"/>
                </a:solidFill>
                <a:latin typeface="Arial" pitchFamily="34" charset="0"/>
                <a:ea typeface="SimSun" pitchFamily="2" charset="-122"/>
              </a:defRPr>
            </a:lvl4pPr>
            <a:lvl5pPr marL="2057400" indent="-228600" defTabSz="760413" eaLnBrk="0" hangingPunct="0">
              <a:defRPr>
                <a:solidFill>
                  <a:schemeClr val="tx1"/>
                </a:solidFill>
                <a:latin typeface="Arial" pitchFamily="34" charset="0"/>
                <a:ea typeface="SimSun" pitchFamily="2" charset="-122"/>
              </a:defRPr>
            </a:lvl5pPr>
            <a:lvl6pPr marL="2514600" indent="-228600" defTabSz="760413"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defTabSz="760413"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defTabSz="760413"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defTabSz="760413"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GB" altLang="zh-CN" sz="800" dirty="0">
                <a:solidFill>
                  <a:srgbClr val="000000"/>
                </a:solidFill>
                <a:latin typeface="Verdana" pitchFamily="34" charset="0"/>
              </a:rPr>
              <a:t> Jotun China General Introduction / 2018</a:t>
            </a:r>
          </a:p>
        </p:txBody>
      </p:sp>
      <p:sp>
        <p:nvSpPr>
          <p:cNvPr id="1030" name="Text Box 33"/>
          <p:cNvSpPr txBox="1">
            <a:spLocks noChangeArrowheads="1"/>
          </p:cNvSpPr>
          <p:nvPr/>
        </p:nvSpPr>
        <p:spPr bwMode="auto">
          <a:xfrm>
            <a:off x="7867651" y="260350"/>
            <a:ext cx="38121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8" rIns="91438"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nb-NO" altLang="zh-CN" sz="1800">
                <a:latin typeface="Verdana" pitchFamily="34" charset="0"/>
              </a:rPr>
              <a:t>    </a:t>
            </a:r>
            <a:endParaRPr lang="en-US" altLang="zh-CN" sz="1800">
              <a:latin typeface="Verdana" pitchFamily="34" charset="0"/>
            </a:endParaRPr>
          </a:p>
        </p:txBody>
      </p:sp>
      <p:sp>
        <p:nvSpPr>
          <p:cNvPr id="13" name="Rectangle 12"/>
          <p:cNvSpPr/>
          <p:nvPr/>
        </p:nvSpPr>
        <p:spPr>
          <a:xfrm>
            <a:off x="469900" y="6286500"/>
            <a:ext cx="8915400" cy="50800"/>
          </a:xfrm>
          <a:prstGeom prst="rect">
            <a:avLst/>
          </a:prstGeom>
          <a:solidFill>
            <a:schemeClr val="accent1"/>
          </a:solidFill>
          <a:ln w="0" cap="flat" cmpd="sng" algn="ctr">
            <a:solidFill>
              <a:schemeClr val="accent1"/>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GB" altLang="zh-CN" sz="1800">
              <a:solidFill>
                <a:srgbClr val="FFFFFF"/>
              </a:solidFill>
            </a:endParaRPr>
          </a:p>
        </p:txBody>
      </p:sp>
      <p:pic>
        <p:nvPicPr>
          <p:cNvPr id="1032" name="Picture 8" descr="Jotun_std_50_cmyk_ppt.png"/>
          <p:cNvPicPr>
            <a:picLocks noChangeAspect="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9603318" y="6021388"/>
            <a:ext cx="211878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7"/>
          <p:cNvSpPr txBox="1">
            <a:spLocks noChangeArrowheads="1"/>
          </p:cNvSpPr>
          <p:nvPr userDrawn="1"/>
        </p:nvSpPr>
        <p:spPr bwMode="auto">
          <a:xfrm>
            <a:off x="406400" y="184539"/>
            <a:ext cx="6096000" cy="307773"/>
          </a:xfrm>
          <a:prstGeom prst="rect">
            <a:avLst/>
          </a:prstGeom>
          <a:noFill/>
          <a:ln w="9525">
            <a:noFill/>
            <a:miter lim="800000"/>
            <a:headEnd/>
            <a:tailEnd/>
          </a:ln>
          <a:effectLst/>
        </p:spPr>
        <p:txBody>
          <a:bodyPr wrap="square" lIns="91438" tIns="45718" rIns="91438" bIns="45718">
            <a:prstTxWarp prst="textNoShape">
              <a:avLst/>
            </a:prstTxWarp>
            <a:spAutoFit/>
          </a:bodyPr>
          <a:lstStyle/>
          <a:p>
            <a:pPr>
              <a:spcBef>
                <a:spcPct val="50000"/>
              </a:spcBef>
            </a:pPr>
            <a:r>
              <a:rPr lang="en-GB" sz="1400" dirty="0">
                <a:solidFill>
                  <a:schemeClr val="bg1"/>
                </a:solidFill>
                <a:latin typeface="+mn-lt"/>
              </a:rPr>
              <a:t>Jotun </a:t>
            </a:r>
            <a:r>
              <a:rPr lang="en-US" altLang="zh-CN" sz="1400" dirty="0">
                <a:solidFill>
                  <a:schemeClr val="bg1"/>
                </a:solidFill>
                <a:latin typeface="+mn-lt"/>
              </a:rPr>
              <a:t>China</a:t>
            </a:r>
            <a:endParaRPr lang="en-GB" sz="1400" dirty="0">
              <a:solidFill>
                <a:schemeClr val="bg1"/>
              </a:solidFill>
              <a:latin typeface="+mn-lt"/>
            </a:endParaRPr>
          </a:p>
        </p:txBody>
      </p:sp>
    </p:spTree>
    <p:extLst>
      <p:ext uri="{BB962C8B-B14F-4D97-AF65-F5344CB8AC3E}">
        <p14:creationId xmlns:p14="http://schemas.microsoft.com/office/powerpoint/2010/main" val="2794476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med"/>
  <p:txStyles>
    <p:titleStyle>
      <a:lvl1pPr algn="l" rtl="0" eaLnBrk="0" fontAlgn="base" hangingPunct="0">
        <a:spcBef>
          <a:spcPct val="0"/>
        </a:spcBef>
        <a:spcAft>
          <a:spcPct val="0"/>
        </a:spcAft>
        <a:defRPr sz="2800">
          <a:solidFill>
            <a:schemeClr val="accent1"/>
          </a:solidFill>
          <a:latin typeface="+mj-lt"/>
          <a:ea typeface="宋体" pitchFamily="2" charset="-122"/>
          <a:cs typeface="+mj-cs"/>
        </a:defRPr>
      </a:lvl1pPr>
      <a:lvl2pPr algn="l" rtl="0" eaLnBrk="0" fontAlgn="base" hangingPunct="0">
        <a:spcBef>
          <a:spcPct val="0"/>
        </a:spcBef>
        <a:spcAft>
          <a:spcPct val="0"/>
        </a:spcAft>
        <a:defRPr sz="2800">
          <a:solidFill>
            <a:schemeClr val="accent1"/>
          </a:solidFill>
          <a:latin typeface="Verdana" pitchFamily="34" charset="0"/>
          <a:ea typeface="宋体" pitchFamily="2" charset="-122"/>
        </a:defRPr>
      </a:lvl2pPr>
      <a:lvl3pPr algn="l" rtl="0" eaLnBrk="0" fontAlgn="base" hangingPunct="0">
        <a:spcBef>
          <a:spcPct val="0"/>
        </a:spcBef>
        <a:spcAft>
          <a:spcPct val="0"/>
        </a:spcAft>
        <a:defRPr sz="2800">
          <a:solidFill>
            <a:schemeClr val="accent1"/>
          </a:solidFill>
          <a:latin typeface="Verdana" pitchFamily="34" charset="0"/>
          <a:ea typeface="宋体" pitchFamily="2" charset="-122"/>
        </a:defRPr>
      </a:lvl3pPr>
      <a:lvl4pPr algn="l" rtl="0" eaLnBrk="0" fontAlgn="base" hangingPunct="0">
        <a:spcBef>
          <a:spcPct val="0"/>
        </a:spcBef>
        <a:spcAft>
          <a:spcPct val="0"/>
        </a:spcAft>
        <a:defRPr sz="2800">
          <a:solidFill>
            <a:schemeClr val="accent1"/>
          </a:solidFill>
          <a:latin typeface="Verdana" pitchFamily="34" charset="0"/>
          <a:ea typeface="宋体" pitchFamily="2" charset="-122"/>
        </a:defRPr>
      </a:lvl4pPr>
      <a:lvl5pPr algn="l" rtl="0" eaLnBrk="0" fontAlgn="base" hangingPunct="0">
        <a:spcBef>
          <a:spcPct val="0"/>
        </a:spcBef>
        <a:spcAft>
          <a:spcPct val="0"/>
        </a:spcAft>
        <a:defRPr sz="2800">
          <a:solidFill>
            <a:schemeClr val="accent1"/>
          </a:solidFill>
          <a:latin typeface="Verdana" pitchFamily="34" charset="0"/>
          <a:ea typeface="宋体" pitchFamily="2" charset="-122"/>
        </a:defRPr>
      </a:lvl5pPr>
      <a:lvl6pPr marL="457200" algn="l" rtl="0" fontAlgn="base">
        <a:spcBef>
          <a:spcPct val="0"/>
        </a:spcBef>
        <a:spcAft>
          <a:spcPct val="0"/>
        </a:spcAft>
        <a:defRPr sz="2800">
          <a:solidFill>
            <a:schemeClr val="accent1"/>
          </a:solidFill>
          <a:latin typeface="Verdana" pitchFamily="34" charset="0"/>
          <a:ea typeface="宋体" pitchFamily="2" charset="-122"/>
        </a:defRPr>
      </a:lvl6pPr>
      <a:lvl7pPr marL="914400" algn="l" rtl="0" fontAlgn="base">
        <a:spcBef>
          <a:spcPct val="0"/>
        </a:spcBef>
        <a:spcAft>
          <a:spcPct val="0"/>
        </a:spcAft>
        <a:defRPr sz="2800">
          <a:solidFill>
            <a:schemeClr val="accent1"/>
          </a:solidFill>
          <a:latin typeface="Verdana" pitchFamily="34" charset="0"/>
          <a:ea typeface="宋体" pitchFamily="2" charset="-122"/>
        </a:defRPr>
      </a:lvl7pPr>
      <a:lvl8pPr marL="1371600" algn="l" rtl="0" fontAlgn="base">
        <a:spcBef>
          <a:spcPct val="0"/>
        </a:spcBef>
        <a:spcAft>
          <a:spcPct val="0"/>
        </a:spcAft>
        <a:defRPr sz="2800">
          <a:solidFill>
            <a:schemeClr val="accent1"/>
          </a:solidFill>
          <a:latin typeface="Verdana" pitchFamily="34" charset="0"/>
          <a:ea typeface="宋体" pitchFamily="2" charset="-122"/>
        </a:defRPr>
      </a:lvl8pPr>
      <a:lvl9pPr marL="1828800" algn="l" rtl="0" fontAlgn="base">
        <a:spcBef>
          <a:spcPct val="0"/>
        </a:spcBef>
        <a:spcAft>
          <a:spcPct val="0"/>
        </a:spcAft>
        <a:defRPr sz="2800">
          <a:solidFill>
            <a:schemeClr val="accent1"/>
          </a:solidFill>
          <a:latin typeface="Verdana" pitchFamily="34" charset="0"/>
          <a:ea typeface="宋体" pitchFamily="2" charset="-122"/>
        </a:defRPr>
      </a:lvl9pPr>
    </p:titleStyle>
    <p:bodyStyle>
      <a:lvl1pPr marL="341313" indent="-341313" algn="l" rtl="0" eaLnBrk="0" fontAlgn="base" hangingPunct="0">
        <a:spcBef>
          <a:spcPct val="20000"/>
        </a:spcBef>
        <a:spcAft>
          <a:spcPct val="0"/>
        </a:spcAft>
        <a:buChar char="•"/>
        <a:defRPr sz="2000">
          <a:solidFill>
            <a:schemeClr val="tx1"/>
          </a:solidFill>
          <a:latin typeface="+mn-lt"/>
          <a:ea typeface="宋体" pitchFamily="2" charset="-122"/>
          <a:cs typeface="+mn-cs"/>
        </a:defRPr>
      </a:lvl1pPr>
      <a:lvl2pPr marL="741363" indent="-284163" algn="l" rtl="0" eaLnBrk="0" fontAlgn="base" hangingPunct="0">
        <a:spcBef>
          <a:spcPct val="20000"/>
        </a:spcBef>
        <a:spcAft>
          <a:spcPct val="0"/>
        </a:spcAft>
        <a:buChar char="–"/>
        <a:defRPr sz="1800">
          <a:solidFill>
            <a:schemeClr val="tx1"/>
          </a:solidFill>
          <a:latin typeface="+mn-lt"/>
          <a:ea typeface="宋体" pitchFamily="2" charset="-122"/>
        </a:defRPr>
      </a:lvl2pPr>
      <a:lvl3pPr marL="1141413" indent="-227013" algn="l" rtl="0" eaLnBrk="0" fontAlgn="base" hangingPunct="0">
        <a:spcBef>
          <a:spcPct val="20000"/>
        </a:spcBef>
        <a:spcAft>
          <a:spcPct val="0"/>
        </a:spcAft>
        <a:buChar char="•"/>
        <a:defRPr sz="1600">
          <a:solidFill>
            <a:schemeClr val="tx1"/>
          </a:solidFill>
          <a:latin typeface="+mn-lt"/>
          <a:ea typeface="宋体" pitchFamily="2" charset="-122"/>
        </a:defRPr>
      </a:lvl3pPr>
      <a:lvl4pPr marL="1598613" indent="-227013" algn="l" rtl="0" eaLnBrk="0" fontAlgn="base" hangingPunct="0">
        <a:spcBef>
          <a:spcPct val="20000"/>
        </a:spcBef>
        <a:spcAft>
          <a:spcPct val="0"/>
        </a:spcAft>
        <a:buChar char="–"/>
        <a:defRPr sz="1400">
          <a:solidFill>
            <a:schemeClr val="tx1"/>
          </a:solidFill>
          <a:latin typeface="+mn-lt"/>
          <a:ea typeface="宋体" pitchFamily="2" charset="-122"/>
        </a:defRPr>
      </a:lvl4pPr>
      <a:lvl5pPr marL="2055813" indent="-227013" algn="l" rtl="0" eaLnBrk="0" fontAlgn="base" hangingPunct="0">
        <a:spcBef>
          <a:spcPct val="20000"/>
        </a:spcBef>
        <a:spcAft>
          <a:spcPct val="0"/>
        </a:spcAft>
        <a:buChar char="»"/>
        <a:defRPr sz="1200">
          <a:solidFill>
            <a:schemeClr val="tx1"/>
          </a:solidFill>
          <a:latin typeface="+mn-lt"/>
          <a:ea typeface="宋体" pitchFamily="2" charset="-122"/>
        </a:defRPr>
      </a:lvl5pPr>
      <a:lvl6pPr marL="2513013" indent="-227013" algn="l" rtl="0" fontAlgn="base">
        <a:spcBef>
          <a:spcPct val="20000"/>
        </a:spcBef>
        <a:spcAft>
          <a:spcPct val="0"/>
        </a:spcAft>
        <a:buChar char="»"/>
        <a:defRPr sz="1200">
          <a:solidFill>
            <a:schemeClr val="tx1"/>
          </a:solidFill>
          <a:latin typeface="+mn-lt"/>
          <a:ea typeface="+mn-ea"/>
        </a:defRPr>
      </a:lvl6pPr>
      <a:lvl7pPr marL="2970213" indent="-227013" algn="l" rtl="0" fontAlgn="base">
        <a:spcBef>
          <a:spcPct val="20000"/>
        </a:spcBef>
        <a:spcAft>
          <a:spcPct val="0"/>
        </a:spcAft>
        <a:buChar char="»"/>
        <a:defRPr sz="1200">
          <a:solidFill>
            <a:schemeClr val="tx1"/>
          </a:solidFill>
          <a:latin typeface="+mn-lt"/>
          <a:ea typeface="+mn-ea"/>
        </a:defRPr>
      </a:lvl7pPr>
      <a:lvl8pPr marL="3427413" indent="-227013" algn="l" rtl="0" fontAlgn="base">
        <a:spcBef>
          <a:spcPct val="20000"/>
        </a:spcBef>
        <a:spcAft>
          <a:spcPct val="0"/>
        </a:spcAft>
        <a:buChar char="»"/>
        <a:defRPr sz="1200">
          <a:solidFill>
            <a:schemeClr val="tx1"/>
          </a:solidFill>
          <a:latin typeface="+mn-lt"/>
          <a:ea typeface="+mn-ea"/>
        </a:defRPr>
      </a:lvl8pPr>
      <a:lvl9pPr marL="3884613" indent="-227013"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7000">
              <a:schemeClr val="accent1">
                <a:lumMod val="20000"/>
                <a:lumOff val="80000"/>
              </a:schemeClr>
            </a:gs>
            <a:gs pos="70000">
              <a:schemeClr val="accent5">
                <a:lumMod val="60000"/>
                <a:lumOff val="40000"/>
              </a:schemeClr>
            </a:gs>
            <a:gs pos="10000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28B3-9A9D-49FA-8788-7A34AE827E5D}"/>
              </a:ext>
            </a:extLst>
          </p:cNvPr>
          <p:cNvSpPr>
            <a:spLocks noGrp="1"/>
          </p:cNvSpPr>
          <p:nvPr>
            <p:ph type="ctrTitle"/>
          </p:nvPr>
        </p:nvSpPr>
        <p:spPr/>
        <p:txBody>
          <a:bodyPr/>
          <a:lstStyle/>
          <a:p>
            <a:r>
              <a:rPr lang="en-US" altLang="zh-CN" dirty="0"/>
              <a:t>The Best Neighborhood</a:t>
            </a:r>
            <a:endParaRPr lang="en-US" dirty="0"/>
          </a:p>
        </p:txBody>
      </p:sp>
    </p:spTree>
    <p:extLst>
      <p:ext uri="{BB962C8B-B14F-4D97-AF65-F5344CB8AC3E}">
        <p14:creationId xmlns:p14="http://schemas.microsoft.com/office/powerpoint/2010/main" val="308980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DDE31D-E8D3-4AA9-9571-6694DB5C8C84}"/>
              </a:ext>
            </a:extLst>
          </p:cNvPr>
          <p:cNvSpPr/>
          <p:nvPr/>
        </p:nvSpPr>
        <p:spPr>
          <a:xfrm>
            <a:off x="838199" y="291090"/>
            <a:ext cx="10515599" cy="932688"/>
          </a:xfrm>
          <a:prstGeom prst="rect">
            <a:avLst/>
          </a:prstGeom>
        </p:spPr>
        <p:txBody>
          <a:bodyPr vert="horz" lIns="91440" tIns="45720" rIns="91440" bIns="45720" rtlCol="0" anchor="b">
            <a:normAutofit/>
          </a:bodyPr>
          <a:lstStyle/>
          <a:p>
            <a:pPr lvl="0">
              <a:lnSpc>
                <a:spcPct val="90000"/>
              </a:lnSpc>
              <a:spcBef>
                <a:spcPct val="0"/>
              </a:spcBef>
              <a:spcAft>
                <a:spcPts val="600"/>
              </a:spcAft>
              <a:defRPr/>
            </a:pPr>
            <a:r>
              <a:rPr lang="en-US" sz="5400" kern="1200" dirty="0">
                <a:ln w="0"/>
                <a:solidFill>
                  <a:schemeClr val="tx1"/>
                </a:solidFill>
                <a:effectLst>
                  <a:outerShdw blurRad="38100" dist="25400" dir="5400000" algn="ctr" rotWithShape="0">
                    <a:srgbClr val="6E747A">
                      <a:alpha val="43000"/>
                    </a:srgbClr>
                  </a:outerShdw>
                </a:effectLst>
                <a:latin typeface="+mj-lt"/>
                <a:ea typeface="+mj-ea"/>
                <a:cs typeface="+mj-cs"/>
              </a:rPr>
              <a:t>Conclusions</a:t>
            </a:r>
            <a:endParaRPr kumimoji="0" lang="en-US" sz="5400" b="0" i="0" u="none" strike="noStrike" kern="1200" cap="none" spc="0" normalizeH="0" baseline="0" noProof="0" dirty="0">
              <a:ln w="0"/>
              <a:solidFill>
                <a:schemeClr val="tx1"/>
              </a:solidFill>
              <a:effectLst>
                <a:outerShdw blurRad="38100" dist="25400" dir="5400000" algn="ctr" rotWithShape="0">
                  <a:srgbClr val="6E747A">
                    <a:alpha val="43000"/>
                  </a:srgbClr>
                </a:outerShdw>
              </a:effectLst>
              <a:uLnTx/>
              <a:uFillTx/>
              <a:latin typeface="+mj-lt"/>
              <a:ea typeface="+mj-ea"/>
              <a:cs typeface="+mj-cs"/>
            </a:endParaRPr>
          </a:p>
        </p:txBody>
      </p:sp>
      <p:sp>
        <p:nvSpPr>
          <p:cNvPr id="5" name="Title 1">
            <a:extLst>
              <a:ext uri="{FF2B5EF4-FFF2-40B4-BE49-F238E27FC236}">
                <a16:creationId xmlns:a16="http://schemas.microsoft.com/office/drawing/2014/main" id="{0EBFC69E-0D5F-4B11-96BD-D85E3C85A759}"/>
              </a:ext>
            </a:extLst>
          </p:cNvPr>
          <p:cNvSpPr>
            <a:spLocks noGrp="1"/>
          </p:cNvSpPr>
          <p:nvPr>
            <p:ph type="ctrTitle"/>
          </p:nvPr>
        </p:nvSpPr>
        <p:spPr>
          <a:xfrm>
            <a:off x="838199" y="1659691"/>
            <a:ext cx="9144000" cy="1045802"/>
          </a:xfrm>
        </p:spPr>
        <p:txBody>
          <a:bodyPr>
            <a:noAutofit/>
          </a:bodyPr>
          <a:lstStyle/>
          <a:p>
            <a:pPr algn="l"/>
            <a:r>
              <a:rPr lang="en-US" sz="2000" dirty="0"/>
              <a:t>Compare with current Shanghai home, Cluster 2 type of venues is a closer resemblance, which concludes that APARTMENT 1 is a better choice since the extra rent cost is worth the conveniences it provides.</a:t>
            </a:r>
          </a:p>
        </p:txBody>
      </p:sp>
    </p:spTree>
    <p:extLst>
      <p:ext uri="{BB962C8B-B14F-4D97-AF65-F5344CB8AC3E}">
        <p14:creationId xmlns:p14="http://schemas.microsoft.com/office/powerpoint/2010/main" val="346920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28B3-9A9D-49FA-8788-7A34AE827E5D}"/>
              </a:ext>
            </a:extLst>
          </p:cNvPr>
          <p:cNvSpPr>
            <a:spLocks noGrp="1"/>
          </p:cNvSpPr>
          <p:nvPr>
            <p:ph type="ctrTitle"/>
          </p:nvPr>
        </p:nvSpPr>
        <p:spPr>
          <a:xfrm>
            <a:off x="1524000" y="1122363"/>
            <a:ext cx="9144000" cy="3362088"/>
          </a:xfrm>
        </p:spPr>
        <p:txBody>
          <a:bodyPr>
            <a:noAutofit/>
          </a:bodyPr>
          <a:lstStyle/>
          <a:p>
            <a:pPr algn="l"/>
            <a:r>
              <a:rPr lang="en-US" sz="2000" dirty="0"/>
              <a:t>As a citizen in Shanghai now, I enjoy my living neighborhood. I may have expatriate opportunity to relocation to Manhattan for a short term assignment.</a:t>
            </a:r>
            <a:br>
              <a:rPr lang="en-US" sz="2000" dirty="0"/>
            </a:br>
            <a:br>
              <a:rPr lang="en-US" sz="2000" dirty="0"/>
            </a:br>
            <a:r>
              <a:rPr lang="en-US" sz="2000" dirty="0"/>
              <a:t>Business Problem: The objective is to find a suitable apartment in </a:t>
            </a:r>
            <a:r>
              <a:rPr lang="en-US" sz="2000" dirty="0" err="1"/>
              <a:t>Manhatton</a:t>
            </a:r>
            <a:r>
              <a:rPr lang="en-US" sz="2000" dirty="0"/>
              <a:t> with similar neighborhood environment to mine in Shanghai. The apartment better meet below standards:</a:t>
            </a:r>
            <a:br>
              <a:rPr lang="en-US" sz="2000" dirty="0"/>
            </a:br>
            <a:br>
              <a:rPr lang="en-US" sz="2000" dirty="0"/>
            </a:br>
            <a:r>
              <a:rPr lang="en-US" sz="2000" dirty="0"/>
              <a:t>- 2 bedrooms</a:t>
            </a:r>
            <a:br>
              <a:rPr lang="en-US" sz="2000" dirty="0"/>
            </a:br>
            <a:r>
              <a:rPr lang="en-US" sz="2000" dirty="0"/>
              <a:t>- near a metro station in the Manhattan area</a:t>
            </a:r>
            <a:br>
              <a:rPr lang="en-US" sz="2000" dirty="0"/>
            </a:br>
            <a:r>
              <a:rPr lang="en-US" sz="2000" dirty="0"/>
              <a:t>- rent &lt; $7,000 per month</a:t>
            </a:r>
            <a:br>
              <a:rPr lang="en-US" sz="2000" dirty="0"/>
            </a:br>
            <a:r>
              <a:rPr lang="en-US" sz="2000" dirty="0"/>
              <a:t>- similar neighborhood environment to mine in Shanghai</a:t>
            </a:r>
            <a:br>
              <a:rPr lang="en-US" sz="2000" dirty="0"/>
            </a:br>
            <a:endParaRPr lang="en-US" sz="2000" dirty="0"/>
          </a:p>
        </p:txBody>
      </p:sp>
      <p:sp>
        <p:nvSpPr>
          <p:cNvPr id="3" name="Rectangle 2">
            <a:extLst>
              <a:ext uri="{FF2B5EF4-FFF2-40B4-BE49-F238E27FC236}">
                <a16:creationId xmlns:a16="http://schemas.microsoft.com/office/drawing/2014/main" id="{C5DDE31D-E8D3-4AA9-9571-6694DB5C8C84}"/>
              </a:ext>
            </a:extLst>
          </p:cNvPr>
          <p:cNvSpPr/>
          <p:nvPr/>
        </p:nvSpPr>
        <p:spPr>
          <a:xfrm>
            <a:off x="1" y="149623"/>
            <a:ext cx="8267306" cy="84023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ln w="0"/>
                <a:effectLst>
                  <a:outerShdw blurRad="38100" dist="25400" dir="5400000" algn="ctr" rotWithShape="0">
                    <a:srgbClr val="6E747A">
                      <a:alpha val="43000"/>
                    </a:srgbClr>
                  </a:outerShdw>
                </a:effectLst>
                <a:latin typeface="+mj-lt"/>
                <a:ea typeface="+mj-ea"/>
                <a:cs typeface="+mj-cs"/>
              </a:rPr>
              <a:t>Description of the problem</a:t>
            </a:r>
          </a:p>
        </p:txBody>
      </p:sp>
    </p:spTree>
    <p:extLst>
      <p:ext uri="{BB962C8B-B14F-4D97-AF65-F5344CB8AC3E}">
        <p14:creationId xmlns:p14="http://schemas.microsoft.com/office/powerpoint/2010/main" val="32859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28B3-9A9D-49FA-8788-7A34AE827E5D}"/>
              </a:ext>
            </a:extLst>
          </p:cNvPr>
          <p:cNvSpPr>
            <a:spLocks noGrp="1"/>
          </p:cNvSpPr>
          <p:nvPr>
            <p:ph type="ctrTitle"/>
          </p:nvPr>
        </p:nvSpPr>
        <p:spPr>
          <a:xfrm>
            <a:off x="564204" y="1122363"/>
            <a:ext cx="11050622" cy="5657816"/>
          </a:xfrm>
        </p:spPr>
        <p:txBody>
          <a:bodyPr>
            <a:noAutofit/>
          </a:bodyPr>
          <a:lstStyle/>
          <a:p>
            <a:pPr algn="l"/>
            <a:r>
              <a:rPr lang="en-US" sz="2000" dirty="0"/>
              <a:t>The below data is required to answer this problem:</a:t>
            </a:r>
            <a:br>
              <a:rPr lang="en-US" sz="2000" dirty="0"/>
            </a:br>
            <a:br>
              <a:rPr lang="en-US" sz="2000" dirty="0"/>
            </a:br>
            <a:r>
              <a:rPr lang="en-US" sz="2000" dirty="0"/>
              <a:t>List of Boroughs and neighborhoods of Manhattan with their geodata (</a:t>
            </a:r>
            <a:r>
              <a:rPr lang="en-US" sz="2000" dirty="0" err="1"/>
              <a:t>latitud</a:t>
            </a:r>
            <a:r>
              <a:rPr lang="en-US" sz="2000" dirty="0"/>
              <a:t> and </a:t>
            </a:r>
            <a:r>
              <a:rPr lang="en-US" sz="2000" dirty="0" err="1"/>
              <a:t>longitud</a:t>
            </a:r>
            <a:r>
              <a:rPr lang="en-US" sz="2000" dirty="0"/>
              <a:t>)</a:t>
            </a:r>
            <a:br>
              <a:rPr lang="en-US" sz="2000" dirty="0"/>
            </a:br>
            <a:r>
              <a:rPr lang="en-US" sz="2000" dirty="0"/>
              <a:t>List of Subway metro stations in Manhattan with their address location</a:t>
            </a:r>
            <a:br>
              <a:rPr lang="en-US" sz="2000" dirty="0"/>
            </a:br>
            <a:r>
              <a:rPr lang="en-US" sz="2000" dirty="0"/>
              <a:t>List of apartments for rent in Manhattan area with their addresses and price</a:t>
            </a:r>
            <a:br>
              <a:rPr lang="en-US" sz="2000" dirty="0"/>
            </a:br>
            <a:r>
              <a:rPr lang="en-US" sz="2000" dirty="0"/>
              <a:t>Preferably, a list of apartment for rent with additional information, such as price, address, area, # of beds, </a:t>
            </a:r>
            <a:br>
              <a:rPr lang="en-US" sz="2000" dirty="0"/>
            </a:br>
            <a:r>
              <a:rPr lang="en-US" sz="2000" dirty="0"/>
              <a:t>Venues for each Manhattan neighborhood</a:t>
            </a:r>
            <a:br>
              <a:rPr lang="en-US" sz="2000" dirty="0"/>
            </a:br>
            <a:r>
              <a:rPr lang="en-US" sz="2000" dirty="0"/>
              <a:t>Venues for subway metro stations</a:t>
            </a:r>
            <a:br>
              <a:rPr lang="en-US" sz="2000" dirty="0"/>
            </a:br>
            <a:r>
              <a:rPr lang="en-US" sz="2000" dirty="0"/>
              <a:t>The data will be used in below methods:</a:t>
            </a:r>
            <a:br>
              <a:rPr lang="en-US" sz="2000" dirty="0"/>
            </a:br>
            <a:br>
              <a:rPr lang="en-US" sz="2000" dirty="0"/>
            </a:br>
            <a:r>
              <a:rPr lang="en-US" sz="2000" dirty="0"/>
              <a:t>Use Foursquare and </a:t>
            </a:r>
            <a:r>
              <a:rPr lang="en-US" sz="2000" dirty="0" err="1"/>
              <a:t>geopy</a:t>
            </a:r>
            <a:r>
              <a:rPr lang="en-US" sz="2000" dirty="0"/>
              <a:t> data to map top 10 venues for all Manhattan Use foursquare and </a:t>
            </a:r>
            <a:r>
              <a:rPr lang="en-US" sz="2000" dirty="0" err="1"/>
              <a:t>geopy</a:t>
            </a:r>
            <a:r>
              <a:rPr lang="en-US" sz="2000" dirty="0"/>
              <a:t> data to map the location of metro stations Use Foursquare and </a:t>
            </a:r>
            <a:r>
              <a:rPr lang="en-US" sz="2000" dirty="0" err="1"/>
              <a:t>geopy</a:t>
            </a:r>
            <a:r>
              <a:rPr lang="en-US" sz="2000" dirty="0"/>
              <a:t> data to map the location of rental places Draw the map that depicts the average rental price around a </a:t>
            </a:r>
            <a:r>
              <a:rPr lang="en-US" sz="2000" dirty="0" err="1"/>
              <a:t>radious</a:t>
            </a:r>
            <a:r>
              <a:rPr lang="en-US" sz="2000" dirty="0"/>
              <a:t> of 1.0 mile around each metro station</a:t>
            </a:r>
            <a:br>
              <a:rPr lang="en-US" sz="2000" dirty="0"/>
            </a:br>
            <a:br>
              <a:rPr lang="en-US" sz="2000" dirty="0"/>
            </a:br>
            <a:r>
              <a:rPr lang="en-US" sz="2000" b="1" dirty="0"/>
              <a:t>Interested Audience:</a:t>
            </a:r>
            <a:br>
              <a:rPr lang="en-US" sz="2000" dirty="0"/>
            </a:br>
            <a:br>
              <a:rPr lang="en-US" sz="2000" dirty="0"/>
            </a:br>
            <a:r>
              <a:rPr lang="en-US" sz="2000" dirty="0"/>
              <a:t>Level1: People with potential arrangement to move to </a:t>
            </a:r>
            <a:r>
              <a:rPr lang="en-US" sz="2000" dirty="0" err="1"/>
              <a:t>Manhatton</a:t>
            </a:r>
            <a:br>
              <a:rPr lang="en-US" sz="2000" dirty="0"/>
            </a:br>
            <a:r>
              <a:rPr lang="en-US" sz="2000" dirty="0"/>
              <a:t>Level2: People with potential arrangement to move to another city</a:t>
            </a:r>
            <a:br>
              <a:rPr lang="en-US" sz="2000" dirty="0"/>
            </a:br>
            <a:r>
              <a:rPr lang="en-US" sz="2000" dirty="0"/>
              <a:t>Level3: Individual with interests in finding a specific spot with designed criteria</a:t>
            </a:r>
            <a:br>
              <a:rPr lang="en-US" sz="2000" dirty="0"/>
            </a:br>
            <a:endParaRPr lang="en-US" sz="2000" dirty="0"/>
          </a:p>
        </p:txBody>
      </p:sp>
      <p:sp>
        <p:nvSpPr>
          <p:cNvPr id="3" name="Rectangle 2">
            <a:extLst>
              <a:ext uri="{FF2B5EF4-FFF2-40B4-BE49-F238E27FC236}">
                <a16:creationId xmlns:a16="http://schemas.microsoft.com/office/drawing/2014/main" id="{C5DDE31D-E8D3-4AA9-9571-6694DB5C8C84}"/>
              </a:ext>
            </a:extLst>
          </p:cNvPr>
          <p:cNvSpPr/>
          <p:nvPr/>
        </p:nvSpPr>
        <p:spPr>
          <a:xfrm>
            <a:off x="577174" y="204680"/>
            <a:ext cx="10687857" cy="9176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n w="0"/>
                <a:effectLst>
                  <a:outerShdw blurRad="38100" dist="25400" dir="5400000" algn="ctr" rotWithShape="0">
                    <a:srgbClr val="6E747A">
                      <a:alpha val="43000"/>
                    </a:srgbClr>
                  </a:outerShdw>
                </a:effectLst>
                <a:latin typeface="+mj-lt"/>
                <a:ea typeface="+mj-ea"/>
                <a:cs typeface="+mj-cs"/>
              </a:rPr>
              <a:t>Description of the data and method</a:t>
            </a:r>
          </a:p>
        </p:txBody>
      </p:sp>
    </p:spTree>
    <p:extLst>
      <p:ext uri="{BB962C8B-B14F-4D97-AF65-F5344CB8AC3E}">
        <p14:creationId xmlns:p14="http://schemas.microsoft.com/office/powerpoint/2010/main" val="283126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DDE31D-E8D3-4AA9-9571-6694DB5C8C84}"/>
              </a:ext>
            </a:extLst>
          </p:cNvPr>
          <p:cNvSpPr/>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100" kern="1200">
                <a:ln w="0"/>
                <a:solidFill>
                  <a:srgbClr val="FFFFFF"/>
                </a:solidFill>
                <a:effectLst>
                  <a:outerShdw blurRad="38100" dist="25400" dir="5400000" algn="ctr" rotWithShape="0">
                    <a:srgbClr val="6E747A">
                      <a:alpha val="43000"/>
                    </a:srgbClr>
                  </a:outerShdw>
                </a:effectLst>
                <a:latin typeface="+mj-lt"/>
                <a:ea typeface="+mj-ea"/>
                <a:cs typeface="+mj-cs"/>
              </a:rPr>
              <a:t>Nearby Venues of Current Location in Shanghai Home</a:t>
            </a:r>
            <a:endParaRPr lang="en-US" sz="4100" b="0" kern="1200"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B573BD9-0FB3-49D7-AA61-948E2239FD0B}"/>
              </a:ext>
            </a:extLst>
          </p:cNvPr>
          <p:cNvPicPr>
            <a:picLocks noChangeAspect="1"/>
          </p:cNvPicPr>
          <p:nvPr/>
        </p:nvPicPr>
        <p:blipFill>
          <a:blip r:embed="rId2"/>
          <a:stretch>
            <a:fillRect/>
          </a:stretch>
        </p:blipFill>
        <p:spPr>
          <a:xfrm>
            <a:off x="5153822" y="2206859"/>
            <a:ext cx="6553545" cy="2452224"/>
          </a:xfrm>
          <a:prstGeom prst="rect">
            <a:avLst/>
          </a:prstGeom>
        </p:spPr>
      </p:pic>
    </p:spTree>
    <p:extLst>
      <p:ext uri="{BB962C8B-B14F-4D97-AF65-F5344CB8AC3E}">
        <p14:creationId xmlns:p14="http://schemas.microsoft.com/office/powerpoint/2010/main" val="41246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DDE31D-E8D3-4AA9-9571-6694DB5C8C84}"/>
              </a:ext>
            </a:extLst>
          </p:cNvPr>
          <p:cNvSpPr/>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100" dirty="0">
                <a:ln w="0"/>
                <a:solidFill>
                  <a:srgbClr val="FFFFFF"/>
                </a:solidFill>
                <a:effectLst>
                  <a:outerShdw blurRad="38100" dist="25400" dir="5400000" algn="ctr" rotWithShape="0">
                    <a:srgbClr val="6E747A">
                      <a:alpha val="43000"/>
                    </a:srgbClr>
                  </a:outerShdw>
                </a:effectLst>
                <a:latin typeface="+mj-lt"/>
                <a:ea typeface="+mj-ea"/>
                <a:cs typeface="+mj-cs"/>
              </a:rPr>
              <a:t>Manhattan apartment rent price statistic</a:t>
            </a:r>
            <a:endParaRPr lang="en-US" sz="4100" b="0" kern="1200" cap="none" spc="0" dirty="0">
              <a:ln w="0"/>
              <a:solidFill>
                <a:srgbClr val="FFFFFF"/>
              </a:solidFill>
              <a:effectLst>
                <a:outerShdw blurRad="38100" dist="25400" dir="5400000" algn="ctr" rotWithShape="0">
                  <a:srgbClr val="6E747A">
                    <a:alpha val="43000"/>
                  </a:srgbClr>
                </a:outerShdw>
              </a:effectLst>
              <a:latin typeface="+mj-lt"/>
              <a:ea typeface="+mj-ea"/>
              <a:cs typeface="+mj-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2450A526-B699-46DC-8A36-FBD760DD04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136650"/>
            <a:ext cx="6553545" cy="459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6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5DDE31D-E8D3-4AA9-9571-6694DB5C8C84}"/>
              </a:ext>
            </a:extLst>
          </p:cNvPr>
          <p:cNvSpPr/>
          <p:nvPr/>
        </p:nvSpPr>
        <p:spPr>
          <a:xfrm>
            <a:off x="731520" y="1115568"/>
            <a:ext cx="3364992" cy="2843784"/>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5000" b="0" i="0" u="none" strike="noStrike" kern="1200" cap="none" spc="0" normalizeH="0" baseline="0" noProof="0">
                <a:ln w="0"/>
                <a:solidFill>
                  <a:srgbClr val="FFFFFF"/>
                </a:solidFill>
                <a:effectLst>
                  <a:outerShdw blurRad="38100" dist="25400" dir="5400000" algn="ctr" rotWithShape="0">
                    <a:srgbClr val="6E747A">
                      <a:alpha val="43000"/>
                    </a:srgbClr>
                  </a:outerShdw>
                </a:effectLst>
                <a:uLnTx/>
                <a:uFillTx/>
                <a:latin typeface="+mj-lt"/>
                <a:ea typeface="+mj-ea"/>
                <a:cs typeface="+mj-cs"/>
              </a:rPr>
              <a:t>Manhattan apartment rent price statistic</a:t>
            </a:r>
          </a:p>
        </p:txBody>
      </p:sp>
      <p:sp>
        <p:nvSpPr>
          <p:cNvPr id="137" name="Rectangle 13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2653C9CA-E2EC-4000-97E9-0B58BFAD92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3687" y="1201834"/>
            <a:ext cx="6795868" cy="4452465"/>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610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DDE31D-E8D3-4AA9-9571-6694DB5C8C84}"/>
              </a:ext>
            </a:extLst>
          </p:cNvPr>
          <p:cNvSpPr/>
          <p:nvPr/>
        </p:nvSpPr>
        <p:spPr>
          <a:xfrm>
            <a:off x="838199" y="291090"/>
            <a:ext cx="10515599" cy="932688"/>
          </a:xfrm>
          <a:prstGeom prst="rect">
            <a:avLst/>
          </a:prstGeom>
        </p:spPr>
        <p:txBody>
          <a:bodyPr vert="horz" lIns="91440" tIns="45720" rIns="91440" bIns="45720" rtlCol="0" anchor="b">
            <a:normAutofit/>
          </a:bodyPr>
          <a:lstStyle/>
          <a:p>
            <a:pPr lvl="0">
              <a:lnSpc>
                <a:spcPct val="90000"/>
              </a:lnSpc>
              <a:spcBef>
                <a:spcPct val="0"/>
              </a:spcBef>
              <a:spcAft>
                <a:spcPts val="600"/>
              </a:spcAft>
              <a:defRPr/>
            </a:pPr>
            <a:r>
              <a:rPr lang="en-US" sz="5400" dirty="0">
                <a:ln w="0"/>
                <a:effectLst>
                  <a:outerShdw blurRad="38100" dist="25400" dir="5400000" algn="ctr" rotWithShape="0">
                    <a:srgbClr val="6E747A">
                      <a:alpha val="43000"/>
                    </a:srgbClr>
                  </a:outerShdw>
                </a:effectLst>
                <a:latin typeface="+mj-lt"/>
                <a:ea typeface="+mj-ea"/>
                <a:cs typeface="+mj-cs"/>
              </a:rPr>
              <a:t>Problem Resolution</a:t>
            </a:r>
            <a:endParaRPr kumimoji="0" lang="en-US" sz="5400" b="0" i="0" u="none" strike="noStrike" kern="1200" cap="none" spc="0" normalizeH="0" baseline="0" noProof="0" dirty="0">
              <a:ln w="0"/>
              <a:solidFill>
                <a:schemeClr val="tx1"/>
              </a:solidFill>
              <a:effectLst>
                <a:outerShdw blurRad="38100" dist="25400" dir="5400000" algn="ctr" rotWithShape="0">
                  <a:srgbClr val="6E747A">
                    <a:alpha val="43000"/>
                  </a:srgbClr>
                </a:outerShdw>
              </a:effectLst>
              <a:uLnTx/>
              <a:uFillTx/>
              <a:latin typeface="+mj-lt"/>
              <a:ea typeface="+mj-ea"/>
              <a:cs typeface="+mj-cs"/>
            </a:endParaRPr>
          </a:p>
        </p:txBody>
      </p:sp>
      <p:sp>
        <p:nvSpPr>
          <p:cNvPr id="5" name="Title 1">
            <a:extLst>
              <a:ext uri="{FF2B5EF4-FFF2-40B4-BE49-F238E27FC236}">
                <a16:creationId xmlns:a16="http://schemas.microsoft.com/office/drawing/2014/main" id="{0EBFC69E-0D5F-4B11-96BD-D85E3C85A759}"/>
              </a:ext>
            </a:extLst>
          </p:cNvPr>
          <p:cNvSpPr>
            <a:spLocks noGrp="1"/>
          </p:cNvSpPr>
          <p:nvPr>
            <p:ph type="ctrTitle"/>
          </p:nvPr>
        </p:nvSpPr>
        <p:spPr>
          <a:xfrm>
            <a:off x="838199" y="1659691"/>
            <a:ext cx="9144000" cy="2440969"/>
          </a:xfrm>
        </p:spPr>
        <p:txBody>
          <a:bodyPr>
            <a:noAutofit/>
          </a:bodyPr>
          <a:lstStyle/>
          <a:p>
            <a:pPr algn="l"/>
            <a:r>
              <a:rPr lang="en-US" sz="2000" dirty="0"/>
              <a:t>After examining, two locations best fit the requirements:</a:t>
            </a:r>
            <a:br>
              <a:rPr lang="en-US" sz="2000" dirty="0"/>
            </a:br>
            <a:br>
              <a:rPr lang="en-US" sz="2000" dirty="0"/>
            </a:br>
            <a:r>
              <a:rPr lang="en-US" sz="2000" dirty="0"/>
              <a:t>Apartment 1: 305 East 63rd Street in the Sutton Place Neighborhood and near 'subway 59th Street' station, Cluster # 2 Monthly rent : 7500 Dollars</a:t>
            </a:r>
            <a:br>
              <a:rPr lang="en-US" sz="2000" dirty="0"/>
            </a:br>
            <a:br>
              <a:rPr lang="en-US" sz="2000" dirty="0"/>
            </a:br>
            <a:r>
              <a:rPr lang="en-US" sz="2000" dirty="0"/>
              <a:t>Apartment 2: 19 Dutch Street in the Financial District Neighborhood and near 'Fulton Street Subway' station, Cluster # 3 Monthly rent : 6935 Dollars</a:t>
            </a:r>
            <a:br>
              <a:rPr lang="en-US" sz="2000" dirty="0"/>
            </a:br>
            <a:endParaRPr lang="en-US" sz="2000" dirty="0"/>
          </a:p>
        </p:txBody>
      </p:sp>
    </p:spTree>
    <p:extLst>
      <p:ext uri="{BB962C8B-B14F-4D97-AF65-F5344CB8AC3E}">
        <p14:creationId xmlns:p14="http://schemas.microsoft.com/office/powerpoint/2010/main" val="275256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DDE31D-E8D3-4AA9-9571-6694DB5C8C84}"/>
              </a:ext>
            </a:extLst>
          </p:cNvPr>
          <p:cNvSpPr/>
          <p:nvPr/>
        </p:nvSpPr>
        <p:spPr>
          <a:xfrm>
            <a:off x="838199" y="291090"/>
            <a:ext cx="10515599" cy="932688"/>
          </a:xfrm>
          <a:prstGeom prst="rect">
            <a:avLst/>
          </a:prstGeom>
        </p:spPr>
        <p:txBody>
          <a:bodyPr vert="horz" lIns="91440" tIns="45720" rIns="91440" bIns="45720" rtlCol="0" anchor="b">
            <a:normAutofit/>
          </a:bodyPr>
          <a:lstStyle/>
          <a:p>
            <a:pPr lvl="0" algn="ctr">
              <a:lnSpc>
                <a:spcPct val="90000"/>
              </a:lnSpc>
              <a:spcBef>
                <a:spcPct val="0"/>
              </a:spcBef>
              <a:spcAft>
                <a:spcPts val="600"/>
              </a:spcAft>
              <a:defRPr/>
            </a:pPr>
            <a:r>
              <a:rPr lang="en-US" sz="4600" dirty="0">
                <a:ln w="0"/>
                <a:effectLst>
                  <a:outerShdw blurRad="38100" dist="25400" dir="5400000" algn="ctr" rotWithShape="0">
                    <a:srgbClr val="6E747A">
                      <a:alpha val="43000"/>
                    </a:srgbClr>
                  </a:outerShdw>
                </a:effectLst>
                <a:latin typeface="+mj-lt"/>
                <a:ea typeface="+mj-ea"/>
                <a:cs typeface="+mj-cs"/>
              </a:rPr>
              <a:t>Results: Venues for Apartment 1</a:t>
            </a:r>
            <a:endParaRPr kumimoji="0" lang="en-US" sz="4600" b="0" i="0" u="none" strike="noStrike" kern="1200" cap="none" spc="0" normalizeH="0" baseline="0" noProof="0" dirty="0">
              <a:ln w="0"/>
              <a:solidFill>
                <a:schemeClr val="tx1"/>
              </a:solidFill>
              <a:effectLst>
                <a:outerShdw blurRad="38100" dist="25400" dir="5400000" algn="ctr" rotWithShape="0">
                  <a:srgbClr val="6E747A">
                    <a:alpha val="43000"/>
                  </a:srgbClr>
                </a:outerShdw>
              </a:effectLst>
              <a:uLnTx/>
              <a:uFillTx/>
              <a:latin typeface="+mj-lt"/>
              <a:ea typeface="+mj-ea"/>
              <a:cs typeface="+mj-cs"/>
            </a:endParaRPr>
          </a:p>
        </p:txBody>
      </p:sp>
      <p:sp>
        <p:nvSpPr>
          <p:cNvPr id="78" name="Rectangle 77">
            <a:extLst>
              <a:ext uri="{FF2B5EF4-FFF2-40B4-BE49-F238E27FC236}">
                <a16:creationId xmlns:a16="http://schemas.microsoft.com/office/drawing/2014/main" id="{E396EB87-0C1D-4B57-B65A-A36B05741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computer&#10;&#10;Description automatically generated">
            <a:extLst>
              <a:ext uri="{FF2B5EF4-FFF2-40B4-BE49-F238E27FC236}">
                <a16:creationId xmlns:a16="http://schemas.microsoft.com/office/drawing/2014/main" id="{B99E2D5C-E84A-4656-8BE0-D65E2C1A603E}"/>
              </a:ext>
            </a:extLst>
          </p:cNvPr>
          <p:cNvPicPr>
            <a:picLocks noChangeAspect="1"/>
          </p:cNvPicPr>
          <p:nvPr/>
        </p:nvPicPr>
        <p:blipFill>
          <a:blip r:embed="rId2"/>
          <a:stretch>
            <a:fillRect/>
          </a:stretch>
        </p:blipFill>
        <p:spPr>
          <a:xfrm>
            <a:off x="838199" y="2238900"/>
            <a:ext cx="10515599" cy="3049525"/>
          </a:xfrm>
          <a:prstGeom prst="rect">
            <a:avLst/>
          </a:prstGeom>
        </p:spPr>
      </p:pic>
    </p:spTree>
    <p:extLst>
      <p:ext uri="{BB962C8B-B14F-4D97-AF65-F5344CB8AC3E}">
        <p14:creationId xmlns:p14="http://schemas.microsoft.com/office/powerpoint/2010/main" val="26106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DDE31D-E8D3-4AA9-9571-6694DB5C8C84}"/>
              </a:ext>
            </a:extLst>
          </p:cNvPr>
          <p:cNvSpPr/>
          <p:nvPr/>
        </p:nvSpPr>
        <p:spPr>
          <a:xfrm>
            <a:off x="838199" y="291090"/>
            <a:ext cx="10515599" cy="932688"/>
          </a:xfrm>
          <a:prstGeom prst="rect">
            <a:avLst/>
          </a:prstGeom>
        </p:spPr>
        <p:txBody>
          <a:bodyPr vert="horz" lIns="91440" tIns="45720" rIns="91440" bIns="45720" rtlCol="0" anchor="b">
            <a:normAutofit/>
          </a:bodyPr>
          <a:lstStyle/>
          <a:p>
            <a:pPr lvl="0">
              <a:lnSpc>
                <a:spcPct val="90000"/>
              </a:lnSpc>
              <a:spcBef>
                <a:spcPct val="0"/>
              </a:spcBef>
              <a:spcAft>
                <a:spcPts val="600"/>
              </a:spcAft>
              <a:defRPr/>
            </a:pPr>
            <a:r>
              <a:rPr lang="en-US" sz="5400" kern="1200" dirty="0">
                <a:ln w="0"/>
                <a:solidFill>
                  <a:schemeClr val="tx1"/>
                </a:solidFill>
                <a:effectLst>
                  <a:outerShdw blurRad="38100" dist="25400" dir="5400000" algn="ctr" rotWithShape="0">
                    <a:srgbClr val="6E747A">
                      <a:alpha val="43000"/>
                    </a:srgbClr>
                  </a:outerShdw>
                </a:effectLst>
                <a:latin typeface="+mj-lt"/>
                <a:ea typeface="+mj-ea"/>
                <a:cs typeface="+mj-cs"/>
              </a:rPr>
              <a:t>Results: Venues for Apartment 2</a:t>
            </a:r>
            <a:endParaRPr kumimoji="0" lang="en-US" sz="5400" b="0" i="0" u="none" strike="noStrike" kern="1200" cap="none" spc="0" normalizeH="0" baseline="0" noProof="0" dirty="0">
              <a:ln w="0"/>
              <a:solidFill>
                <a:schemeClr val="tx1"/>
              </a:solidFill>
              <a:effectLst>
                <a:outerShdw blurRad="38100" dist="25400" dir="5400000" algn="ctr" rotWithShape="0">
                  <a:srgbClr val="6E747A">
                    <a:alpha val="43000"/>
                  </a:srgbClr>
                </a:outerShdw>
              </a:effectLst>
              <a:uLnTx/>
              <a:uFillTx/>
              <a:latin typeface="+mj-lt"/>
              <a:ea typeface="+mj-ea"/>
              <a:cs typeface="+mj-cs"/>
            </a:endParaRPr>
          </a:p>
        </p:txBody>
      </p:sp>
      <p:sp>
        <p:nvSpPr>
          <p:cNvPr id="9" name="Rectangle 8">
            <a:extLst>
              <a:ext uri="{FF2B5EF4-FFF2-40B4-BE49-F238E27FC236}">
                <a16:creationId xmlns:a16="http://schemas.microsoft.com/office/drawing/2014/main" id="{0465601C-04B5-4AE0-8300-C95A72EC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8C6EAC4-5C64-426B-8D07-3FE73A6028E1}"/>
              </a:ext>
            </a:extLst>
          </p:cNvPr>
          <p:cNvPicPr>
            <a:picLocks noChangeAspect="1"/>
          </p:cNvPicPr>
          <p:nvPr/>
        </p:nvPicPr>
        <p:blipFill>
          <a:blip r:embed="rId2"/>
          <a:stretch>
            <a:fillRect/>
          </a:stretch>
        </p:blipFill>
        <p:spPr>
          <a:xfrm>
            <a:off x="932343" y="1806035"/>
            <a:ext cx="10327312" cy="4440746"/>
          </a:xfrm>
          <a:prstGeom prst="rect">
            <a:avLst/>
          </a:prstGeom>
        </p:spPr>
      </p:pic>
    </p:spTree>
    <p:extLst>
      <p:ext uri="{BB962C8B-B14F-4D97-AF65-F5344CB8AC3E}">
        <p14:creationId xmlns:p14="http://schemas.microsoft.com/office/powerpoint/2010/main" val="10638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otun_PowerPoint_template2_Office2007-2010">
  <a:themeElements>
    <a:clrScheme name="">
      <a:dk1>
        <a:srgbClr val="000000"/>
      </a:dk1>
      <a:lt1>
        <a:srgbClr val="FFFFFF"/>
      </a:lt1>
      <a:dk2>
        <a:srgbClr val="D1D4D3"/>
      </a:dk2>
      <a:lt2>
        <a:srgbClr val="C2DEEA"/>
      </a:lt2>
      <a:accent1>
        <a:srgbClr val="002664"/>
      </a:accent1>
      <a:accent2>
        <a:srgbClr val="D52B1E"/>
      </a:accent2>
      <a:accent3>
        <a:srgbClr val="FFFFFF"/>
      </a:accent3>
      <a:accent4>
        <a:srgbClr val="000000"/>
      </a:accent4>
      <a:accent5>
        <a:srgbClr val="AAACB8"/>
      </a:accent5>
      <a:accent6>
        <a:srgbClr val="C1261A"/>
      </a:accent6>
      <a:hlink>
        <a:srgbClr val="002664"/>
      </a:hlink>
      <a:folHlink>
        <a:srgbClr val="5E6A71"/>
      </a:folHlink>
    </a:clrScheme>
    <a:fontScheme name="Jotun_PowerPoint_template2_Office2007-2010">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Jotun_PowerPoint_template2_Office2007-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otun_PowerPoint_template2_Office2007-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otun_PowerPoint_template2_Office2007-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otun_PowerPoint_template2_Office2007-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otun_PowerPoint_template2_Office2007-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otun_PowerPoint_template2_Office2007-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otun_PowerPoint_template2_Office2007-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otun_PowerPoint_template2_Office2007-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otun_PowerPoint_template2_Office2007-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otun_PowerPoint_template2_Office2007-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otun_PowerPoint_template2_Office2007-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otun_PowerPoint_template2_Office2007-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132</Words>
  <Application>Microsoft Office PowerPoint</Application>
  <PresentationFormat>Widescreen</PresentationFormat>
  <Paragraphs>15</Paragraphs>
  <Slides>10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Lucida Grande</vt:lpstr>
      <vt:lpstr>Arial</vt:lpstr>
      <vt:lpstr>Calibri</vt:lpstr>
      <vt:lpstr>Calibri Light</vt:lpstr>
      <vt:lpstr>Verdana</vt:lpstr>
      <vt:lpstr>Office Theme</vt:lpstr>
      <vt:lpstr>Jotun_PowerPoint_template2_Office2007-2010</vt:lpstr>
      <vt:lpstr>The Best Neighborhood</vt:lpstr>
      <vt:lpstr>As a citizen in Shanghai now, I enjoy my living neighborhood. I may have expatriate opportunity to relocation to Manhattan for a short term assignment.  Business Problem: The objective is to find a suitable apartment in Manhatton with similar neighborhood environment to mine in Shanghai. The apartment better meet below standards:  - 2 bedrooms - near a metro station in the Manhattan area - rent &lt; $7,000 per month - similar neighborhood environment to mine in Shanghai </vt:lpstr>
      <vt:lpstr>The below data is required to answer this problem:  List of Boroughs and neighborhoods of Manhattan with their geodata (latitud and longitud) List of Subway metro stations in Manhattan with their address location List of apartments for rent in Manhattan area with their addresses and price Preferably, a list of apartment for rent with additional information, such as price, address, area, # of beds,  Venues for each Manhattan neighborhood Venues for subway metro stations The data will be used in below methods:  Use Foursquare and geopy data to map top 10 venues for all Manhattan Use foursquare and geopy data to map the location of metro stations Use Foursquare and geopy data to map the location of rental places Draw the map that depicts the average rental price around a radious of 1.0 mile around each metro station  Interested Audience:  Level1: People with potential arrangement to move to Manhatton Level2: People with potential arrangement to move to another city Level3: Individual with interests in finding a specific spot with designed criteria </vt:lpstr>
      <vt:lpstr>PowerPoint Presentation</vt:lpstr>
      <vt:lpstr>PowerPoint Presentation</vt:lpstr>
      <vt:lpstr>PowerPoint Presentation</vt:lpstr>
      <vt:lpstr>After examining, two locations best fit the requirements:  Apartment 1: 305 East 63rd Street in the Sutton Place Neighborhood and near 'subway 59th Street' station, Cluster # 2 Monthly rent : 7500 Dollars  Apartment 2: 19 Dutch Street in the Financial District Neighborhood and near 'Fulton Street Subway' station, Cluster # 3 Monthly rent : 6935 Dollars </vt:lpstr>
      <vt:lpstr>PowerPoint Presentation</vt:lpstr>
      <vt:lpstr>PowerPoint Presentation</vt:lpstr>
      <vt:lpstr>Compare with current Shanghai home, Cluster 2 type of venues is a closer resemblance, which concludes that APARTMENT 1 is a better choice since the extra rent cost is worth the conveniences it provides.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Louisa Chen</dc:creator>
  <cp:lastModifiedBy>Louisa Chen</cp:lastModifiedBy>
  <cp:revision>1</cp:revision>
  <dcterms:created xsi:type="dcterms:W3CDTF">2019-12-27T10:04:50Z</dcterms:created>
  <dcterms:modified xsi:type="dcterms:W3CDTF">2019-12-27T10:29:27Z</dcterms:modified>
</cp:coreProperties>
</file>