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5" r:id="rId6"/>
    <p:sldId id="264" r:id="rId7"/>
    <p:sldId id="266" r:id="rId8"/>
    <p:sldId id="268" r:id="rId9"/>
    <p:sldId id="260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13DB"/>
    <a:srgbClr val="47A408"/>
    <a:srgbClr val="17059F"/>
    <a:srgbClr val="81C70F"/>
    <a:srgbClr val="24AA0E"/>
    <a:srgbClr val="FFFF99"/>
    <a:srgbClr val="FFFFCC"/>
    <a:srgbClr val="D4C6B6"/>
    <a:srgbClr val="B8BFCC"/>
    <a:srgbClr val="DAC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>
        <p:scale>
          <a:sx n="81" d="100"/>
          <a:sy n="81" d="100"/>
        </p:scale>
        <p:origin x="-30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4" y="504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  <a:endParaRPr lang="ru-RU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uisaNaf/Project_DA_School" TargetMode="External"/><Relationship Id="rId2" Type="http://schemas.openxmlformats.org/officeDocument/2006/relationships/hyperlink" Target="https://www.kaggle.com/usdot/flight-delay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637308" y="3048714"/>
            <a:ext cx="5137197" cy="1578704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latin typeface="+mj-lt"/>
              </a:rPr>
              <a:t>ФИО выпускника:</a:t>
            </a:r>
          </a:p>
          <a:p>
            <a:r>
              <a:rPr lang="ru-RU" b="1" dirty="0" smtClean="0">
                <a:solidFill>
                  <a:schemeClr val="tx1"/>
                </a:solidFill>
                <a:latin typeface="+mj-lt"/>
              </a:rPr>
              <a:t>Нафикова Луиза </a:t>
            </a:r>
            <a:r>
              <a:rPr lang="ru-RU" b="1" dirty="0" err="1" smtClean="0">
                <a:solidFill>
                  <a:schemeClr val="tx1"/>
                </a:solidFill>
                <a:latin typeface="+mj-lt"/>
              </a:rPr>
              <a:t>Рашитовна</a:t>
            </a:r>
            <a:endParaRPr lang="ru-RU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01964" y="1366982"/>
            <a:ext cx="5072542" cy="969818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Flights </a:t>
            </a:r>
            <a:r>
              <a:rPr lang="en-US" sz="4000" b="1" dirty="0"/>
              <a:t>delay</a:t>
            </a:r>
            <a:r>
              <a:rPr lang="ru-RU" sz="4000" b="1" dirty="0" smtClean="0"/>
              <a:t/>
            </a:r>
            <a:br>
              <a:rPr lang="ru-RU" sz="4000" b="1" dirty="0" smtClean="0"/>
            </a:br>
            <a:r>
              <a:rPr lang="en-US" sz="4000" b="1" dirty="0" smtClean="0"/>
              <a:t>(</a:t>
            </a:r>
            <a:r>
              <a:rPr lang="ru-RU" sz="4000" b="1" dirty="0" smtClean="0"/>
              <a:t>задержка рейсов)</a:t>
            </a:r>
            <a:endParaRPr lang="ru-RU" sz="4000" b="1" dirty="0"/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01964" y="6008969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tx1"/>
                </a:solidFill>
                <a:latin typeface="+mj-lt"/>
              </a:rPr>
              <a:t>октябрь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’21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556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себе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600" b="1" dirty="0"/>
              <a:t>Нафикова Луиза </a:t>
            </a:r>
            <a:r>
              <a:rPr lang="ru-RU" sz="2600" b="1" dirty="0" err="1"/>
              <a:t>Рашитовна</a:t>
            </a:r>
            <a:endParaRPr lang="ru-RU" sz="2600" b="1" dirty="0"/>
          </a:p>
          <a:p>
            <a:r>
              <a:rPr lang="ru-RU" sz="2600" b="1" dirty="0"/>
              <a:t>г. Уфа, </a:t>
            </a:r>
            <a:r>
              <a:rPr lang="ru-RU" sz="2600" dirty="0"/>
              <a:t>готова к переезду в др. города</a:t>
            </a:r>
          </a:p>
          <a:p>
            <a:r>
              <a:rPr lang="ru-RU" sz="2600" b="1" dirty="0"/>
              <a:t>Образование: </a:t>
            </a:r>
            <a:r>
              <a:rPr lang="ru-RU" sz="2600" dirty="0"/>
              <a:t>УГАТУ, экономист-математик</a:t>
            </a:r>
          </a:p>
          <a:p>
            <a:r>
              <a:rPr lang="ru-RU" sz="2600" b="1" dirty="0"/>
              <a:t>Опыт в </a:t>
            </a:r>
            <a:r>
              <a:rPr lang="ru-RU" sz="2600" b="1" dirty="0" err="1"/>
              <a:t>Сбере</a:t>
            </a:r>
            <a:r>
              <a:rPr lang="ru-RU" sz="2600" dirty="0"/>
              <a:t>: 8 лет, Отдел мониторинга кредитных операций   корпоративных клиентов, кредитных инспектор</a:t>
            </a:r>
          </a:p>
          <a:p>
            <a:pPr marL="457200" lvl="1" indent="0">
              <a:buNone/>
            </a:pPr>
            <a:r>
              <a:rPr lang="ru-RU" sz="2600" dirty="0"/>
              <a:t>Функционал: мониторинг финансового состояния предприятий крупного и среднего бизнеса, хода реализации инвестиционных проектов, выполнения условий кредитных договоров, </a:t>
            </a:r>
            <a:r>
              <a:rPr lang="ru-RU" sz="2600" dirty="0" smtClean="0"/>
              <a:t>мониторинг исковых </a:t>
            </a:r>
            <a:r>
              <a:rPr lang="ru-RU" sz="2600" dirty="0"/>
              <a:t>требований, операций по расчетным счетам, мониторинг СМИ и др</a:t>
            </a:r>
            <a:r>
              <a:rPr lang="ru-RU" sz="2600" dirty="0" smtClean="0"/>
              <a:t>.</a:t>
            </a:r>
            <a:endParaRPr lang="ru-RU" sz="2600" dirty="0"/>
          </a:p>
          <a:p>
            <a:r>
              <a:rPr lang="ru-RU" sz="2600" b="1" dirty="0"/>
              <a:t>Контакты: </a:t>
            </a:r>
            <a:r>
              <a:rPr lang="ru-RU" sz="2600" dirty="0"/>
              <a:t>тел. 8 905 350 63 86 </a:t>
            </a:r>
          </a:p>
          <a:p>
            <a:pPr marL="0" indent="0">
              <a:buNone/>
            </a:pPr>
            <a:r>
              <a:rPr lang="en-US" sz="2600" dirty="0"/>
              <a:t>                        e-mail: louisa.nafikova@gmail.com</a:t>
            </a:r>
            <a:endParaRPr lang="ru-RU" sz="26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/>
              <a:t>Данные</a:t>
            </a:r>
            <a:r>
              <a:rPr lang="ru-RU" dirty="0"/>
              <a:t> - </a:t>
            </a:r>
            <a:r>
              <a:rPr lang="en" dirty="0">
                <a:hlinkClick r:id="rId2"/>
              </a:rPr>
              <a:t>https://www.kaggle.com/usdot/flight-delays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Описание - Сводная информация о количестве своевременных, задержанных, отмененных и измененных рейсов в США за 2015 год (5</a:t>
            </a:r>
            <a:r>
              <a:rPr lang="en-US" dirty="0"/>
              <a:t>.</a:t>
            </a:r>
            <a:r>
              <a:rPr lang="ru-RU" dirty="0"/>
              <a:t>8 млн записей)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b="1" dirty="0"/>
              <a:t>Задачи</a:t>
            </a:r>
            <a:r>
              <a:rPr lang="en-US" b="1" dirty="0"/>
              <a:t>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Найти аэропорт с минимальной задержкой вылета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Самая пунктуальная авиакомпания на прилет в </a:t>
            </a:r>
            <a:r>
              <a:rPr lang="en" dirty="0"/>
              <a:t>Los Angeles International Airport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Аэропорт с самой большой долей руления на 1 самолетовылет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Построить модель которая будет выбирать топ 3 аэропорта прилета (вероятность опоздания минимальная – </a:t>
            </a:r>
            <a:r>
              <a:rPr lang="en-US" dirty="0"/>
              <a:t>RMSE </a:t>
            </a:r>
            <a:r>
              <a:rPr lang="ru-RU" dirty="0"/>
              <a:t>метрика)</a:t>
            </a:r>
            <a:r>
              <a:rPr lang="en-US" dirty="0"/>
              <a:t>, </a:t>
            </a:r>
            <a:r>
              <a:rPr lang="ru-RU" dirty="0"/>
              <a:t> в зависимости от аэропорта вылета  </a:t>
            </a:r>
            <a:endParaRPr lang="en" dirty="0"/>
          </a:p>
          <a:p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/>
              <a:t>Ссылка на </a:t>
            </a:r>
            <a:r>
              <a:rPr lang="ru-RU" b="1" dirty="0" err="1" smtClean="0"/>
              <a:t>репозиторий</a:t>
            </a:r>
            <a:r>
              <a:rPr lang="ru-RU" b="1" dirty="0" smtClean="0"/>
              <a:t> с кодом:</a:t>
            </a:r>
            <a:endParaRPr lang="en-US" b="1" dirty="0" smtClean="0"/>
          </a:p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github.com/LouisaNaf/Project_DA_School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Бизнес-логика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41938"/>
            <a:ext cx="10515600" cy="4735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    </a:t>
            </a:r>
          </a:p>
          <a:p>
            <a:pPr marL="0" indent="0">
              <a:buNone/>
            </a:pPr>
            <a:r>
              <a:rPr lang="ru-RU" b="1" dirty="0" smtClean="0"/>
              <a:t>   Предобработка данных </a:t>
            </a:r>
          </a:p>
          <a:p>
            <a:pPr lvl="2">
              <a:lnSpc>
                <a:spcPct val="130000"/>
              </a:lnSpc>
            </a:pPr>
            <a:r>
              <a:rPr lang="ru-RU" sz="2400" dirty="0" smtClean="0"/>
              <a:t>объединение трех </a:t>
            </a:r>
            <a:r>
              <a:rPr lang="ru-RU" sz="2400" dirty="0" err="1" smtClean="0"/>
              <a:t>датасетов</a:t>
            </a:r>
            <a:endParaRPr lang="ru-RU" sz="2400" dirty="0" smtClean="0"/>
          </a:p>
          <a:p>
            <a:pPr lvl="2">
              <a:lnSpc>
                <a:spcPct val="130000"/>
              </a:lnSpc>
            </a:pPr>
            <a:r>
              <a:rPr lang="ru-RU" sz="2400" dirty="0" smtClean="0"/>
              <a:t>добавление столбца даты с типом </a:t>
            </a:r>
            <a:r>
              <a:rPr lang="en-US" sz="2400" dirty="0" err="1"/>
              <a:t>d</a:t>
            </a:r>
            <a:r>
              <a:rPr lang="en-US" sz="2400" dirty="0" err="1" smtClean="0"/>
              <a:t>atetime</a:t>
            </a:r>
            <a:endParaRPr lang="ru-RU" sz="2400" dirty="0" smtClean="0"/>
          </a:p>
          <a:p>
            <a:pPr lvl="2">
              <a:lnSpc>
                <a:spcPct val="130000"/>
              </a:lnSpc>
            </a:pPr>
            <a:r>
              <a:rPr lang="ru-RU" sz="2400" dirty="0" smtClean="0"/>
              <a:t>обработка пропусков,  </a:t>
            </a:r>
            <a:r>
              <a:rPr lang="ru-RU" sz="2400" dirty="0"/>
              <a:t>дубликатов, </a:t>
            </a:r>
            <a:r>
              <a:rPr lang="en-US" sz="2400" dirty="0" err="1"/>
              <a:t>NaN</a:t>
            </a:r>
            <a:r>
              <a:rPr lang="ru-RU" sz="2400" dirty="0"/>
              <a:t> </a:t>
            </a:r>
            <a:r>
              <a:rPr lang="en-US" sz="2400" dirty="0" smtClean="0"/>
              <a:t>- </a:t>
            </a:r>
            <a:r>
              <a:rPr lang="ru-RU" sz="2400" dirty="0" smtClean="0"/>
              <a:t>значений</a:t>
            </a:r>
          </a:p>
          <a:p>
            <a:pPr lvl="2">
              <a:lnSpc>
                <a:spcPct val="130000"/>
              </a:lnSpc>
            </a:pPr>
            <a:r>
              <a:rPr lang="ru-RU" sz="2400" dirty="0" smtClean="0"/>
              <a:t>проверка монотонности</a:t>
            </a:r>
          </a:p>
          <a:p>
            <a:pPr lvl="2">
              <a:lnSpc>
                <a:spcPct val="130000"/>
              </a:lnSpc>
            </a:pPr>
            <a:r>
              <a:rPr lang="ru-RU" sz="2400" dirty="0" smtClean="0"/>
              <a:t>удаление отмененных и перенесенных рейсов</a:t>
            </a:r>
          </a:p>
        </p:txBody>
      </p: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2800" b="1" dirty="0" smtClean="0"/>
              <a:t>1. </a:t>
            </a:r>
            <a:r>
              <a:rPr lang="ru-RU" sz="2800" b="1" dirty="0" smtClean="0"/>
              <a:t>Аэропорт </a:t>
            </a:r>
            <a:r>
              <a:rPr lang="ru-RU" sz="2800" b="1" dirty="0"/>
              <a:t>с минимальной задержкой вылета </a:t>
            </a:r>
            <a:r>
              <a:rPr lang="en-US" sz="2800" b="1" dirty="0" smtClean="0"/>
              <a:t>(</a:t>
            </a:r>
            <a:r>
              <a:rPr lang="en-US" sz="2800" b="1" dirty="0"/>
              <a:t>DEPARTURE_DELAY </a:t>
            </a:r>
            <a:r>
              <a:rPr lang="en-US" sz="2800" b="1" dirty="0" smtClean="0"/>
              <a:t>)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5800" y="1430216"/>
            <a:ext cx="10938000" cy="4746748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вылеты с </a:t>
            </a:r>
            <a:r>
              <a:rPr lang="en-US" sz="2000" dirty="0" smtClean="0"/>
              <a:t>DEPARTURE_DELAY &gt; 0</a:t>
            </a:r>
            <a:r>
              <a:rPr lang="ru-RU" sz="2000" dirty="0" smtClean="0"/>
              <a:t>, группируем по кодам аэропортов</a:t>
            </a:r>
          </a:p>
          <a:p>
            <a:r>
              <a:rPr lang="ru-RU" sz="2000" dirty="0"/>
              <a:t>н</a:t>
            </a:r>
            <a:r>
              <a:rPr lang="ru-RU" sz="2000" dirty="0" smtClean="0"/>
              <a:t>аходим среднее значение </a:t>
            </a:r>
            <a:r>
              <a:rPr lang="en-US" sz="2000" dirty="0" smtClean="0"/>
              <a:t>DEPARTURE_DELAY </a:t>
            </a:r>
            <a:r>
              <a:rPr lang="ru-RU" sz="2000" dirty="0"/>
              <a:t> </a:t>
            </a:r>
            <a:r>
              <a:rPr lang="ru-RU" sz="2000" dirty="0" smtClean="0"/>
              <a:t>для каждого аэропорта, сортируем по возрастанию</a:t>
            </a:r>
          </a:p>
          <a:p>
            <a:pPr marL="0" indent="0">
              <a:buNone/>
            </a:pPr>
            <a:endParaRPr lang="ru-RU" sz="2400" dirty="0" smtClean="0"/>
          </a:p>
          <a:p>
            <a:pPr marL="514350" indent="-514350">
              <a:buAutoNum type="arabicPeriod"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388" y="3297115"/>
            <a:ext cx="5433281" cy="309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50" y="3908913"/>
            <a:ext cx="49911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00" y="2744666"/>
            <a:ext cx="50101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1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ru-RU" sz="2400" b="1" dirty="0" smtClean="0"/>
              <a:t>2. Самая </a:t>
            </a:r>
            <a:r>
              <a:rPr lang="ru-RU" sz="2400" b="1" dirty="0"/>
              <a:t>пунктуальная авиакомпания на прилет в </a:t>
            </a:r>
            <a:r>
              <a:rPr lang="en" sz="2400" b="1" dirty="0"/>
              <a:t>Los Angeles International Airport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1636" y="1441938"/>
            <a:ext cx="10862163" cy="5146431"/>
          </a:xfrm>
        </p:spPr>
        <p:txBody>
          <a:bodyPr>
            <a:normAutofit/>
          </a:bodyPr>
          <a:lstStyle/>
          <a:p>
            <a:r>
              <a:rPr lang="ru-RU" sz="2200" dirty="0"/>
              <a:t>вылеты с </a:t>
            </a:r>
            <a:r>
              <a:rPr lang="en-US" sz="2200" dirty="0"/>
              <a:t>DESTINATION_AIRPORT == 'LAX‘ </a:t>
            </a:r>
            <a:r>
              <a:rPr lang="ru-RU" sz="2200" dirty="0" smtClean="0"/>
              <a:t> группируем </a:t>
            </a:r>
            <a:r>
              <a:rPr lang="ru-RU" sz="2200" dirty="0"/>
              <a:t>по кодам авиакомпаний</a:t>
            </a:r>
          </a:p>
          <a:p>
            <a:r>
              <a:rPr lang="ru-RU" sz="2200" dirty="0"/>
              <a:t>н</a:t>
            </a:r>
            <a:r>
              <a:rPr lang="ru-RU" sz="2200" dirty="0" smtClean="0"/>
              <a:t>аходим среднее </a:t>
            </a:r>
            <a:r>
              <a:rPr lang="ru-RU" sz="2200" dirty="0"/>
              <a:t>значение </a:t>
            </a:r>
            <a:r>
              <a:rPr lang="en-US" sz="2200" dirty="0" smtClean="0"/>
              <a:t>ARRIVAL_DELAY</a:t>
            </a:r>
            <a:r>
              <a:rPr lang="ru-RU" sz="2200" dirty="0" smtClean="0"/>
              <a:t>  для </a:t>
            </a:r>
            <a:r>
              <a:rPr lang="ru-RU" sz="2200" dirty="0"/>
              <a:t>каждой авиакомпании, сортируем по </a:t>
            </a:r>
            <a:r>
              <a:rPr lang="ru-RU" sz="2200" dirty="0" smtClean="0"/>
              <a:t>возрастанию</a:t>
            </a:r>
            <a:endParaRPr lang="ru-RU" sz="2200" dirty="0"/>
          </a:p>
          <a:p>
            <a:endParaRPr lang="ru-RU" sz="22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514350" indent="-514350">
              <a:buAutoNum type="arabicPeriod"/>
            </a:pP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3127498"/>
            <a:ext cx="5219700" cy="284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36" y="4141909"/>
            <a:ext cx="5088549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36" y="2886442"/>
            <a:ext cx="4781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367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/>
              <a:t>3. Аэропорт </a:t>
            </a:r>
            <a:r>
              <a:rPr lang="ru-RU" sz="2800" b="1" dirty="0"/>
              <a:t>с самой большой долей руления на 1 </a:t>
            </a:r>
            <a:r>
              <a:rPr lang="ru-RU" sz="2800" b="1" dirty="0" smtClean="0"/>
              <a:t>самолетовылет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6491" y="1441938"/>
            <a:ext cx="11218985" cy="52988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000" dirty="0"/>
              <a:t>г</a:t>
            </a:r>
            <a:r>
              <a:rPr lang="ru-RU" sz="2000" dirty="0" smtClean="0"/>
              <a:t>руппируем вылеты по коду аэропортов (</a:t>
            </a:r>
            <a:r>
              <a:rPr lang="en-US" sz="2000" dirty="0" smtClean="0"/>
              <a:t>IATA_CODE</a:t>
            </a:r>
            <a:r>
              <a:rPr lang="ru-RU" sz="2000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ru-RU" sz="2000" dirty="0" smtClean="0"/>
              <a:t>находим количество вылетов и сумму </a:t>
            </a:r>
            <a:r>
              <a:rPr lang="en-US" sz="2000" dirty="0" smtClean="0"/>
              <a:t>TAXI_OUT</a:t>
            </a:r>
            <a:r>
              <a:rPr lang="ru-RU" sz="2000" dirty="0" smtClean="0"/>
              <a:t> по каждому аэропорту, сортируем </a:t>
            </a:r>
            <a:r>
              <a:rPr lang="ru-RU" sz="2000" dirty="0"/>
              <a:t>по </a:t>
            </a:r>
            <a:r>
              <a:rPr lang="ru-RU" sz="2000" dirty="0" smtClean="0"/>
              <a:t>убыванию</a:t>
            </a:r>
            <a:endParaRPr lang="en-US" sz="20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ru-RU" sz="2000" b="1" dirty="0" smtClean="0"/>
              <a:t> Доля руления на 1 самолетовылет</a:t>
            </a:r>
            <a:r>
              <a:rPr lang="en-US" sz="2000" b="1" dirty="0" smtClean="0"/>
              <a:t> </a:t>
            </a:r>
            <a:r>
              <a:rPr lang="ru-RU" sz="2000" b="1" dirty="0" smtClean="0"/>
              <a:t> =</a:t>
            </a:r>
            <a:r>
              <a:rPr lang="en-US" sz="2000" b="1" dirty="0" smtClean="0"/>
              <a:t>  sum</a:t>
            </a:r>
            <a:r>
              <a:rPr lang="ru-RU" sz="2000" b="1" dirty="0" smtClean="0"/>
              <a:t> </a:t>
            </a:r>
            <a:r>
              <a:rPr lang="en-US" sz="2000" b="1" dirty="0" smtClean="0"/>
              <a:t>TAXI_OUT </a:t>
            </a:r>
            <a:r>
              <a:rPr lang="ru-RU" sz="2000" b="1" dirty="0" smtClean="0"/>
              <a:t> / количество вылетов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708" y="3011459"/>
            <a:ext cx="5955323" cy="3238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10" y="2905301"/>
            <a:ext cx="50673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09" y="4177445"/>
            <a:ext cx="50577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10" y="6144925"/>
            <a:ext cx="22193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8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/>
              <a:t>4. </a:t>
            </a:r>
            <a:r>
              <a:rPr lang="ru-RU" sz="2200" b="1" dirty="0" smtClean="0"/>
              <a:t>Построить </a:t>
            </a:r>
            <a:r>
              <a:rPr lang="ru-RU" sz="2200" b="1" dirty="0"/>
              <a:t>модель которая будет выбирать топ 3 аэропорта прилета (вероятность опоздания минимальная – </a:t>
            </a:r>
            <a:r>
              <a:rPr lang="en-US" sz="2200" b="1" dirty="0"/>
              <a:t>RMSE </a:t>
            </a:r>
            <a:r>
              <a:rPr lang="ru-RU" sz="2200" b="1" dirty="0"/>
              <a:t>метрика)</a:t>
            </a:r>
            <a:r>
              <a:rPr lang="en-US" sz="2200" b="1" dirty="0"/>
              <a:t>, </a:t>
            </a:r>
            <a:r>
              <a:rPr lang="ru-RU" sz="2200" b="1" dirty="0"/>
              <a:t> в зависимости от аэропорта вылета  </a:t>
            </a:r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80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15" y="1383323"/>
            <a:ext cx="9366739" cy="5134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000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Pandas</a:t>
            </a:r>
            <a:r>
              <a:rPr lang="en-US" dirty="0" smtClean="0"/>
              <a:t>: </a:t>
            </a:r>
            <a:endParaRPr lang="ru-RU" dirty="0" smtClean="0"/>
          </a:p>
          <a:p>
            <a:pPr marL="0" indent="0">
              <a:buNone/>
            </a:pPr>
            <a:r>
              <a:rPr lang="ru-RU" sz="2400" b="1" dirty="0" smtClean="0"/>
              <a:t>методы </a:t>
            </a:r>
            <a:r>
              <a:rPr lang="en-US" sz="2400" dirty="0" smtClean="0"/>
              <a:t>merge, duplicated, </a:t>
            </a:r>
            <a:r>
              <a:rPr lang="en-US" sz="2400" dirty="0" err="1" smtClean="0"/>
              <a:t>isna</a:t>
            </a:r>
            <a:r>
              <a:rPr lang="en-US" sz="2400" dirty="0" smtClean="0"/>
              <a:t>, </a:t>
            </a:r>
            <a:r>
              <a:rPr lang="en-US" sz="2400" dirty="0" err="1" smtClean="0"/>
              <a:t>dropna</a:t>
            </a:r>
            <a:r>
              <a:rPr lang="en-US" sz="2400" dirty="0" smtClean="0"/>
              <a:t>, info, describe</a:t>
            </a:r>
            <a:r>
              <a:rPr lang="ru-RU" sz="2400" dirty="0" smtClean="0"/>
              <a:t>,</a:t>
            </a:r>
            <a:r>
              <a:rPr lang="en-US" sz="2400" dirty="0" smtClean="0"/>
              <a:t> </a:t>
            </a:r>
            <a:r>
              <a:rPr lang="en-US" sz="2400" dirty="0" err="1" smtClean="0"/>
              <a:t>groupby</a:t>
            </a:r>
            <a:r>
              <a:rPr lang="en-US" sz="2400" dirty="0" smtClean="0"/>
              <a:t>, </a:t>
            </a:r>
            <a:r>
              <a:rPr lang="en-US" sz="2400" dirty="0" err="1" smtClean="0"/>
              <a:t>value_counts</a:t>
            </a:r>
            <a:r>
              <a:rPr lang="en-US" sz="2400" dirty="0" smtClean="0"/>
              <a:t>, </a:t>
            </a:r>
            <a:r>
              <a:rPr lang="en-US" sz="2400" dirty="0" err="1" smtClean="0"/>
              <a:t>sort_values</a:t>
            </a:r>
            <a:r>
              <a:rPr lang="ru-RU" sz="2400" dirty="0" smtClean="0"/>
              <a:t>, </a:t>
            </a:r>
            <a:r>
              <a:rPr lang="en-US" sz="2400" dirty="0" err="1" smtClean="0"/>
              <a:t>set_index</a:t>
            </a:r>
            <a:r>
              <a:rPr lang="en-US" sz="2400" dirty="0" smtClean="0"/>
              <a:t> , </a:t>
            </a:r>
            <a:r>
              <a:rPr lang="ru-RU" sz="2400" dirty="0" smtClean="0"/>
              <a:t>фильтрация по условию и др.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b="1" dirty="0" smtClean="0"/>
              <a:t>функции</a:t>
            </a:r>
            <a:r>
              <a:rPr lang="en-US" sz="2400" b="1" dirty="0" smtClean="0"/>
              <a:t> </a:t>
            </a:r>
            <a:r>
              <a:rPr lang="en-US" sz="2400" dirty="0" smtClean="0"/>
              <a:t>median, mean, sum, min,  </a:t>
            </a:r>
            <a:r>
              <a:rPr lang="en-US" sz="2400" dirty="0" err="1" smtClean="0"/>
              <a:t>pd.to_datetime</a:t>
            </a:r>
            <a:r>
              <a:rPr lang="en-US" sz="2400" dirty="0" smtClean="0"/>
              <a:t>, unique</a:t>
            </a:r>
            <a:r>
              <a:rPr lang="ru-RU" sz="2400" dirty="0" smtClean="0"/>
              <a:t> и др.</a:t>
            </a: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 smtClean="0"/>
              <a:t>Matplotlib</a:t>
            </a:r>
            <a:endParaRPr lang="ru-RU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 smtClean="0"/>
              <a:t>Sklearn</a:t>
            </a:r>
            <a:r>
              <a:rPr lang="en-US" b="1" dirty="0"/>
              <a:t>: </a:t>
            </a:r>
            <a:r>
              <a:rPr lang="en-US" sz="2400" dirty="0" err="1"/>
              <a:t>train_test_split</a:t>
            </a:r>
            <a:r>
              <a:rPr lang="en-US" sz="2400" dirty="0"/>
              <a:t>, </a:t>
            </a:r>
            <a:r>
              <a:rPr lang="en-US" sz="2400" dirty="0" err="1" smtClean="0"/>
              <a:t>LinearRegression</a:t>
            </a:r>
            <a:r>
              <a:rPr lang="en-US" sz="2400" dirty="0" smtClean="0"/>
              <a:t>, </a:t>
            </a:r>
            <a:r>
              <a:rPr lang="en-US" sz="2400" dirty="0" err="1" smtClean="0"/>
              <a:t>mean_squared_error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407</Words>
  <Application>Microsoft Office PowerPoint</Application>
  <PresentationFormat>Произвольный</PresentationFormat>
  <Paragraphs>51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Flights delay (задержка рейсов)</vt:lpstr>
      <vt:lpstr>О себе</vt:lpstr>
      <vt:lpstr>Описание проекта</vt:lpstr>
      <vt:lpstr>Бизнес-логика</vt:lpstr>
      <vt:lpstr>1. Аэропорт с минимальной задержкой вылета (DEPARTURE_DELAY )</vt:lpstr>
      <vt:lpstr>2. Самая пунктуальная авиакомпания на прилет в Los Angeles International Airport</vt:lpstr>
      <vt:lpstr>3. Аэропорт с самой большой долей руления на 1 самолетовылет</vt:lpstr>
      <vt:lpstr>4. Построить модель которая будет выбирать топ 3 аэропорта прилета (вероятность опоздания минимальная – RMSE метрика),  в зависимости от аэропорта вылета  </vt:lpstr>
      <vt:lpstr>Используемые технологии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user</cp:lastModifiedBy>
  <cp:revision>108</cp:revision>
  <dcterms:created xsi:type="dcterms:W3CDTF">2021-02-19T10:44:02Z</dcterms:created>
  <dcterms:modified xsi:type="dcterms:W3CDTF">2021-10-29T12:00:38Z</dcterms:modified>
</cp:coreProperties>
</file>