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23"/>
  </p:handoutMasterIdLst>
  <p:sldIdLst>
    <p:sldId id="338" r:id="rId3"/>
    <p:sldId id="328" r:id="rId4"/>
    <p:sldId id="329" r:id="rId5"/>
    <p:sldId id="339" r:id="rId6"/>
    <p:sldId id="330" r:id="rId7"/>
    <p:sldId id="331" r:id="rId8"/>
    <p:sldId id="332" r:id="rId9"/>
    <p:sldId id="340" r:id="rId10"/>
    <p:sldId id="341" r:id="rId11"/>
    <p:sldId id="343" r:id="rId12"/>
    <p:sldId id="344" r:id="rId14"/>
    <p:sldId id="345" r:id="rId15"/>
    <p:sldId id="346" r:id="rId16"/>
    <p:sldId id="347" r:id="rId17"/>
    <p:sldId id="348" r:id="rId18"/>
    <p:sldId id="349" r:id="rId19"/>
    <p:sldId id="350" r:id="rId20"/>
    <p:sldId id="352" r:id="rId21"/>
    <p:sldId id="351" r:id="rId22"/>
  </p:sldIdLst>
  <p:sldSz cx="9144000" cy="6858000" type="screen4x3"/>
  <p:notesSz cx="6858000" cy="9144000"/>
  <p:custDataLst>
    <p:tags r:id="rId27"/>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0099"/>
    <a:srgbClr val="009900"/>
    <a:srgbClr val="FFFFFF"/>
    <a:srgbClr val="CC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221"/>
  </p:normalViewPr>
  <p:slideViewPr>
    <p:cSldViewPr showGuides="1">
      <p:cViewPr varScale="1">
        <p:scale>
          <a:sx n="77" d="100"/>
          <a:sy n="77" d="100"/>
        </p:scale>
        <p:origin x="-127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3490"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1" name="Rectangle 1027"/>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2" name="Rectangle 1028"/>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3"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90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902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0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902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903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903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22531" name="Rectangle 2"/>
          <p:cNvSpPr>
            <a:spLocks noRot="1" noTextEdit="1"/>
          </p:cNvSpPr>
          <p:nvPr>
            <p:ph type="sldImg"/>
          </p:nvPr>
        </p:nvSpPr>
        <p:spPr/>
      </p:sp>
      <p:sp>
        <p:nvSpPr>
          <p:cNvPr id="22532" name="Rectangle 3"/>
          <p:cNvSpPr>
            <a:spLocks noGrp="1"/>
          </p:cNvSpPr>
          <p:nvPr>
            <p:ph type="body" idx="1"/>
          </p:nvPr>
        </p:nvSpPr>
        <p:spPr/>
        <p:txBody>
          <a:bodyPr wrap="square" lIns="91440" tIns="45720" rIns="91440" bIns="45720" anchor="t" anchorCtr="0"/>
          <a:p>
            <a:pPr lvl="0" eaLnBrk="1" hangingPunct="1"/>
            <a:r>
              <a:rPr lang="zh-CN" altLang="en-US" dirty="0"/>
              <a:t>注：回溯的效率跟</a:t>
            </a:r>
            <a:r>
              <a:rPr lang="en-US" altLang="zh-CN" dirty="0"/>
              <a:t>S</a:t>
            </a:r>
            <a:r>
              <a:rPr lang="zh-CN" altLang="en-US" dirty="0"/>
              <a:t>的规模、约束函数的复杂性、满足约束条件的结点数相关。</a:t>
            </a:r>
            <a:endParaRPr lang="zh-CN" altLang="en-US" dirty="0"/>
          </a:p>
          <a:p>
            <a:pPr lvl="0" eaLnBrk="1" hangingPunct="1"/>
            <a:r>
              <a:rPr lang="zh-CN" altLang="en-US" dirty="0"/>
              <a:t>约束函数决定了剪枝的效率，但是如果函数本身太复杂也未必合算。</a:t>
            </a:r>
            <a:endParaRPr lang="zh-CN" altLang="en-US" dirty="0"/>
          </a:p>
          <a:p>
            <a:pPr lvl="0" eaLnBrk="1" hangingPunct="1"/>
            <a:r>
              <a:rPr lang="zh-CN" altLang="en-US" dirty="0"/>
              <a:t>满足约束条件的结点数最难估计，使得复杂度分析很难完成。</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t" anchorCtr="0"/>
          <a:p>
            <a:pPr lvl="0" eaLnBrk="1" hangingPunct="1"/>
            <a:r>
              <a:rPr lang="en-US" altLang="zh-CN" dirty="0"/>
              <a:t>also known as </a:t>
            </a:r>
            <a:r>
              <a:rPr lang="en-US" altLang="zh-CN" b="1" dirty="0"/>
              <a:t>noughts and crosses</a:t>
            </a:r>
            <a:r>
              <a:rPr lang="en-US" altLang="zh-CN" dirty="0"/>
              <a:t> or </a:t>
            </a:r>
            <a:r>
              <a:rPr lang="en-US" altLang="zh-CN" b="1" dirty="0"/>
              <a:t>Xs and Os</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1440" tIns="45720" rIns="91440" bIns="45720" anchor="t" anchorCtr="0"/>
          <a:p>
            <a:pPr lvl="0" eaLnBrk="1" hangingPunct="1"/>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t" anchorCtr="0"/>
          <a:p>
            <a:pPr lvl="0" eaLnBrk="1" hangingPunct="1"/>
            <a:r>
              <a:rPr lang="en-US" altLang="zh-CN" dirty="0"/>
              <a:t>Here X is computer and O is the human</a:t>
            </a:r>
            <a:endParaRPr lang="en-US" altLang="zh-CN" dirty="0"/>
          </a:p>
          <a:p>
            <a:pPr lvl="0" eaLnBrk="1" hangingPunct="1"/>
            <a:r>
              <a:rPr lang="en-US" altLang="zh-CN" dirty="0"/>
              <a:t>A “win” is a win line.</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p:txBody>
          <a:bodyPr wrap="square" lIns="91440" tIns="45720" rIns="91440" bIns="45720" anchor="t" anchorCtr="0"/>
          <a:p>
            <a:pPr lvl="0" eaLnBrk="1" hangingPunct="1"/>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p:txBody>
          <a:bodyPr wrap="square" lIns="91440" tIns="45720" rIns="91440" bIns="45720" anchor="t" anchorCtr="0"/>
          <a:p>
            <a:pPr lvl="0" eaLnBrk="1" hangingPunct="1"/>
            <a:r>
              <a:rPr lang="en-US" altLang="zh-CN" dirty="0"/>
              <a:t>Thus allow us to go deeper.</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5123"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hyperlink" Target="https://pintia.cn/" TargetMode="Externa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1.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audio" Target="../media/audio6.wav"/><Relationship Id="rId4" Type="http://schemas.openxmlformats.org/officeDocument/2006/relationships/audio" Target="../media/audio5.wav"/><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6.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audio" Target="../media/audio2.wav"/></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audio" Target="../media/audio9.wav"/><Relationship Id="rId5" Type="http://schemas.openxmlformats.org/officeDocument/2006/relationships/audio" Target="../media/audio8.wav"/><Relationship Id="rId4" Type="http://schemas.openxmlformats.org/officeDocument/2006/relationships/audio" Target="../media/audio7.wav"/><Relationship Id="rId3" Type="http://schemas.openxmlformats.org/officeDocument/2006/relationships/audio" Target="../media/audio5.wav"/><Relationship Id="rId2" Type="http://schemas.openxmlformats.org/officeDocument/2006/relationships/audio" Target="../media/audio1.wav"/><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755650" y="2227263"/>
            <a:ext cx="7704138" cy="914400"/>
          </a:xfrm>
          <a:prstGeom prst="rect">
            <a:avLst/>
          </a:prstGeom>
          <a:noFill/>
          <a:ln w="9525">
            <a:noFill/>
          </a:ln>
        </p:spPr>
        <p:txBody>
          <a:bodyPr>
            <a:spAutoFit/>
          </a:bodyPr>
          <a:p>
            <a:pPr algn="ctr">
              <a:spcBef>
                <a:spcPct val="50000"/>
              </a:spcBef>
            </a:pPr>
            <a:r>
              <a:rPr lang="en-US" altLang="zh-CN" sz="5400" b="1" dirty="0">
                <a:solidFill>
                  <a:schemeClr val="hlink"/>
                </a:solidFill>
                <a:latin typeface="Times New Roman" panose="02020603050405020304" pitchFamily="18" charset="0"/>
                <a:sym typeface="Webdings" panose="05030102010509060703" pitchFamily="18" charset="2"/>
              </a:rPr>
              <a:t>Backtracking</a:t>
            </a:r>
            <a:endParaRPr lang="en-US" altLang="zh-CN" sz="5400" b="1" dirty="0">
              <a:solidFill>
                <a:schemeClr val="hlink"/>
              </a:solidFill>
              <a:latin typeface="Times New Roman" panose="02020603050405020304" pitchFamily="18" charset="0"/>
              <a:sym typeface="Webdings" panose="05030102010509060703" pitchFamily="18" charset="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125955" name="AutoShape 3"/>
          <p:cNvSpPr/>
          <p:nvPr/>
        </p:nvSpPr>
        <p:spPr>
          <a:xfrm>
            <a:off x="1187450" y="836613"/>
            <a:ext cx="6624638" cy="5545137"/>
          </a:xfrm>
          <a:prstGeom prst="foldedCorner">
            <a:avLst>
              <a:gd name="adj" fmla="val 8764"/>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lIns="162000" tIns="154800"/>
          <a:p>
            <a:r>
              <a:rPr lang="en-US" altLang="zh-CN" sz="2000" b="1" dirty="0">
                <a:solidFill>
                  <a:schemeClr val="hlink"/>
                </a:solidFill>
                <a:latin typeface="Arial" panose="020B0604020202020204" pitchFamily="34" charset="0"/>
              </a:rPr>
              <a:t>bool</a:t>
            </a:r>
            <a:r>
              <a:rPr lang="en-US" altLang="zh-CN" sz="2000" b="1" dirty="0">
                <a:latin typeface="Arial" panose="020B0604020202020204" pitchFamily="34" charset="0"/>
              </a:rPr>
              <a:t> Backtracking (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i )</a:t>
            </a:r>
            <a:endParaRPr lang="en-US" altLang="zh-CN" sz="2000" b="1" dirty="0">
              <a:latin typeface="Arial" panose="020B0604020202020204" pitchFamily="34" charset="0"/>
            </a:endParaRPr>
          </a:p>
          <a:p>
            <a:r>
              <a:rPr lang="en-US" altLang="zh-CN" sz="2000" b="1" dirty="0">
                <a:latin typeface="Arial" panose="020B0604020202020204" pitchFamily="34" charset="0"/>
              </a:rPr>
              <a:t>{   Found = false;</a:t>
            </a:r>
            <a:endParaRPr lang="en-US" altLang="zh-CN" sz="2000" b="1" dirty="0">
              <a:latin typeface="Arial" panose="020B0604020202020204" pitchFamily="34" charset="0"/>
            </a:endParaRPr>
          </a:p>
          <a:p>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a:t>
            </a:r>
            <a:r>
              <a:rPr lang="en-US" altLang="zh-CN" sz="2000" b="1" dirty="0">
                <a:latin typeface="Arial" panose="020B0604020202020204" pitchFamily="34" charset="0"/>
              </a:rPr>
              <a:t> ( i &gt; N )</a:t>
            </a:r>
            <a:endParaRPr lang="en-US" altLang="zh-CN" sz="2000" b="1" dirty="0">
              <a:latin typeface="Arial" panose="020B0604020202020204" pitchFamily="34" charset="0"/>
            </a:endParaRPr>
          </a:p>
          <a:p>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return true</a:t>
            </a:r>
            <a:r>
              <a:rPr lang="en-US" altLang="zh-CN" sz="2000" b="1" dirty="0">
                <a:latin typeface="Arial" panose="020B0604020202020204" pitchFamily="34" charset="0"/>
              </a:rPr>
              <a:t>; </a:t>
            </a:r>
            <a:r>
              <a:rPr lang="en-US" altLang="zh-CN" sz="2000" b="1" dirty="0">
                <a:solidFill>
                  <a:srgbClr val="009900"/>
                </a:solidFill>
                <a:latin typeface="Arial" panose="020B0604020202020204" pitchFamily="34" charset="0"/>
              </a:rPr>
              <a:t>/* solved with (x</a:t>
            </a:r>
            <a:r>
              <a:rPr lang="en-US" altLang="zh-CN" sz="2000" b="1" baseline="-25000" dirty="0">
                <a:solidFill>
                  <a:srgbClr val="009900"/>
                </a:solidFill>
                <a:latin typeface="Arial" panose="020B0604020202020204" pitchFamily="34" charset="0"/>
              </a:rPr>
              <a:t>1</a:t>
            </a:r>
            <a:r>
              <a:rPr lang="en-US" altLang="zh-CN" sz="2000" b="1" dirty="0">
                <a:solidFill>
                  <a:srgbClr val="009900"/>
                </a:solidFill>
                <a:latin typeface="Arial" panose="020B0604020202020204" pitchFamily="34" charset="0"/>
              </a:rPr>
              <a:t>, …, x</a:t>
            </a:r>
            <a:r>
              <a:rPr lang="en-US" altLang="zh-CN" sz="2000" b="1" baseline="-25000" dirty="0">
                <a:solidFill>
                  <a:srgbClr val="009900"/>
                </a:solidFill>
                <a:latin typeface="Arial" panose="020B0604020202020204" pitchFamily="34" charset="0"/>
              </a:rPr>
              <a:t>N</a:t>
            </a:r>
            <a:r>
              <a:rPr lang="en-US" altLang="zh-CN" sz="2000" b="1" dirty="0">
                <a:solidFill>
                  <a:srgbClr val="009900"/>
                </a:solidFill>
                <a:latin typeface="Arial" panose="020B0604020202020204" pitchFamily="34" charset="0"/>
              </a:rPr>
              <a:t>) */</a:t>
            </a:r>
            <a:endParaRPr lang="en-US" altLang="zh-CN" sz="2000" b="1" dirty="0">
              <a:solidFill>
                <a:srgbClr val="009900"/>
              </a:solidFill>
              <a:latin typeface="Arial" panose="020B0604020202020204" pitchFamily="34" charset="0"/>
            </a:endParaRPr>
          </a:p>
          <a:p>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for</a:t>
            </a:r>
            <a:r>
              <a:rPr lang="en-US" altLang="zh-CN" sz="2000" b="1" dirty="0">
                <a:latin typeface="Arial" panose="020B0604020202020204" pitchFamily="34" charset="0"/>
              </a:rPr>
              <a:t> ( each x</a:t>
            </a:r>
            <a:r>
              <a:rPr lang="en-US" altLang="zh-CN" sz="2000" b="1" baseline="-25000" dirty="0">
                <a:latin typeface="Arial" panose="020B0604020202020204" pitchFamily="34" charset="0"/>
              </a:rPr>
              <a:t>i</a:t>
            </a:r>
            <a:r>
              <a:rPr lang="en-US" altLang="zh-CN" sz="2000" b="1" dirty="0">
                <a:latin typeface="Arial" panose="020B0604020202020204" pitchFamily="34" charset="0"/>
              </a:rPr>
              <a:t> </a:t>
            </a:r>
            <a:r>
              <a:rPr lang="en-US" altLang="zh-CN" sz="2000" b="1" dirty="0">
                <a:latin typeface="Arial" panose="020B0604020202020204" pitchFamily="34" charset="0"/>
                <a:sym typeface="Symbol" panose="05050102010706020507" pitchFamily="18" charset="2"/>
              </a:rPr>
              <a:t> S</a:t>
            </a:r>
            <a:r>
              <a:rPr lang="en-US" altLang="zh-CN" sz="2000" b="1" baseline="-25000" dirty="0">
                <a:latin typeface="Arial" panose="020B0604020202020204" pitchFamily="34" charset="0"/>
                <a:sym typeface="Symbol" panose="05050102010706020507" pitchFamily="18" charset="2"/>
              </a:rPr>
              <a:t>i</a:t>
            </a:r>
            <a:r>
              <a:rPr lang="en-US" altLang="zh-CN" sz="2000" b="1" dirty="0">
                <a:latin typeface="Arial" panose="020B0604020202020204" pitchFamily="34" charset="0"/>
              </a:rPr>
              <a:t> ) { </a:t>
            </a:r>
            <a:endParaRPr lang="en-US" altLang="zh-CN" sz="2000" b="1" dirty="0">
              <a:latin typeface="Arial" panose="020B0604020202020204" pitchFamily="34" charset="0"/>
            </a:endParaRPr>
          </a:p>
          <a:p>
            <a:r>
              <a:rPr lang="en-US" altLang="zh-CN" sz="2000" b="1" dirty="0">
                <a:latin typeface="Arial" panose="020B0604020202020204" pitchFamily="34" charset="0"/>
              </a:rPr>
              <a:t>        </a:t>
            </a:r>
            <a:r>
              <a:rPr lang="en-US" altLang="zh-CN" sz="2000" b="1" dirty="0">
                <a:solidFill>
                  <a:srgbClr val="009900"/>
                </a:solidFill>
                <a:latin typeface="Arial" panose="020B0604020202020204" pitchFamily="34" charset="0"/>
              </a:rPr>
              <a:t>/* check if satisfies the restriction R */</a:t>
            </a:r>
            <a:endParaRPr lang="en-US" altLang="zh-CN" sz="2000" b="1" dirty="0">
              <a:solidFill>
                <a:srgbClr val="009900"/>
              </a:solidFill>
              <a:latin typeface="Arial" panose="020B0604020202020204" pitchFamily="34" charset="0"/>
            </a:endParaRPr>
          </a:p>
          <a:p>
            <a:r>
              <a:rPr lang="en-US" altLang="zh-CN" sz="2000" b="1" dirty="0">
                <a:latin typeface="Arial" panose="020B0604020202020204" pitchFamily="34" charset="0"/>
              </a:rPr>
              <a:t>        OK = Check((x</a:t>
            </a:r>
            <a:r>
              <a:rPr lang="en-US" altLang="zh-CN" sz="2000" b="1" baseline="-25000" dirty="0">
                <a:latin typeface="Arial" panose="020B0604020202020204" pitchFamily="34" charset="0"/>
              </a:rPr>
              <a:t>1</a:t>
            </a:r>
            <a:r>
              <a:rPr lang="en-US" altLang="zh-CN" sz="2000" b="1" dirty="0">
                <a:latin typeface="Arial" panose="020B0604020202020204" pitchFamily="34" charset="0"/>
              </a:rPr>
              <a:t>, …, x</a:t>
            </a:r>
            <a:r>
              <a:rPr lang="en-US" altLang="zh-CN" sz="2000" b="1" baseline="-25000" dirty="0">
                <a:latin typeface="Arial" panose="020B0604020202020204" pitchFamily="34" charset="0"/>
              </a:rPr>
              <a:t>i</a:t>
            </a:r>
            <a:r>
              <a:rPr lang="en-US" altLang="zh-CN" sz="2000" b="1" dirty="0">
                <a:latin typeface="Arial" panose="020B0604020202020204" pitchFamily="34" charset="0"/>
              </a:rPr>
              <a:t>) , R ); </a:t>
            </a:r>
            <a:r>
              <a:rPr lang="en-US" altLang="zh-CN" sz="2000" b="1" dirty="0">
                <a:solidFill>
                  <a:srgbClr val="009900"/>
                </a:solidFill>
                <a:latin typeface="Arial" panose="020B0604020202020204" pitchFamily="34" charset="0"/>
              </a:rPr>
              <a:t>/* pruning */</a:t>
            </a:r>
            <a:endParaRPr lang="en-US" altLang="zh-CN" sz="2000" b="1" dirty="0">
              <a:solidFill>
                <a:srgbClr val="009900"/>
              </a:solidFill>
              <a:latin typeface="Arial" panose="020B0604020202020204" pitchFamily="34" charset="0"/>
            </a:endParaRPr>
          </a:p>
          <a:p>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a:t>
            </a:r>
            <a:r>
              <a:rPr lang="en-US" altLang="zh-CN" sz="2000" b="1" dirty="0">
                <a:latin typeface="Arial" panose="020B0604020202020204" pitchFamily="34" charset="0"/>
              </a:rPr>
              <a:t> ( OK ) {</a:t>
            </a:r>
            <a:endParaRPr lang="en-US" altLang="zh-CN" sz="2000" b="1" dirty="0">
              <a:latin typeface="Arial" panose="020B0604020202020204" pitchFamily="34" charset="0"/>
            </a:endParaRPr>
          </a:p>
          <a:p>
            <a:r>
              <a:rPr lang="en-US" altLang="zh-CN" sz="2000" b="1" dirty="0">
                <a:latin typeface="Arial" panose="020B0604020202020204" pitchFamily="34" charset="0"/>
              </a:rPr>
              <a:t>            Count x</a:t>
            </a:r>
            <a:r>
              <a:rPr lang="en-US" altLang="zh-CN" sz="2000" b="1" baseline="-25000" dirty="0">
                <a:latin typeface="Arial" panose="020B0604020202020204" pitchFamily="34" charset="0"/>
              </a:rPr>
              <a:t>i</a:t>
            </a:r>
            <a:r>
              <a:rPr lang="en-US" altLang="zh-CN" sz="2000" b="1" dirty="0">
                <a:latin typeface="Arial" panose="020B0604020202020204" pitchFamily="34" charset="0"/>
              </a:rPr>
              <a:t> in;</a:t>
            </a:r>
            <a:endParaRPr lang="en-US" altLang="zh-CN" sz="2000" b="1" dirty="0">
              <a:latin typeface="Arial" panose="020B0604020202020204" pitchFamily="34" charset="0"/>
            </a:endParaRPr>
          </a:p>
          <a:p>
            <a:r>
              <a:rPr lang="en-US" altLang="zh-CN" sz="2000" b="1" dirty="0">
                <a:latin typeface="Arial" panose="020B0604020202020204" pitchFamily="34" charset="0"/>
              </a:rPr>
              <a:t>            Found = Backtracking( i+1 );</a:t>
            </a:r>
            <a:endParaRPr lang="en-US" altLang="zh-CN" sz="2000" b="1" dirty="0">
              <a:latin typeface="Arial" panose="020B0604020202020204" pitchFamily="34" charset="0"/>
            </a:endParaRPr>
          </a:p>
          <a:p>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a:t>
            </a:r>
            <a:r>
              <a:rPr lang="en-US" altLang="zh-CN" sz="2000" b="1" dirty="0">
                <a:latin typeface="Arial" panose="020B0604020202020204" pitchFamily="34" charset="0"/>
              </a:rPr>
              <a:t> ( !Found )</a:t>
            </a:r>
            <a:endParaRPr lang="en-US" altLang="zh-CN" sz="2000" b="1" dirty="0">
              <a:latin typeface="Arial" panose="020B0604020202020204" pitchFamily="34" charset="0"/>
            </a:endParaRPr>
          </a:p>
          <a:p>
            <a:r>
              <a:rPr lang="en-US" altLang="zh-CN" sz="2000" b="1" dirty="0">
                <a:latin typeface="Arial" panose="020B0604020202020204" pitchFamily="34" charset="0"/>
              </a:rPr>
              <a:t>                Undo( i ); </a:t>
            </a:r>
            <a:r>
              <a:rPr lang="en-US" altLang="zh-CN" sz="2000" b="1" dirty="0">
                <a:solidFill>
                  <a:srgbClr val="009900"/>
                </a:solidFill>
                <a:latin typeface="Arial" panose="020B0604020202020204" pitchFamily="34" charset="0"/>
              </a:rPr>
              <a:t>/* recover to (x</a:t>
            </a:r>
            <a:r>
              <a:rPr lang="en-US" altLang="zh-CN" sz="2000" b="1" baseline="-25000" dirty="0">
                <a:solidFill>
                  <a:srgbClr val="009900"/>
                </a:solidFill>
                <a:latin typeface="Arial" panose="020B0604020202020204" pitchFamily="34" charset="0"/>
              </a:rPr>
              <a:t>1</a:t>
            </a:r>
            <a:r>
              <a:rPr lang="en-US" altLang="zh-CN" sz="2000" b="1" dirty="0">
                <a:solidFill>
                  <a:srgbClr val="009900"/>
                </a:solidFill>
                <a:latin typeface="Arial" panose="020B0604020202020204" pitchFamily="34" charset="0"/>
              </a:rPr>
              <a:t>, …, x</a:t>
            </a:r>
            <a:r>
              <a:rPr lang="en-US" altLang="zh-CN" sz="2000" b="1" baseline="-25000" dirty="0">
                <a:solidFill>
                  <a:srgbClr val="009900"/>
                </a:solidFill>
                <a:latin typeface="Arial" panose="020B0604020202020204" pitchFamily="34" charset="0"/>
              </a:rPr>
              <a:t>i-1</a:t>
            </a:r>
            <a:r>
              <a:rPr lang="en-US" altLang="zh-CN" sz="2000" b="1" dirty="0">
                <a:solidFill>
                  <a:srgbClr val="009900"/>
                </a:solidFill>
                <a:latin typeface="Arial" panose="020B0604020202020204" pitchFamily="34" charset="0"/>
              </a:rPr>
              <a:t>) */</a:t>
            </a:r>
            <a:endParaRPr lang="en-US" altLang="zh-CN" sz="2000" b="1" dirty="0">
              <a:solidFill>
                <a:srgbClr val="009900"/>
              </a:solidFill>
              <a:latin typeface="Arial" panose="020B0604020202020204" pitchFamily="34" charset="0"/>
            </a:endParaRPr>
          </a:p>
          <a:p>
            <a:r>
              <a:rPr lang="en-US" altLang="zh-CN" sz="2000" b="1" dirty="0">
                <a:latin typeface="Arial" panose="020B0604020202020204" pitchFamily="34" charset="0"/>
              </a:rPr>
              <a:t>        }</a:t>
            </a:r>
            <a:endParaRPr lang="en-US" altLang="zh-CN" sz="2000" b="1" dirty="0">
              <a:latin typeface="Arial" panose="020B0604020202020204" pitchFamily="34" charset="0"/>
            </a:endParaRPr>
          </a:p>
          <a:p>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a:t>
            </a:r>
            <a:r>
              <a:rPr lang="en-US" altLang="zh-CN" sz="2000" b="1" dirty="0">
                <a:latin typeface="Arial" panose="020B0604020202020204" pitchFamily="34" charset="0"/>
              </a:rPr>
              <a:t> ( Found ) </a:t>
            </a:r>
            <a:r>
              <a:rPr lang="en-US" altLang="zh-CN" sz="2000" b="1" dirty="0">
                <a:solidFill>
                  <a:schemeClr val="hlink"/>
                </a:solidFill>
                <a:latin typeface="Arial" panose="020B0604020202020204" pitchFamily="34" charset="0"/>
              </a:rPr>
              <a:t>break</a:t>
            </a:r>
            <a:r>
              <a:rPr lang="en-US" altLang="zh-CN" sz="2000" b="1" dirty="0">
                <a:latin typeface="Arial" panose="020B0604020202020204" pitchFamily="34" charset="0"/>
              </a:rPr>
              <a:t>; </a:t>
            </a:r>
            <a:endParaRPr lang="en-US" altLang="zh-CN" sz="2000" b="1" dirty="0">
              <a:latin typeface="Arial" panose="020B0604020202020204" pitchFamily="34" charset="0"/>
            </a:endParaRPr>
          </a:p>
          <a:p>
            <a:r>
              <a:rPr lang="en-US" altLang="zh-CN" sz="2000" b="1" dirty="0">
                <a:latin typeface="Arial" panose="020B0604020202020204" pitchFamily="34" charset="0"/>
              </a:rPr>
              <a:t>    }</a:t>
            </a:r>
            <a:endParaRPr lang="en-US" altLang="zh-CN" sz="2000" b="1" dirty="0">
              <a:latin typeface="Arial" panose="020B0604020202020204" pitchFamily="34" charset="0"/>
            </a:endParaRPr>
          </a:p>
          <a:p>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return</a:t>
            </a:r>
            <a:r>
              <a:rPr lang="en-US" altLang="zh-CN" sz="2000" b="1" dirty="0">
                <a:latin typeface="Arial" panose="020B0604020202020204" pitchFamily="34" charset="0"/>
              </a:rPr>
              <a:t> Found;</a:t>
            </a:r>
            <a:endParaRPr lang="en-US" altLang="zh-CN" sz="2000" b="1" dirty="0">
              <a:latin typeface="Arial" panose="020B0604020202020204" pitchFamily="34" charset="0"/>
            </a:endParaRPr>
          </a:p>
          <a:p>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125956" name="Text Box 4"/>
          <p:cNvSpPr txBox="1"/>
          <p:nvPr/>
        </p:nvSpPr>
        <p:spPr>
          <a:xfrm>
            <a:off x="533400" y="333375"/>
            <a:ext cx="2454275"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A Template</a:t>
            </a:r>
            <a:endParaRPr lang="en-US" altLang="zh-CN" sz="2000" b="1" dirty="0">
              <a:latin typeface="Times New Roman" panose="02020603050405020304" pitchFamily="18" charset="0"/>
            </a:endParaRPr>
          </a:p>
        </p:txBody>
      </p:sp>
      <p:sp>
        <p:nvSpPr>
          <p:cNvPr id="125958" name="Line 6"/>
          <p:cNvSpPr/>
          <p:nvPr/>
        </p:nvSpPr>
        <p:spPr>
          <a:xfrm>
            <a:off x="1547813" y="2492375"/>
            <a:ext cx="2376487" cy="0"/>
          </a:xfrm>
          <a:prstGeom prst="line">
            <a:avLst/>
          </a:prstGeom>
          <a:ln w="25400" cap="flat" cmpd="sng">
            <a:solidFill>
              <a:srgbClr val="FF0000"/>
            </a:solidFill>
            <a:prstDash val="solid"/>
            <a:headEnd type="none" w="med" len="med"/>
            <a:tailEnd type="none" w="med" len="med"/>
          </a:ln>
        </p:spPr>
      </p:sp>
      <p:sp>
        <p:nvSpPr>
          <p:cNvPr id="125959" name="Line 7"/>
          <p:cNvSpPr/>
          <p:nvPr/>
        </p:nvSpPr>
        <p:spPr>
          <a:xfrm>
            <a:off x="2555875" y="3141663"/>
            <a:ext cx="2592388" cy="0"/>
          </a:xfrm>
          <a:prstGeom prst="line">
            <a:avLst/>
          </a:prstGeom>
          <a:ln w="25400" cap="flat" cmpd="sng">
            <a:solidFill>
              <a:srgbClr val="FF0000"/>
            </a:solidFill>
            <a:prstDash val="solid"/>
            <a:headEnd type="none" w="med" len="med"/>
            <a:tailEnd type="none" w="med" len="med"/>
          </a:ln>
        </p:spPr>
      </p:sp>
      <p:sp>
        <p:nvSpPr>
          <p:cNvPr id="125960" name="Line 8"/>
          <p:cNvSpPr/>
          <p:nvPr/>
        </p:nvSpPr>
        <p:spPr>
          <a:xfrm>
            <a:off x="1908175" y="3429000"/>
            <a:ext cx="935038" cy="0"/>
          </a:xfrm>
          <a:prstGeom prst="line">
            <a:avLst/>
          </a:prstGeom>
          <a:ln w="25400" cap="flat" cmpd="sng">
            <a:solidFill>
              <a:srgbClr val="FF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strips(downRight)">
                                      <p:cBhvr>
                                        <p:cTn id="7" dur="500"/>
                                        <p:tgtEl>
                                          <p:spTgt spid="12595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956"/>
                                        </p:tgtEl>
                                        <p:attrNameLst>
                                          <p:attrName>style.visibility</p:attrName>
                                        </p:attrNameLst>
                                      </p:cBhvr>
                                      <p:to>
                                        <p:strVal val="visible"/>
                                      </p:to>
                                    </p:set>
                                    <p:animEffect transition="in" filter="wipe(left)">
                                      <p:cBhvr>
                                        <p:cTn id="11" dur="500"/>
                                        <p:tgtEl>
                                          <p:spTgt spid="125956"/>
                                        </p:tgtEl>
                                      </p:cBhvr>
                                    </p:animEffect>
                                  </p:childTnLst>
                                  <p:subTnLst>
                                    <p:audio>
                                      <p:cMediaNode>
                                        <p:cTn display="0" masterRel="sameClick">
                                          <p:stCondLst>
                                            <p:cond evt="begin" delay="0">
                                              <p:tn val="9"/>
                                            </p:cond>
                                          </p:stCondLst>
                                          <p:endCondLst>
                                            <p:cond evt="onStopAudio" delay="0">
                                              <p:tgtEl>
                                                <p:sldTgt/>
                                              </p:tgtEl>
                                            </p:cond>
                                          </p:endCondLst>
                                        </p:cTn>
                                        <p:tgtEl>
                                          <p:sndTgt r:embed="rId1" name="TYPE.WAV"/>
                                        </p:tgtEl>
                                      </p:cMediaNode>
                                    </p:audio>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5958"/>
                                        </p:tgtEl>
                                        <p:attrNameLst>
                                          <p:attrName>style.visibility</p:attrName>
                                        </p:attrNameLst>
                                      </p:cBhvr>
                                      <p:to>
                                        <p:strVal val="visible"/>
                                      </p:to>
                                    </p:set>
                                    <p:animEffect transition="in" filter="wipe(left)">
                                      <p:cBhvr>
                                        <p:cTn id="16" dur="500"/>
                                        <p:tgtEl>
                                          <p:spTgt spid="1259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5959"/>
                                        </p:tgtEl>
                                        <p:attrNameLst>
                                          <p:attrName>style.visibility</p:attrName>
                                        </p:attrNameLst>
                                      </p:cBhvr>
                                      <p:to>
                                        <p:strVal val="visible"/>
                                      </p:to>
                                    </p:set>
                                    <p:animEffect transition="in" filter="wipe(left)">
                                      <p:cBhvr>
                                        <p:cTn id="21" dur="500"/>
                                        <p:tgtEl>
                                          <p:spTgt spid="1259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5960"/>
                                        </p:tgtEl>
                                        <p:attrNameLst>
                                          <p:attrName>style.visibility</p:attrName>
                                        </p:attrNameLst>
                                      </p:cBhvr>
                                      <p:to>
                                        <p:strVal val="visible"/>
                                      </p:to>
                                    </p:set>
                                    <p:animEffect transition="in" filter="wipe(left)">
                                      <p:cBhvr>
                                        <p:cTn id="26" dur="500"/>
                                        <p:tgtEl>
                                          <p:spTgt spid="12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nimBg="1"/>
      <p:bldP spid="1259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4"/>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pic>
        <p:nvPicPr>
          <p:cNvPr id="128005" name="Picture 5" descr="7_4_9a"/>
          <p:cNvPicPr>
            <a:picLocks noChangeAspect="1"/>
          </p:cNvPicPr>
          <p:nvPr/>
        </p:nvPicPr>
        <p:blipFill>
          <a:blip r:embed="rId1"/>
          <a:stretch>
            <a:fillRect/>
          </a:stretch>
        </p:blipFill>
        <p:spPr>
          <a:xfrm>
            <a:off x="1476375" y="1341438"/>
            <a:ext cx="5761038" cy="2182812"/>
          </a:xfrm>
          <a:prstGeom prst="rect">
            <a:avLst/>
          </a:prstGeom>
          <a:noFill/>
          <a:ln w="9525">
            <a:noFill/>
          </a:ln>
        </p:spPr>
      </p:pic>
      <p:pic>
        <p:nvPicPr>
          <p:cNvPr id="128006" name="Picture 6" descr="7_4_9b"/>
          <p:cNvPicPr>
            <a:picLocks noChangeAspect="1"/>
          </p:cNvPicPr>
          <p:nvPr/>
        </p:nvPicPr>
        <p:blipFill>
          <a:blip r:embed="rId2"/>
          <a:stretch>
            <a:fillRect/>
          </a:stretch>
        </p:blipFill>
        <p:spPr>
          <a:xfrm>
            <a:off x="1476375" y="3573463"/>
            <a:ext cx="5759450" cy="2378075"/>
          </a:xfrm>
          <a:prstGeom prst="rect">
            <a:avLst/>
          </a:prstGeom>
          <a:noFill/>
          <a:ln w="9525">
            <a:noFill/>
          </a:ln>
        </p:spPr>
      </p:pic>
      <p:sp>
        <p:nvSpPr>
          <p:cNvPr id="128007" name="Text Box 7"/>
          <p:cNvSpPr txBox="1"/>
          <p:nvPr/>
        </p:nvSpPr>
        <p:spPr>
          <a:xfrm>
            <a:off x="539750" y="692150"/>
            <a:ext cx="6408738"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When different S</a:t>
            </a:r>
            <a:r>
              <a:rPr lang="en-US" altLang="zh-CN" b="1" i="1" baseline="-25000" dirty="0">
                <a:latin typeface="Times New Roman" panose="02020603050405020304" pitchFamily="18" charset="0"/>
              </a:rPr>
              <a:t>i</a:t>
            </a:r>
            <a:r>
              <a:rPr lang="en-US" altLang="zh-CN" b="1" dirty="0">
                <a:latin typeface="Times New Roman" panose="02020603050405020304" pitchFamily="18" charset="0"/>
              </a:rPr>
              <a:t>’s have different sizes</a:t>
            </a:r>
            <a:endParaRPr lang="en-US" altLang="zh-CN" sz="2000" b="1" dirty="0">
              <a:latin typeface="Times New Roman" panose="02020603050405020304" pitchFamily="18" charset="0"/>
            </a:endParaRPr>
          </a:p>
        </p:txBody>
      </p:sp>
      <p:sp>
        <p:nvSpPr>
          <p:cNvPr id="128008" name="AutoShape 8"/>
          <p:cNvSpPr/>
          <p:nvPr/>
        </p:nvSpPr>
        <p:spPr>
          <a:xfrm>
            <a:off x="5724525" y="1125538"/>
            <a:ext cx="3168650" cy="647700"/>
          </a:xfrm>
          <a:prstGeom prst="wedgeEllipseCallout">
            <a:avLst>
              <a:gd name="adj1" fmla="val -46843"/>
              <a:gd name="adj2" fmla="val 99755"/>
            </a:avLst>
          </a:prstGeom>
          <a:gradFill rotWithShape="1">
            <a:gsLst>
              <a:gs pos="0">
                <a:srgbClr val="C0C0C0"/>
              </a:gs>
              <a:gs pos="100000">
                <a:srgbClr val="FFFFFF"/>
              </a:gs>
            </a:gsLst>
            <a:lin ang="18900000" scaled="1"/>
            <a:tileRect/>
          </a:gradFill>
          <a:ln w="12700" cap="flat" cmpd="sng">
            <a:solidFill>
              <a:schemeClr val="tx1"/>
            </a:solidFill>
            <a:prstDash val="solid"/>
            <a:miter/>
            <a:headEnd type="none" w="med" len="med"/>
            <a:tailEnd type="none" w="med" len="med"/>
          </a:ln>
        </p:spPr>
        <p:txBody>
          <a:bodyPr/>
          <a:p>
            <a:pPr algn="ctr"/>
            <a:r>
              <a:rPr lang="en-US" altLang="zh-CN" b="1" dirty="0">
                <a:latin typeface="Times New Roman" panose="02020603050405020304" pitchFamily="18" charset="0"/>
              </a:rPr>
              <a:t>Smaller S</a:t>
            </a:r>
            <a:r>
              <a:rPr lang="en-US" altLang="zh-CN" b="1" i="1" baseline="-25000" dirty="0">
                <a:latin typeface="Times New Roman" panose="02020603050405020304" pitchFamily="18" charset="0"/>
              </a:rPr>
              <a:t>i</a:t>
            </a:r>
            <a:r>
              <a:rPr lang="en-US" altLang="zh-CN" b="1" dirty="0">
                <a:latin typeface="Times New Roman" panose="02020603050405020304" pitchFamily="18" charset="0"/>
              </a:rPr>
              <a:t> first</a:t>
            </a:r>
            <a:endParaRPr lang="en-US" altLang="zh-CN"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wipe(left)">
                                      <p:cBhvr>
                                        <p:cTn id="7" dur="500"/>
                                        <p:tgtEl>
                                          <p:spTgt spid="128007"/>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8005"/>
                                        </p:tgtEl>
                                        <p:attrNameLst>
                                          <p:attrName>style.visibility</p:attrName>
                                        </p:attrNameLst>
                                      </p:cBhvr>
                                      <p:to>
                                        <p:strVal val="visible"/>
                                      </p:to>
                                    </p:set>
                                    <p:animEffect transition="in" filter="box(in)">
                                      <p:cBhvr>
                                        <p:cTn id="12" dur="500"/>
                                        <p:tgtEl>
                                          <p:spTgt spid="12800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8006"/>
                                        </p:tgtEl>
                                        <p:attrNameLst>
                                          <p:attrName>style.visibility</p:attrName>
                                        </p:attrNameLst>
                                      </p:cBhvr>
                                      <p:to>
                                        <p:strVal val="visible"/>
                                      </p:to>
                                    </p:set>
                                    <p:animEffect transition="in" filter="box(in)">
                                      <p:cBhvr>
                                        <p:cTn id="17" dur="500"/>
                                        <p:tgtEl>
                                          <p:spTgt spid="1280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8008"/>
                                        </p:tgtEl>
                                        <p:attrNameLst>
                                          <p:attrName>style.visibility</p:attrName>
                                        </p:attrNameLst>
                                      </p:cBhvr>
                                      <p:to>
                                        <p:strVal val="visible"/>
                                      </p:to>
                                    </p:set>
                                    <p:animEffect transition="in" filter="wipe(down)">
                                      <p:cBhvr>
                                        <p:cTn id="22" dur="500"/>
                                        <p:tgtEl>
                                          <p:spTgt spid="128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p:bldP spid="1280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1" name="Text Box 3"/>
          <p:cNvSpPr txBox="1"/>
          <p:nvPr/>
        </p:nvSpPr>
        <p:spPr>
          <a:xfrm>
            <a:off x="533400" y="457200"/>
            <a:ext cx="58674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Games – </a:t>
            </a:r>
            <a:r>
              <a:rPr lang="en-US" altLang="zh-CN" b="1" i="1" dirty="0">
                <a:latin typeface="Times New Roman" panose="02020603050405020304" pitchFamily="18" charset="0"/>
              </a:rPr>
              <a:t>how did AlphaGo win </a:t>
            </a:r>
            <a:endParaRPr lang="en-US" altLang="zh-CN" b="1" i="1" dirty="0">
              <a:latin typeface="Times New Roman" panose="02020603050405020304" pitchFamily="18" charset="0"/>
            </a:endParaRPr>
          </a:p>
        </p:txBody>
      </p:sp>
      <p:sp>
        <p:nvSpPr>
          <p:cNvPr id="16387" name="Text Box 116"/>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grpSp>
        <p:nvGrpSpPr>
          <p:cNvPr id="2" name="组合 118"/>
          <p:cNvGrpSpPr/>
          <p:nvPr/>
        </p:nvGrpSpPr>
        <p:grpSpPr>
          <a:xfrm>
            <a:off x="1000125" y="1143000"/>
            <a:ext cx="4500563" cy="3429000"/>
            <a:chOff x="1000100" y="1142984"/>
            <a:chExt cx="4500594" cy="3429024"/>
          </a:xfrm>
        </p:grpSpPr>
        <p:sp>
          <p:nvSpPr>
            <p:cNvPr id="16406" name="矩形 112"/>
            <p:cNvSpPr/>
            <p:nvPr/>
          </p:nvSpPr>
          <p:spPr>
            <a:xfrm>
              <a:off x="1000100" y="1142984"/>
              <a:ext cx="1596143" cy="461665"/>
            </a:xfrm>
            <a:prstGeom prst="rect">
              <a:avLst/>
            </a:prstGeom>
            <a:noFill/>
            <a:ln w="9525">
              <a:noFill/>
            </a:ln>
          </p:spPr>
          <p:txBody>
            <a:bodyPr wrap="none">
              <a:spAutoFit/>
            </a:bodyPr>
            <a:p>
              <a:pPr>
                <a:spcBef>
                  <a:spcPct val="50000"/>
                </a:spcBef>
              </a:pPr>
              <a:r>
                <a:rPr lang="en-US" altLang="zh-CN" b="1" dirty="0">
                  <a:latin typeface="Times New Roman" panose="02020603050405020304" pitchFamily="18" charset="0"/>
                </a:rPr>
                <a:t>Tic-tac-toe</a:t>
              </a:r>
              <a:endParaRPr lang="en-US" altLang="zh-CN" sz="2000" b="1" dirty="0">
                <a:latin typeface="Times New Roman" panose="02020603050405020304" pitchFamily="18" charset="0"/>
              </a:endParaRPr>
            </a:p>
          </p:txBody>
        </p:sp>
        <p:cxnSp>
          <p:nvCxnSpPr>
            <p:cNvPr id="16407" name="直接连接符 114"/>
            <p:cNvCxnSpPr/>
            <p:nvPr/>
          </p:nvCxnSpPr>
          <p:spPr>
            <a:xfrm>
              <a:off x="2714612" y="2714620"/>
              <a:ext cx="2786082" cy="1588"/>
            </a:xfrm>
            <a:prstGeom prst="line">
              <a:avLst/>
            </a:prstGeom>
            <a:ln w="25400" cap="flat" cmpd="sng">
              <a:solidFill>
                <a:schemeClr val="tx1"/>
              </a:solidFill>
              <a:prstDash val="solid"/>
              <a:headEnd type="none" w="med" len="med"/>
              <a:tailEnd type="none" w="med" len="med"/>
            </a:ln>
          </p:spPr>
        </p:cxnSp>
        <p:cxnSp>
          <p:nvCxnSpPr>
            <p:cNvPr id="16408" name="直接连接符 115"/>
            <p:cNvCxnSpPr/>
            <p:nvPr/>
          </p:nvCxnSpPr>
          <p:spPr>
            <a:xfrm>
              <a:off x="2714612" y="3641726"/>
              <a:ext cx="2786082" cy="1588"/>
            </a:xfrm>
            <a:prstGeom prst="line">
              <a:avLst/>
            </a:prstGeom>
            <a:ln w="25400" cap="flat" cmpd="sng">
              <a:solidFill>
                <a:schemeClr val="tx1"/>
              </a:solidFill>
              <a:prstDash val="solid"/>
              <a:headEnd type="none" w="med" len="med"/>
              <a:tailEnd type="none" w="med" len="med"/>
            </a:ln>
          </p:spPr>
        </p:cxnSp>
        <p:cxnSp>
          <p:nvCxnSpPr>
            <p:cNvPr id="16409" name="直接连接符 116"/>
            <p:cNvCxnSpPr/>
            <p:nvPr/>
          </p:nvCxnSpPr>
          <p:spPr>
            <a:xfrm rot="5400000">
              <a:off x="2178032" y="3178173"/>
              <a:ext cx="2786082" cy="1588"/>
            </a:xfrm>
            <a:prstGeom prst="line">
              <a:avLst/>
            </a:prstGeom>
            <a:ln w="25400" cap="flat" cmpd="sng">
              <a:solidFill>
                <a:schemeClr val="tx1"/>
              </a:solidFill>
              <a:prstDash val="solid"/>
              <a:headEnd type="none" w="med" len="med"/>
              <a:tailEnd type="none" w="med" len="med"/>
            </a:ln>
          </p:spPr>
        </p:cxnSp>
        <p:cxnSp>
          <p:nvCxnSpPr>
            <p:cNvPr id="16410" name="直接连接符 117"/>
            <p:cNvCxnSpPr/>
            <p:nvPr/>
          </p:nvCxnSpPr>
          <p:spPr>
            <a:xfrm rot="5400000">
              <a:off x="3179753" y="3178173"/>
              <a:ext cx="2786082" cy="1588"/>
            </a:xfrm>
            <a:prstGeom prst="line">
              <a:avLst/>
            </a:prstGeom>
            <a:ln w="25400" cap="flat" cmpd="sng">
              <a:solidFill>
                <a:schemeClr val="tx1"/>
              </a:solidFill>
              <a:prstDash val="solid"/>
              <a:headEnd type="none" w="med" len="med"/>
              <a:tailEnd type="none" w="med" len="med"/>
            </a:ln>
          </p:spPr>
        </p:cxnSp>
      </p:grpSp>
      <p:sp>
        <p:nvSpPr>
          <p:cNvPr id="120" name="矩形 119"/>
          <p:cNvSpPr/>
          <p:nvPr/>
        </p:nvSpPr>
        <p:spPr>
          <a:xfrm>
            <a:off x="857250" y="4786313"/>
            <a:ext cx="7286625" cy="1200150"/>
          </a:xfrm>
          <a:prstGeom prst="rect">
            <a:avLst/>
          </a:prstGeom>
          <a:noFill/>
          <a:ln w="9525">
            <a:noFill/>
          </a:ln>
        </p:spPr>
        <p:txBody>
          <a:bodyPr>
            <a:spAutoFit/>
          </a:bodyPr>
          <a:p>
            <a:r>
              <a:rPr lang="en-US" altLang="zh-CN" b="1" dirty="0">
                <a:latin typeface="Times New Roman" panose="02020603050405020304" pitchFamily="18" charset="0"/>
              </a:rPr>
              <a:t>The player who succeeds in placing three of their marks in a horizontal, vertical, or diagonal row wins the game.</a:t>
            </a:r>
            <a:endParaRPr lang="en-US" altLang="zh-CN" b="1" dirty="0">
              <a:latin typeface="Times New Roman" panose="02020603050405020304" pitchFamily="18" charset="0"/>
            </a:endParaRPr>
          </a:p>
        </p:txBody>
      </p:sp>
      <p:grpSp>
        <p:nvGrpSpPr>
          <p:cNvPr id="3" name="组合 124"/>
          <p:cNvGrpSpPr/>
          <p:nvPr/>
        </p:nvGrpSpPr>
        <p:grpSpPr>
          <a:xfrm>
            <a:off x="4786313" y="2000250"/>
            <a:ext cx="500062" cy="500063"/>
            <a:chOff x="4857752" y="2000240"/>
            <a:chExt cx="500066" cy="500066"/>
          </a:xfrm>
        </p:grpSpPr>
        <p:cxnSp>
          <p:nvCxnSpPr>
            <p:cNvPr id="16404" name="直接连接符 121"/>
            <p:cNvCxnSpPr/>
            <p:nvPr/>
          </p:nvCxnSpPr>
          <p:spPr>
            <a:xfrm rot="-5400000" flipH="1">
              <a:off x="4857752" y="2000240"/>
              <a:ext cx="500066" cy="500066"/>
            </a:xfrm>
            <a:prstGeom prst="line">
              <a:avLst/>
            </a:prstGeom>
            <a:ln w="63500" cap="flat" cmpd="sng">
              <a:solidFill>
                <a:srgbClr val="0000FF"/>
              </a:solidFill>
              <a:prstDash val="solid"/>
              <a:headEnd type="none" w="med" len="med"/>
              <a:tailEnd type="none" w="med" len="med"/>
            </a:ln>
          </p:spPr>
        </p:cxnSp>
        <p:cxnSp>
          <p:nvCxnSpPr>
            <p:cNvPr id="16405" name="直接连接符 122"/>
            <p:cNvCxnSpPr/>
            <p:nvPr/>
          </p:nvCxnSpPr>
          <p:spPr>
            <a:xfrm rot="5400000" flipH="1" flipV="1">
              <a:off x="4857752" y="2000240"/>
              <a:ext cx="500066" cy="500066"/>
            </a:xfrm>
            <a:prstGeom prst="line">
              <a:avLst/>
            </a:prstGeom>
            <a:ln w="63500" cap="flat" cmpd="sng">
              <a:solidFill>
                <a:srgbClr val="0000FF"/>
              </a:solidFill>
              <a:prstDash val="solid"/>
              <a:headEnd type="none" w="med" len="med"/>
              <a:tailEnd type="none" w="med" len="med"/>
            </a:ln>
          </p:spPr>
        </p:cxnSp>
      </p:grpSp>
      <p:sp>
        <p:nvSpPr>
          <p:cNvPr id="126" name="椭圆 125"/>
          <p:cNvSpPr/>
          <p:nvPr/>
        </p:nvSpPr>
        <p:spPr>
          <a:xfrm>
            <a:off x="2786063" y="1857375"/>
            <a:ext cx="642937" cy="642938"/>
          </a:xfrm>
          <a:prstGeom prst="ellipse">
            <a:avLst/>
          </a:prstGeom>
          <a:noFill/>
          <a:ln w="63500" cap="flat" cmpd="sng">
            <a:solidFill>
              <a:srgbClr val="FF0000"/>
            </a:solidFill>
            <a:prstDash val="solid"/>
            <a:headEnd type="none" w="med" len="med"/>
            <a:tailEnd type="none" w="med" len="med"/>
          </a:ln>
        </p:spPr>
        <p:txBody>
          <a:bodyPr/>
          <a:p>
            <a:endParaRPr lang="zh-CN" altLang="en-US" dirty="0">
              <a:latin typeface="Times New Roman" panose="02020603050405020304" pitchFamily="18" charset="0"/>
            </a:endParaRPr>
          </a:p>
        </p:txBody>
      </p:sp>
      <p:grpSp>
        <p:nvGrpSpPr>
          <p:cNvPr id="4" name="组合 126"/>
          <p:cNvGrpSpPr/>
          <p:nvPr/>
        </p:nvGrpSpPr>
        <p:grpSpPr>
          <a:xfrm>
            <a:off x="2928938" y="3857625"/>
            <a:ext cx="500062" cy="500063"/>
            <a:chOff x="4857752" y="2000240"/>
            <a:chExt cx="500066" cy="500066"/>
          </a:xfrm>
        </p:grpSpPr>
        <p:cxnSp>
          <p:nvCxnSpPr>
            <p:cNvPr id="16402" name="直接连接符 127"/>
            <p:cNvCxnSpPr/>
            <p:nvPr/>
          </p:nvCxnSpPr>
          <p:spPr>
            <a:xfrm rot="-5400000" flipH="1">
              <a:off x="4857752" y="2000240"/>
              <a:ext cx="500066" cy="500066"/>
            </a:xfrm>
            <a:prstGeom prst="line">
              <a:avLst/>
            </a:prstGeom>
            <a:ln w="63500" cap="flat" cmpd="sng">
              <a:solidFill>
                <a:srgbClr val="0000FF"/>
              </a:solidFill>
              <a:prstDash val="solid"/>
              <a:headEnd type="none" w="med" len="med"/>
              <a:tailEnd type="none" w="med" len="med"/>
            </a:ln>
          </p:spPr>
        </p:cxnSp>
        <p:cxnSp>
          <p:nvCxnSpPr>
            <p:cNvPr id="16403" name="直接连接符 128"/>
            <p:cNvCxnSpPr/>
            <p:nvPr/>
          </p:nvCxnSpPr>
          <p:spPr>
            <a:xfrm rot="5400000" flipH="1" flipV="1">
              <a:off x="4857752" y="2000240"/>
              <a:ext cx="500066" cy="500066"/>
            </a:xfrm>
            <a:prstGeom prst="line">
              <a:avLst/>
            </a:prstGeom>
            <a:ln w="63500" cap="flat" cmpd="sng">
              <a:solidFill>
                <a:srgbClr val="0000FF"/>
              </a:solidFill>
              <a:prstDash val="solid"/>
              <a:headEnd type="none" w="med" len="med"/>
              <a:tailEnd type="none" w="med" len="med"/>
            </a:ln>
          </p:spPr>
        </p:cxnSp>
      </p:grpSp>
      <p:sp>
        <p:nvSpPr>
          <p:cNvPr id="130" name="椭圆 129"/>
          <p:cNvSpPr/>
          <p:nvPr/>
        </p:nvSpPr>
        <p:spPr>
          <a:xfrm>
            <a:off x="3714750" y="2857500"/>
            <a:ext cx="642938" cy="642938"/>
          </a:xfrm>
          <a:prstGeom prst="ellipse">
            <a:avLst/>
          </a:prstGeom>
          <a:noFill/>
          <a:ln w="63500" cap="flat" cmpd="sng">
            <a:solidFill>
              <a:srgbClr val="FF0000"/>
            </a:solidFill>
            <a:prstDash val="solid"/>
            <a:headEnd type="none" w="med" len="med"/>
            <a:tailEnd type="none" w="med" len="med"/>
          </a:ln>
        </p:spPr>
        <p:txBody>
          <a:bodyPr/>
          <a:p>
            <a:endParaRPr lang="zh-CN" altLang="en-US" dirty="0">
              <a:latin typeface="Times New Roman" panose="02020603050405020304" pitchFamily="18" charset="0"/>
            </a:endParaRPr>
          </a:p>
        </p:txBody>
      </p:sp>
      <p:grpSp>
        <p:nvGrpSpPr>
          <p:cNvPr id="5" name="组合 130"/>
          <p:cNvGrpSpPr/>
          <p:nvPr/>
        </p:nvGrpSpPr>
        <p:grpSpPr>
          <a:xfrm>
            <a:off x="4786313" y="3857625"/>
            <a:ext cx="500062" cy="500063"/>
            <a:chOff x="4857752" y="2000240"/>
            <a:chExt cx="500066" cy="500066"/>
          </a:xfrm>
        </p:grpSpPr>
        <p:cxnSp>
          <p:nvCxnSpPr>
            <p:cNvPr id="16400" name="直接连接符 131"/>
            <p:cNvCxnSpPr/>
            <p:nvPr/>
          </p:nvCxnSpPr>
          <p:spPr>
            <a:xfrm rot="-5400000" flipH="1">
              <a:off x="4857752" y="2000240"/>
              <a:ext cx="500066" cy="500066"/>
            </a:xfrm>
            <a:prstGeom prst="line">
              <a:avLst/>
            </a:prstGeom>
            <a:ln w="63500" cap="flat" cmpd="sng">
              <a:solidFill>
                <a:srgbClr val="0000FF"/>
              </a:solidFill>
              <a:prstDash val="solid"/>
              <a:headEnd type="none" w="med" len="med"/>
              <a:tailEnd type="none" w="med" len="med"/>
            </a:ln>
          </p:spPr>
        </p:cxnSp>
        <p:cxnSp>
          <p:nvCxnSpPr>
            <p:cNvPr id="16401" name="直接连接符 132"/>
            <p:cNvCxnSpPr/>
            <p:nvPr/>
          </p:nvCxnSpPr>
          <p:spPr>
            <a:xfrm rot="5400000" flipH="1" flipV="1">
              <a:off x="4857752" y="2000240"/>
              <a:ext cx="500066" cy="500066"/>
            </a:xfrm>
            <a:prstGeom prst="line">
              <a:avLst/>
            </a:prstGeom>
            <a:ln w="63500" cap="flat" cmpd="sng">
              <a:solidFill>
                <a:srgbClr val="0000FF"/>
              </a:solidFill>
              <a:prstDash val="solid"/>
              <a:headEnd type="none" w="med" len="med"/>
              <a:tailEnd type="none" w="med" len="med"/>
            </a:ln>
          </p:spPr>
        </p:cxnSp>
      </p:grpSp>
      <p:sp>
        <p:nvSpPr>
          <p:cNvPr id="134" name="椭圆 133"/>
          <p:cNvSpPr/>
          <p:nvPr/>
        </p:nvSpPr>
        <p:spPr>
          <a:xfrm>
            <a:off x="4714875" y="2857500"/>
            <a:ext cx="642938" cy="642938"/>
          </a:xfrm>
          <a:prstGeom prst="ellipse">
            <a:avLst/>
          </a:prstGeom>
          <a:noFill/>
          <a:ln w="63500" cap="flat" cmpd="sng">
            <a:solidFill>
              <a:srgbClr val="FF0000"/>
            </a:solidFill>
            <a:prstDash val="solid"/>
            <a:headEnd type="none" w="med" len="med"/>
            <a:tailEnd type="none" w="med" len="med"/>
          </a:ln>
        </p:spPr>
        <p:txBody>
          <a:bodyPr/>
          <a:p>
            <a:endParaRPr lang="zh-CN" altLang="en-US" dirty="0">
              <a:latin typeface="Times New Roman" panose="02020603050405020304" pitchFamily="18" charset="0"/>
            </a:endParaRPr>
          </a:p>
        </p:txBody>
      </p:sp>
      <p:grpSp>
        <p:nvGrpSpPr>
          <p:cNvPr id="6" name="组合 134"/>
          <p:cNvGrpSpPr/>
          <p:nvPr/>
        </p:nvGrpSpPr>
        <p:grpSpPr>
          <a:xfrm>
            <a:off x="3786188" y="3857625"/>
            <a:ext cx="500062" cy="500063"/>
            <a:chOff x="4857752" y="2000240"/>
            <a:chExt cx="500066" cy="500066"/>
          </a:xfrm>
        </p:grpSpPr>
        <p:cxnSp>
          <p:nvCxnSpPr>
            <p:cNvPr id="16398" name="直接连接符 135"/>
            <p:cNvCxnSpPr/>
            <p:nvPr/>
          </p:nvCxnSpPr>
          <p:spPr>
            <a:xfrm rot="-5400000" flipH="1">
              <a:off x="4857752" y="2000240"/>
              <a:ext cx="500066" cy="500066"/>
            </a:xfrm>
            <a:prstGeom prst="line">
              <a:avLst/>
            </a:prstGeom>
            <a:ln w="63500" cap="flat" cmpd="sng">
              <a:solidFill>
                <a:srgbClr val="0000FF"/>
              </a:solidFill>
              <a:prstDash val="solid"/>
              <a:headEnd type="none" w="med" len="med"/>
              <a:tailEnd type="none" w="med" len="med"/>
            </a:ln>
          </p:spPr>
        </p:cxnSp>
        <p:cxnSp>
          <p:nvCxnSpPr>
            <p:cNvPr id="16399" name="直接连接符 136"/>
            <p:cNvCxnSpPr/>
            <p:nvPr/>
          </p:nvCxnSpPr>
          <p:spPr>
            <a:xfrm rot="5400000" flipH="1" flipV="1">
              <a:off x="4857752" y="2000240"/>
              <a:ext cx="500066" cy="500066"/>
            </a:xfrm>
            <a:prstGeom prst="line">
              <a:avLst/>
            </a:prstGeom>
            <a:ln w="63500" cap="flat" cmpd="sng">
              <a:solidFill>
                <a:srgbClr val="0000FF"/>
              </a:solidFill>
              <a:prstDash val="solid"/>
              <a:headEnd type="none" w="med" len="med"/>
              <a:tailEnd type="none" w="med" len="med"/>
            </a:ln>
          </p:spPr>
        </p:cxnSp>
      </p:grpSp>
      <p:sp>
        <p:nvSpPr>
          <p:cNvPr id="138" name="矩形 137"/>
          <p:cNvSpPr/>
          <p:nvPr/>
        </p:nvSpPr>
        <p:spPr>
          <a:xfrm>
            <a:off x="2714625" y="3714750"/>
            <a:ext cx="2786063" cy="785813"/>
          </a:xfrm>
          <a:prstGeom prst="rect">
            <a:avLst/>
          </a:prstGeom>
          <a:solidFill>
            <a:srgbClr val="00B0F0">
              <a:alpha val="30196"/>
            </a:srgbClr>
          </a:solidFill>
          <a:ln w="25400">
            <a:noFill/>
          </a:ln>
        </p:spPr>
        <p:txBody>
          <a:bodyPr/>
          <a:p>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wipe(left)">
                                      <p:cBhvr>
                                        <p:cTn id="7" dur="500"/>
                                        <p:tgtEl>
                                          <p:spTgt spid="114691"/>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wipe(left)">
                                      <p:cBhvr>
                                        <p:cTn id="17" dur="500"/>
                                        <p:tgtEl>
                                          <p:spTgt spid="1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38"/>
                                        </p:tgtEl>
                                        <p:attrNameLst>
                                          <p:attrName>style.visibility</p:attrName>
                                        </p:attrNameLst>
                                      </p:cBhvr>
                                      <p:to>
                                        <p:strVal val="visible"/>
                                      </p:to>
                                    </p:set>
                                    <p:animEffect transition="in" filter="wipe(left)">
                                      <p:cBhvr>
                                        <p:cTn id="5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P spid="120" grpId="0"/>
      <p:bldP spid="126" grpId="0" animBg="1"/>
      <p:bldP spid="130" grpId="0" animBg="1"/>
      <p:bldP spid="134" grpId="0" animBg="1"/>
      <p:bldP spid="1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116"/>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17411" name="矩形 112"/>
          <p:cNvSpPr/>
          <p:nvPr/>
        </p:nvSpPr>
        <p:spPr>
          <a:xfrm>
            <a:off x="500063" y="428625"/>
            <a:ext cx="1595437" cy="461963"/>
          </a:xfrm>
          <a:prstGeom prst="rect">
            <a:avLst/>
          </a:prstGeom>
          <a:noFill/>
          <a:ln w="9525">
            <a:noFill/>
          </a:ln>
        </p:spPr>
        <p:txBody>
          <a:bodyPr wrap="none">
            <a:spAutoFit/>
          </a:bodyPr>
          <a:p>
            <a:pPr>
              <a:spcBef>
                <a:spcPct val="50000"/>
              </a:spcBef>
            </a:pPr>
            <a:r>
              <a:rPr lang="en-US" altLang="zh-CN" b="1" dirty="0">
                <a:latin typeface="Times New Roman" panose="02020603050405020304" pitchFamily="18" charset="0"/>
              </a:rPr>
              <a:t>Tic-tac-toe</a:t>
            </a:r>
            <a:endParaRPr lang="en-US" altLang="zh-CN" sz="2000" b="1" dirty="0">
              <a:latin typeface="Times New Roman" panose="02020603050405020304" pitchFamily="18" charset="0"/>
            </a:endParaRPr>
          </a:p>
        </p:txBody>
      </p:sp>
      <p:grpSp>
        <p:nvGrpSpPr>
          <p:cNvPr id="2" name="组合 50"/>
          <p:cNvGrpSpPr/>
          <p:nvPr/>
        </p:nvGrpSpPr>
        <p:grpSpPr>
          <a:xfrm>
            <a:off x="3643313" y="785813"/>
            <a:ext cx="1571625" cy="1428750"/>
            <a:chOff x="3643306" y="1285860"/>
            <a:chExt cx="1571636" cy="1429554"/>
          </a:xfrm>
        </p:grpSpPr>
        <p:cxnSp>
          <p:nvCxnSpPr>
            <p:cNvPr id="17600" name="直接连接符 28"/>
            <p:cNvCxnSpPr/>
            <p:nvPr/>
          </p:nvCxnSpPr>
          <p:spPr>
            <a:xfrm>
              <a:off x="3643306" y="1785926"/>
              <a:ext cx="1571636" cy="1588"/>
            </a:xfrm>
            <a:prstGeom prst="line">
              <a:avLst/>
            </a:prstGeom>
            <a:ln w="25400" cap="flat" cmpd="sng">
              <a:solidFill>
                <a:schemeClr val="tx1"/>
              </a:solidFill>
              <a:prstDash val="solid"/>
              <a:headEnd type="none" w="med" len="med"/>
              <a:tailEnd type="none" w="med" len="med"/>
            </a:ln>
          </p:spPr>
        </p:cxnSp>
        <p:cxnSp>
          <p:nvCxnSpPr>
            <p:cNvPr id="17601" name="直接连接符 29"/>
            <p:cNvCxnSpPr/>
            <p:nvPr/>
          </p:nvCxnSpPr>
          <p:spPr>
            <a:xfrm>
              <a:off x="3643306" y="2285992"/>
              <a:ext cx="1571636" cy="1588"/>
            </a:xfrm>
            <a:prstGeom prst="line">
              <a:avLst/>
            </a:prstGeom>
            <a:ln w="25400" cap="flat" cmpd="sng">
              <a:solidFill>
                <a:schemeClr val="tx1"/>
              </a:solidFill>
              <a:prstDash val="solid"/>
              <a:headEnd type="none" w="med" len="med"/>
              <a:tailEnd type="none" w="med" len="med"/>
            </a:ln>
          </p:spPr>
        </p:cxnSp>
        <p:cxnSp>
          <p:nvCxnSpPr>
            <p:cNvPr id="17602" name="直接连接符 31"/>
            <p:cNvCxnSpPr/>
            <p:nvPr/>
          </p:nvCxnSpPr>
          <p:spPr>
            <a:xfrm rot="5400000">
              <a:off x="3428992" y="2000240"/>
              <a:ext cx="1428760" cy="1588"/>
            </a:xfrm>
            <a:prstGeom prst="line">
              <a:avLst/>
            </a:prstGeom>
            <a:ln w="25400" cap="flat" cmpd="sng">
              <a:solidFill>
                <a:schemeClr val="tx1"/>
              </a:solidFill>
              <a:prstDash val="solid"/>
              <a:headEnd type="none" w="med" len="med"/>
              <a:tailEnd type="none" w="med" len="med"/>
            </a:ln>
          </p:spPr>
        </p:cxnSp>
        <p:cxnSp>
          <p:nvCxnSpPr>
            <p:cNvPr id="17603" name="直接连接符 32"/>
            <p:cNvCxnSpPr/>
            <p:nvPr/>
          </p:nvCxnSpPr>
          <p:spPr>
            <a:xfrm rot="5400000">
              <a:off x="3929852" y="1999446"/>
              <a:ext cx="1428760" cy="1588"/>
            </a:xfrm>
            <a:prstGeom prst="line">
              <a:avLst/>
            </a:prstGeom>
            <a:ln w="25400" cap="flat" cmpd="sng">
              <a:solidFill>
                <a:schemeClr val="tx1"/>
              </a:solidFill>
              <a:prstDash val="solid"/>
              <a:headEnd type="none" w="med" len="med"/>
              <a:tailEnd type="none" w="med" len="med"/>
            </a:ln>
          </p:spPr>
        </p:cxnSp>
      </p:grpSp>
      <p:grpSp>
        <p:nvGrpSpPr>
          <p:cNvPr id="3" name="组合 68"/>
          <p:cNvGrpSpPr/>
          <p:nvPr/>
        </p:nvGrpSpPr>
        <p:grpSpPr>
          <a:xfrm>
            <a:off x="785813" y="2357438"/>
            <a:ext cx="6858000" cy="1928812"/>
            <a:chOff x="785786" y="2357430"/>
            <a:chExt cx="6858048" cy="1928826"/>
          </a:xfrm>
        </p:grpSpPr>
        <p:grpSp>
          <p:nvGrpSpPr>
            <p:cNvPr id="17573" name="组合 39"/>
            <p:cNvGrpSpPr/>
            <p:nvPr/>
          </p:nvGrpSpPr>
          <p:grpSpPr>
            <a:xfrm>
              <a:off x="785786" y="3213892"/>
              <a:ext cx="1143008" cy="1072364"/>
              <a:chOff x="785786" y="3286124"/>
              <a:chExt cx="1143008" cy="1072364"/>
            </a:xfrm>
          </p:grpSpPr>
          <p:cxnSp>
            <p:nvCxnSpPr>
              <p:cNvPr id="17596" name="直接连接符 34"/>
              <p:cNvCxnSpPr/>
              <p:nvPr/>
            </p:nvCxnSpPr>
            <p:spPr>
              <a:xfrm>
                <a:off x="785786" y="3643314"/>
                <a:ext cx="1143008" cy="1588"/>
              </a:xfrm>
              <a:prstGeom prst="line">
                <a:avLst/>
              </a:prstGeom>
              <a:ln w="25400" cap="flat" cmpd="sng">
                <a:solidFill>
                  <a:schemeClr val="tx1"/>
                </a:solidFill>
                <a:prstDash val="solid"/>
                <a:headEnd type="none" w="med" len="med"/>
                <a:tailEnd type="none" w="med" len="med"/>
              </a:ln>
            </p:spPr>
          </p:cxnSp>
          <p:cxnSp>
            <p:nvCxnSpPr>
              <p:cNvPr id="17597" name="直接连接符 35"/>
              <p:cNvCxnSpPr/>
              <p:nvPr/>
            </p:nvCxnSpPr>
            <p:spPr>
              <a:xfrm>
                <a:off x="785786" y="4071942"/>
                <a:ext cx="1143008" cy="1588"/>
              </a:xfrm>
              <a:prstGeom prst="line">
                <a:avLst/>
              </a:prstGeom>
              <a:ln w="25400" cap="flat" cmpd="sng">
                <a:solidFill>
                  <a:schemeClr val="tx1"/>
                </a:solidFill>
                <a:prstDash val="solid"/>
                <a:headEnd type="none" w="med" len="med"/>
                <a:tailEnd type="none" w="med" len="med"/>
              </a:ln>
            </p:spPr>
          </p:cxnSp>
          <p:cxnSp>
            <p:nvCxnSpPr>
              <p:cNvPr id="17598" name="直接连接符 37"/>
              <p:cNvCxnSpPr/>
              <p:nvPr/>
            </p:nvCxnSpPr>
            <p:spPr>
              <a:xfrm rot="5400000">
                <a:off x="607191" y="3821909"/>
                <a:ext cx="1071570" cy="1588"/>
              </a:xfrm>
              <a:prstGeom prst="line">
                <a:avLst/>
              </a:prstGeom>
              <a:ln w="25400" cap="flat" cmpd="sng">
                <a:solidFill>
                  <a:schemeClr val="tx1"/>
                </a:solidFill>
                <a:prstDash val="solid"/>
                <a:headEnd type="none" w="med" len="med"/>
                <a:tailEnd type="none" w="med" len="med"/>
              </a:ln>
            </p:spPr>
          </p:cxnSp>
          <p:cxnSp>
            <p:nvCxnSpPr>
              <p:cNvPr id="17599" name="直接连接符 38"/>
              <p:cNvCxnSpPr/>
              <p:nvPr/>
            </p:nvCxnSpPr>
            <p:spPr>
              <a:xfrm rot="5400000">
                <a:off x="1036613" y="3821115"/>
                <a:ext cx="1071570" cy="1588"/>
              </a:xfrm>
              <a:prstGeom prst="line">
                <a:avLst/>
              </a:prstGeom>
              <a:ln w="25400" cap="flat" cmpd="sng">
                <a:solidFill>
                  <a:schemeClr val="tx1"/>
                </a:solidFill>
                <a:prstDash val="solid"/>
                <a:headEnd type="none" w="med" len="med"/>
                <a:tailEnd type="none" w="med" len="med"/>
              </a:ln>
            </p:spPr>
          </p:cxnSp>
        </p:grpSp>
        <p:grpSp>
          <p:nvGrpSpPr>
            <p:cNvPr id="17574" name="组合 40"/>
            <p:cNvGrpSpPr/>
            <p:nvPr/>
          </p:nvGrpSpPr>
          <p:grpSpPr>
            <a:xfrm>
              <a:off x="3857620" y="3213892"/>
              <a:ext cx="1143008" cy="1072364"/>
              <a:chOff x="785786" y="3286124"/>
              <a:chExt cx="1143008" cy="1072364"/>
            </a:xfrm>
          </p:grpSpPr>
          <p:cxnSp>
            <p:nvCxnSpPr>
              <p:cNvPr id="17592" name="直接连接符 41"/>
              <p:cNvCxnSpPr/>
              <p:nvPr/>
            </p:nvCxnSpPr>
            <p:spPr>
              <a:xfrm>
                <a:off x="785786" y="3643314"/>
                <a:ext cx="1143008" cy="1588"/>
              </a:xfrm>
              <a:prstGeom prst="line">
                <a:avLst/>
              </a:prstGeom>
              <a:ln w="25400" cap="flat" cmpd="sng">
                <a:solidFill>
                  <a:schemeClr val="tx1"/>
                </a:solidFill>
                <a:prstDash val="solid"/>
                <a:headEnd type="none" w="med" len="med"/>
                <a:tailEnd type="none" w="med" len="med"/>
              </a:ln>
            </p:spPr>
          </p:cxnSp>
          <p:cxnSp>
            <p:nvCxnSpPr>
              <p:cNvPr id="17593" name="直接连接符 42"/>
              <p:cNvCxnSpPr/>
              <p:nvPr/>
            </p:nvCxnSpPr>
            <p:spPr>
              <a:xfrm>
                <a:off x="785786" y="4071942"/>
                <a:ext cx="1143008" cy="1588"/>
              </a:xfrm>
              <a:prstGeom prst="line">
                <a:avLst/>
              </a:prstGeom>
              <a:ln w="25400" cap="flat" cmpd="sng">
                <a:solidFill>
                  <a:schemeClr val="tx1"/>
                </a:solidFill>
                <a:prstDash val="solid"/>
                <a:headEnd type="none" w="med" len="med"/>
                <a:tailEnd type="none" w="med" len="med"/>
              </a:ln>
            </p:spPr>
          </p:cxnSp>
          <p:cxnSp>
            <p:nvCxnSpPr>
              <p:cNvPr id="17594" name="直接连接符 43"/>
              <p:cNvCxnSpPr/>
              <p:nvPr/>
            </p:nvCxnSpPr>
            <p:spPr>
              <a:xfrm rot="5400000">
                <a:off x="607191" y="3821909"/>
                <a:ext cx="1071570" cy="1588"/>
              </a:xfrm>
              <a:prstGeom prst="line">
                <a:avLst/>
              </a:prstGeom>
              <a:ln w="25400" cap="flat" cmpd="sng">
                <a:solidFill>
                  <a:schemeClr val="tx1"/>
                </a:solidFill>
                <a:prstDash val="solid"/>
                <a:headEnd type="none" w="med" len="med"/>
                <a:tailEnd type="none" w="med" len="med"/>
              </a:ln>
            </p:spPr>
          </p:cxnSp>
          <p:cxnSp>
            <p:nvCxnSpPr>
              <p:cNvPr id="17595" name="直接连接符 44"/>
              <p:cNvCxnSpPr/>
              <p:nvPr/>
            </p:nvCxnSpPr>
            <p:spPr>
              <a:xfrm rot="5400000">
                <a:off x="1036613" y="3821115"/>
                <a:ext cx="1071570" cy="1588"/>
              </a:xfrm>
              <a:prstGeom prst="line">
                <a:avLst/>
              </a:prstGeom>
              <a:ln w="25400" cap="flat" cmpd="sng">
                <a:solidFill>
                  <a:schemeClr val="tx1"/>
                </a:solidFill>
                <a:prstDash val="solid"/>
                <a:headEnd type="none" w="med" len="med"/>
                <a:tailEnd type="none" w="med" len="med"/>
              </a:ln>
            </p:spPr>
          </p:cxnSp>
        </p:grpSp>
        <p:grpSp>
          <p:nvGrpSpPr>
            <p:cNvPr id="17575" name="组合 45"/>
            <p:cNvGrpSpPr/>
            <p:nvPr/>
          </p:nvGrpSpPr>
          <p:grpSpPr>
            <a:xfrm>
              <a:off x="6500826" y="3213892"/>
              <a:ext cx="1143008" cy="1072364"/>
              <a:chOff x="785786" y="3286124"/>
              <a:chExt cx="1143008" cy="1072364"/>
            </a:xfrm>
          </p:grpSpPr>
          <p:cxnSp>
            <p:nvCxnSpPr>
              <p:cNvPr id="17588" name="直接连接符 46"/>
              <p:cNvCxnSpPr/>
              <p:nvPr/>
            </p:nvCxnSpPr>
            <p:spPr>
              <a:xfrm>
                <a:off x="785786" y="3643314"/>
                <a:ext cx="1143008" cy="1588"/>
              </a:xfrm>
              <a:prstGeom prst="line">
                <a:avLst/>
              </a:prstGeom>
              <a:ln w="25400" cap="flat" cmpd="sng">
                <a:solidFill>
                  <a:schemeClr val="tx1"/>
                </a:solidFill>
                <a:prstDash val="solid"/>
                <a:headEnd type="none" w="med" len="med"/>
                <a:tailEnd type="none" w="med" len="med"/>
              </a:ln>
            </p:spPr>
          </p:cxnSp>
          <p:cxnSp>
            <p:nvCxnSpPr>
              <p:cNvPr id="17589" name="直接连接符 47"/>
              <p:cNvCxnSpPr/>
              <p:nvPr/>
            </p:nvCxnSpPr>
            <p:spPr>
              <a:xfrm>
                <a:off x="785786" y="4071942"/>
                <a:ext cx="1143008" cy="1588"/>
              </a:xfrm>
              <a:prstGeom prst="line">
                <a:avLst/>
              </a:prstGeom>
              <a:ln w="25400" cap="flat" cmpd="sng">
                <a:solidFill>
                  <a:schemeClr val="tx1"/>
                </a:solidFill>
                <a:prstDash val="solid"/>
                <a:headEnd type="none" w="med" len="med"/>
                <a:tailEnd type="none" w="med" len="med"/>
              </a:ln>
            </p:spPr>
          </p:cxnSp>
          <p:cxnSp>
            <p:nvCxnSpPr>
              <p:cNvPr id="17590" name="直接连接符 48"/>
              <p:cNvCxnSpPr/>
              <p:nvPr/>
            </p:nvCxnSpPr>
            <p:spPr>
              <a:xfrm rot="5400000">
                <a:off x="607191" y="3821909"/>
                <a:ext cx="1071570" cy="1588"/>
              </a:xfrm>
              <a:prstGeom prst="line">
                <a:avLst/>
              </a:prstGeom>
              <a:ln w="25400" cap="flat" cmpd="sng">
                <a:solidFill>
                  <a:schemeClr val="tx1"/>
                </a:solidFill>
                <a:prstDash val="solid"/>
                <a:headEnd type="none" w="med" len="med"/>
                <a:tailEnd type="none" w="med" len="med"/>
              </a:ln>
            </p:spPr>
          </p:cxnSp>
          <p:cxnSp>
            <p:nvCxnSpPr>
              <p:cNvPr id="17591" name="直接连接符 49"/>
              <p:cNvCxnSpPr/>
              <p:nvPr/>
            </p:nvCxnSpPr>
            <p:spPr>
              <a:xfrm rot="5400000">
                <a:off x="1036613" y="3821115"/>
                <a:ext cx="1071570" cy="1588"/>
              </a:xfrm>
              <a:prstGeom prst="line">
                <a:avLst/>
              </a:prstGeom>
              <a:ln w="25400" cap="flat" cmpd="sng">
                <a:solidFill>
                  <a:schemeClr val="tx1"/>
                </a:solidFill>
                <a:prstDash val="solid"/>
                <a:headEnd type="none" w="med" len="med"/>
                <a:tailEnd type="none" w="med" len="med"/>
              </a:ln>
            </p:spPr>
          </p:cxnSp>
        </p:grpSp>
        <p:grpSp>
          <p:nvGrpSpPr>
            <p:cNvPr id="17576" name="组合 55"/>
            <p:cNvGrpSpPr/>
            <p:nvPr/>
          </p:nvGrpSpPr>
          <p:grpSpPr>
            <a:xfrm>
              <a:off x="4286248" y="3214686"/>
              <a:ext cx="285752" cy="285752"/>
              <a:chOff x="4286248" y="3214686"/>
              <a:chExt cx="285752" cy="285752"/>
            </a:xfrm>
          </p:grpSpPr>
          <p:cxnSp>
            <p:nvCxnSpPr>
              <p:cNvPr id="17586" name="直接连接符 52"/>
              <p:cNvCxnSpPr/>
              <p:nvPr/>
            </p:nvCxnSpPr>
            <p:spPr>
              <a:xfrm rot="-5400000" flipH="1">
                <a:off x="4286248" y="3214686"/>
                <a:ext cx="285752" cy="285752"/>
              </a:xfrm>
              <a:prstGeom prst="line">
                <a:avLst/>
              </a:prstGeom>
              <a:ln w="25400" cap="flat" cmpd="sng">
                <a:solidFill>
                  <a:schemeClr val="tx1"/>
                </a:solidFill>
                <a:prstDash val="solid"/>
                <a:headEnd type="none" w="med" len="med"/>
                <a:tailEnd type="none" w="med" len="med"/>
              </a:ln>
            </p:spPr>
          </p:cxnSp>
          <p:cxnSp>
            <p:nvCxnSpPr>
              <p:cNvPr id="17587" name="直接连接符 54"/>
              <p:cNvCxnSpPr/>
              <p:nvPr/>
            </p:nvCxnSpPr>
            <p:spPr>
              <a:xfrm rot="5400000">
                <a:off x="4286248" y="3214686"/>
                <a:ext cx="285752" cy="285752"/>
              </a:xfrm>
              <a:prstGeom prst="line">
                <a:avLst/>
              </a:prstGeom>
              <a:ln w="25400" cap="flat" cmpd="sng">
                <a:solidFill>
                  <a:schemeClr val="tx1"/>
                </a:solidFill>
                <a:prstDash val="solid"/>
                <a:headEnd type="none" w="med" len="med"/>
                <a:tailEnd type="none" w="med" len="med"/>
              </a:ln>
            </p:spPr>
          </p:cxnSp>
        </p:grpSp>
        <p:grpSp>
          <p:nvGrpSpPr>
            <p:cNvPr id="17577" name="组合 56"/>
            <p:cNvGrpSpPr/>
            <p:nvPr/>
          </p:nvGrpSpPr>
          <p:grpSpPr>
            <a:xfrm>
              <a:off x="6500826" y="3214686"/>
              <a:ext cx="285752" cy="285752"/>
              <a:chOff x="4286248" y="3214686"/>
              <a:chExt cx="285752" cy="285752"/>
            </a:xfrm>
          </p:grpSpPr>
          <p:cxnSp>
            <p:nvCxnSpPr>
              <p:cNvPr id="17584" name="直接连接符 57"/>
              <p:cNvCxnSpPr/>
              <p:nvPr/>
            </p:nvCxnSpPr>
            <p:spPr>
              <a:xfrm rot="-5400000" flipH="1">
                <a:off x="4286248" y="3214686"/>
                <a:ext cx="285752" cy="285752"/>
              </a:xfrm>
              <a:prstGeom prst="line">
                <a:avLst/>
              </a:prstGeom>
              <a:ln w="25400" cap="flat" cmpd="sng">
                <a:solidFill>
                  <a:schemeClr val="tx1"/>
                </a:solidFill>
                <a:prstDash val="solid"/>
                <a:headEnd type="none" w="med" len="med"/>
                <a:tailEnd type="none" w="med" len="med"/>
              </a:ln>
            </p:spPr>
          </p:cxnSp>
          <p:cxnSp>
            <p:nvCxnSpPr>
              <p:cNvPr id="17585" name="直接连接符 58"/>
              <p:cNvCxnSpPr/>
              <p:nvPr/>
            </p:nvCxnSpPr>
            <p:spPr>
              <a:xfrm rot="5400000">
                <a:off x="4286248" y="3214686"/>
                <a:ext cx="285752" cy="285752"/>
              </a:xfrm>
              <a:prstGeom prst="line">
                <a:avLst/>
              </a:prstGeom>
              <a:ln w="25400" cap="flat" cmpd="sng">
                <a:solidFill>
                  <a:schemeClr val="tx1"/>
                </a:solidFill>
                <a:prstDash val="solid"/>
                <a:headEnd type="none" w="med" len="med"/>
                <a:tailEnd type="none" w="med" len="med"/>
              </a:ln>
            </p:spPr>
          </p:cxnSp>
        </p:grpSp>
        <p:grpSp>
          <p:nvGrpSpPr>
            <p:cNvPr id="17578" name="组合 59"/>
            <p:cNvGrpSpPr/>
            <p:nvPr/>
          </p:nvGrpSpPr>
          <p:grpSpPr>
            <a:xfrm>
              <a:off x="1214414" y="3643314"/>
              <a:ext cx="285752" cy="285752"/>
              <a:chOff x="4286248" y="3214686"/>
              <a:chExt cx="285752" cy="285752"/>
            </a:xfrm>
          </p:grpSpPr>
          <p:cxnSp>
            <p:nvCxnSpPr>
              <p:cNvPr id="17582" name="直接连接符 60"/>
              <p:cNvCxnSpPr/>
              <p:nvPr/>
            </p:nvCxnSpPr>
            <p:spPr>
              <a:xfrm rot="-5400000" flipH="1">
                <a:off x="4286248" y="3214686"/>
                <a:ext cx="285752" cy="285752"/>
              </a:xfrm>
              <a:prstGeom prst="line">
                <a:avLst/>
              </a:prstGeom>
              <a:ln w="25400" cap="flat" cmpd="sng">
                <a:solidFill>
                  <a:schemeClr val="tx1"/>
                </a:solidFill>
                <a:prstDash val="solid"/>
                <a:headEnd type="none" w="med" len="med"/>
                <a:tailEnd type="none" w="med" len="med"/>
              </a:ln>
            </p:spPr>
          </p:cxnSp>
          <p:cxnSp>
            <p:nvCxnSpPr>
              <p:cNvPr id="17583" name="直接连接符 61"/>
              <p:cNvCxnSpPr/>
              <p:nvPr/>
            </p:nvCxnSpPr>
            <p:spPr>
              <a:xfrm rot="5400000">
                <a:off x="4286248" y="3214686"/>
                <a:ext cx="285752" cy="285752"/>
              </a:xfrm>
              <a:prstGeom prst="line">
                <a:avLst/>
              </a:prstGeom>
              <a:ln w="25400" cap="flat" cmpd="sng">
                <a:solidFill>
                  <a:schemeClr val="tx1"/>
                </a:solidFill>
                <a:prstDash val="solid"/>
                <a:headEnd type="none" w="med" len="med"/>
                <a:tailEnd type="none" w="med" len="med"/>
              </a:ln>
            </p:spPr>
          </p:cxnSp>
        </p:grpSp>
        <p:cxnSp>
          <p:nvCxnSpPr>
            <p:cNvPr id="17579" name="直接连接符 63"/>
            <p:cNvCxnSpPr/>
            <p:nvPr/>
          </p:nvCxnSpPr>
          <p:spPr>
            <a:xfrm rot="-10800000" flipV="1">
              <a:off x="2071670" y="2357430"/>
              <a:ext cx="1857388" cy="928694"/>
            </a:xfrm>
            <a:prstGeom prst="line">
              <a:avLst/>
            </a:prstGeom>
            <a:ln w="25400" cap="flat" cmpd="sng">
              <a:solidFill>
                <a:schemeClr val="tx1"/>
              </a:solidFill>
              <a:prstDash val="solid"/>
              <a:headEnd type="none" w="med" len="med"/>
              <a:tailEnd type="none" w="med" len="med"/>
            </a:ln>
          </p:spPr>
        </p:cxnSp>
        <p:cxnSp>
          <p:nvCxnSpPr>
            <p:cNvPr id="17580" name="直接连接符 65"/>
            <p:cNvCxnSpPr/>
            <p:nvPr/>
          </p:nvCxnSpPr>
          <p:spPr>
            <a:xfrm>
              <a:off x="4857752" y="2357430"/>
              <a:ext cx="1500198" cy="857256"/>
            </a:xfrm>
            <a:prstGeom prst="line">
              <a:avLst/>
            </a:prstGeom>
            <a:ln w="25400" cap="flat" cmpd="sng">
              <a:solidFill>
                <a:schemeClr val="tx1"/>
              </a:solidFill>
              <a:prstDash val="solid"/>
              <a:headEnd type="none" w="med" len="med"/>
              <a:tailEnd type="none" w="med" len="med"/>
            </a:ln>
          </p:spPr>
        </p:cxnSp>
        <p:cxnSp>
          <p:nvCxnSpPr>
            <p:cNvPr id="17581" name="直接连接符 67"/>
            <p:cNvCxnSpPr/>
            <p:nvPr/>
          </p:nvCxnSpPr>
          <p:spPr>
            <a:xfrm rot="-5400000" flipH="1">
              <a:off x="4000496" y="2714620"/>
              <a:ext cx="785818" cy="71438"/>
            </a:xfrm>
            <a:prstGeom prst="line">
              <a:avLst/>
            </a:prstGeom>
            <a:ln w="25400" cap="flat" cmpd="sng">
              <a:solidFill>
                <a:schemeClr val="tx1"/>
              </a:solidFill>
              <a:prstDash val="solid"/>
              <a:headEnd type="none" w="med" len="med"/>
              <a:tailEnd type="none" w="med" len="med"/>
            </a:ln>
          </p:spPr>
        </p:cxnSp>
      </p:grpSp>
      <p:grpSp>
        <p:nvGrpSpPr>
          <p:cNvPr id="10" name="组合 225"/>
          <p:cNvGrpSpPr/>
          <p:nvPr/>
        </p:nvGrpSpPr>
        <p:grpSpPr>
          <a:xfrm>
            <a:off x="857250" y="4286250"/>
            <a:ext cx="7929563" cy="1214438"/>
            <a:chOff x="857224" y="4286256"/>
            <a:chExt cx="7929618" cy="1214446"/>
          </a:xfrm>
        </p:grpSpPr>
        <p:grpSp>
          <p:nvGrpSpPr>
            <p:cNvPr id="17453" name="组合 76"/>
            <p:cNvGrpSpPr/>
            <p:nvPr/>
          </p:nvGrpSpPr>
          <p:grpSpPr>
            <a:xfrm>
              <a:off x="928662" y="4929198"/>
              <a:ext cx="500066" cy="500860"/>
              <a:chOff x="785786" y="5072074"/>
              <a:chExt cx="500066" cy="500860"/>
            </a:xfrm>
          </p:grpSpPr>
          <p:cxnSp>
            <p:nvCxnSpPr>
              <p:cNvPr id="17569" name="直接连接符 71"/>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70" name="直接连接符 72"/>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71" name="直接连接符 74"/>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72" name="直接连接符 75"/>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54" name="组合 77"/>
            <p:cNvGrpSpPr/>
            <p:nvPr/>
          </p:nvGrpSpPr>
          <p:grpSpPr>
            <a:xfrm>
              <a:off x="1571604" y="4929198"/>
              <a:ext cx="500066" cy="500860"/>
              <a:chOff x="785786" y="5072074"/>
              <a:chExt cx="500066" cy="500860"/>
            </a:xfrm>
          </p:grpSpPr>
          <p:cxnSp>
            <p:nvCxnSpPr>
              <p:cNvPr id="17565" name="直接连接符 7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66" name="直接连接符 79"/>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67" name="直接连接符 80"/>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68" name="直接连接符 81"/>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55" name="组合 82"/>
            <p:cNvGrpSpPr/>
            <p:nvPr/>
          </p:nvGrpSpPr>
          <p:grpSpPr>
            <a:xfrm>
              <a:off x="2786050" y="4929198"/>
              <a:ext cx="500066" cy="500860"/>
              <a:chOff x="785786" y="5072074"/>
              <a:chExt cx="500066" cy="500860"/>
            </a:xfrm>
          </p:grpSpPr>
          <p:cxnSp>
            <p:nvCxnSpPr>
              <p:cNvPr id="17561" name="直接连接符 83"/>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62" name="直接连接符 84"/>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63" name="直接连接符 85"/>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64" name="直接连接符 86"/>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56" name="组合 87"/>
            <p:cNvGrpSpPr/>
            <p:nvPr/>
          </p:nvGrpSpPr>
          <p:grpSpPr>
            <a:xfrm>
              <a:off x="3357554" y="4929198"/>
              <a:ext cx="500066" cy="500860"/>
              <a:chOff x="785786" y="5072074"/>
              <a:chExt cx="500066" cy="500860"/>
            </a:xfrm>
          </p:grpSpPr>
          <p:cxnSp>
            <p:nvCxnSpPr>
              <p:cNvPr id="17557" name="直接连接符 8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58" name="直接连接符 89"/>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59" name="直接连接符 90"/>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60" name="直接连接符 91"/>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57" name="组合 92"/>
            <p:cNvGrpSpPr/>
            <p:nvPr/>
          </p:nvGrpSpPr>
          <p:grpSpPr>
            <a:xfrm>
              <a:off x="3929058" y="4929198"/>
              <a:ext cx="500066" cy="500860"/>
              <a:chOff x="785786" y="5072074"/>
              <a:chExt cx="500066" cy="500860"/>
            </a:xfrm>
          </p:grpSpPr>
          <p:cxnSp>
            <p:nvCxnSpPr>
              <p:cNvPr id="17553" name="直接连接符 93"/>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54" name="直接连接符 94"/>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55" name="直接连接符 95"/>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56" name="直接连接符 96"/>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58" name="组合 97"/>
            <p:cNvGrpSpPr/>
            <p:nvPr/>
          </p:nvGrpSpPr>
          <p:grpSpPr>
            <a:xfrm>
              <a:off x="4500562" y="4929198"/>
              <a:ext cx="500066" cy="500860"/>
              <a:chOff x="785786" y="5072074"/>
              <a:chExt cx="500066" cy="500860"/>
            </a:xfrm>
          </p:grpSpPr>
          <p:cxnSp>
            <p:nvCxnSpPr>
              <p:cNvPr id="17549" name="直接连接符 9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50" name="直接连接符 99"/>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51" name="直接连接符 100"/>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52" name="直接连接符 101"/>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59" name="组合 102"/>
            <p:cNvGrpSpPr/>
            <p:nvPr/>
          </p:nvGrpSpPr>
          <p:grpSpPr>
            <a:xfrm>
              <a:off x="5072066" y="4929198"/>
              <a:ext cx="500066" cy="500860"/>
              <a:chOff x="785786" y="5072074"/>
              <a:chExt cx="500066" cy="500860"/>
            </a:xfrm>
          </p:grpSpPr>
          <p:cxnSp>
            <p:nvCxnSpPr>
              <p:cNvPr id="17545" name="直接连接符 103"/>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46" name="直接连接符 104"/>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47" name="直接连接符 105"/>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48" name="直接连接符 106"/>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60" name="组合 107"/>
            <p:cNvGrpSpPr/>
            <p:nvPr/>
          </p:nvGrpSpPr>
          <p:grpSpPr>
            <a:xfrm>
              <a:off x="5929322" y="4929198"/>
              <a:ext cx="500066" cy="500860"/>
              <a:chOff x="785786" y="5072074"/>
              <a:chExt cx="500066" cy="500860"/>
            </a:xfrm>
          </p:grpSpPr>
          <p:cxnSp>
            <p:nvCxnSpPr>
              <p:cNvPr id="17541" name="直接连接符 10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42" name="直接连接符 109"/>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43" name="直接连接符 110"/>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44" name="直接连接符 111"/>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61" name="组合 113"/>
            <p:cNvGrpSpPr/>
            <p:nvPr/>
          </p:nvGrpSpPr>
          <p:grpSpPr>
            <a:xfrm>
              <a:off x="6500826" y="4929198"/>
              <a:ext cx="500066" cy="500860"/>
              <a:chOff x="785786" y="5072074"/>
              <a:chExt cx="500066" cy="500860"/>
            </a:xfrm>
          </p:grpSpPr>
          <p:cxnSp>
            <p:nvCxnSpPr>
              <p:cNvPr id="17537" name="直接连接符 11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38" name="直接连接符 120"/>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39" name="直接连接符 123"/>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40" name="直接连接符 124"/>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62" name="组合 126"/>
            <p:cNvGrpSpPr/>
            <p:nvPr/>
          </p:nvGrpSpPr>
          <p:grpSpPr>
            <a:xfrm>
              <a:off x="7072330" y="4929198"/>
              <a:ext cx="500066" cy="500860"/>
              <a:chOff x="785786" y="5072074"/>
              <a:chExt cx="500066" cy="500860"/>
            </a:xfrm>
          </p:grpSpPr>
          <p:cxnSp>
            <p:nvCxnSpPr>
              <p:cNvPr id="17533" name="直接连接符 130"/>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34" name="直接连接符 134"/>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35" name="直接连接符 138"/>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36" name="直接连接符 139"/>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63" name="组合 140"/>
            <p:cNvGrpSpPr/>
            <p:nvPr/>
          </p:nvGrpSpPr>
          <p:grpSpPr>
            <a:xfrm>
              <a:off x="7643834" y="4929198"/>
              <a:ext cx="500066" cy="500860"/>
              <a:chOff x="785786" y="5072074"/>
              <a:chExt cx="500066" cy="500860"/>
            </a:xfrm>
          </p:grpSpPr>
          <p:cxnSp>
            <p:nvCxnSpPr>
              <p:cNvPr id="17529" name="直接连接符 141"/>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30" name="直接连接符 142"/>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31" name="直接连接符 143"/>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32" name="直接连接符 144"/>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64" name="组合 145"/>
            <p:cNvGrpSpPr/>
            <p:nvPr/>
          </p:nvGrpSpPr>
          <p:grpSpPr>
            <a:xfrm>
              <a:off x="8215338" y="4929198"/>
              <a:ext cx="500066" cy="500860"/>
              <a:chOff x="785786" y="5072074"/>
              <a:chExt cx="500066" cy="500860"/>
            </a:xfrm>
          </p:grpSpPr>
          <p:cxnSp>
            <p:nvCxnSpPr>
              <p:cNvPr id="17525" name="直接连接符 146"/>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7526" name="直接连接符 147"/>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7527" name="直接连接符 148"/>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7528" name="直接连接符 149"/>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7465" name="组合 155"/>
            <p:cNvGrpSpPr/>
            <p:nvPr/>
          </p:nvGrpSpPr>
          <p:grpSpPr>
            <a:xfrm>
              <a:off x="1071538" y="5072074"/>
              <a:ext cx="214314" cy="214314"/>
              <a:chOff x="857224" y="5072074"/>
              <a:chExt cx="214314" cy="214314"/>
            </a:xfrm>
          </p:grpSpPr>
          <p:cxnSp>
            <p:nvCxnSpPr>
              <p:cNvPr id="17523" name="直接连接符 151"/>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24" name="直接连接符 154"/>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66" name="组合 156"/>
            <p:cNvGrpSpPr/>
            <p:nvPr/>
          </p:nvGrpSpPr>
          <p:grpSpPr>
            <a:xfrm>
              <a:off x="1714480" y="5072074"/>
              <a:ext cx="214314" cy="214314"/>
              <a:chOff x="857224" y="5072074"/>
              <a:chExt cx="214314" cy="214314"/>
            </a:xfrm>
          </p:grpSpPr>
          <p:cxnSp>
            <p:nvCxnSpPr>
              <p:cNvPr id="17521" name="直接连接符 157"/>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22" name="直接连接符 158"/>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67" name="组合 159"/>
            <p:cNvGrpSpPr/>
            <p:nvPr/>
          </p:nvGrpSpPr>
          <p:grpSpPr>
            <a:xfrm>
              <a:off x="2928926" y="4857760"/>
              <a:ext cx="214314" cy="214314"/>
              <a:chOff x="857224" y="5072074"/>
              <a:chExt cx="214314" cy="214314"/>
            </a:xfrm>
          </p:grpSpPr>
          <p:cxnSp>
            <p:nvCxnSpPr>
              <p:cNvPr id="17519" name="直接连接符 160"/>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20" name="直接连接符 161"/>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68" name="组合 162"/>
            <p:cNvGrpSpPr/>
            <p:nvPr/>
          </p:nvGrpSpPr>
          <p:grpSpPr>
            <a:xfrm>
              <a:off x="3500430" y="4857760"/>
              <a:ext cx="214314" cy="214314"/>
              <a:chOff x="857224" y="5072074"/>
              <a:chExt cx="214314" cy="214314"/>
            </a:xfrm>
          </p:grpSpPr>
          <p:cxnSp>
            <p:nvCxnSpPr>
              <p:cNvPr id="17517" name="直接连接符 163"/>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18" name="直接连接符 164"/>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69" name="组合 165"/>
            <p:cNvGrpSpPr/>
            <p:nvPr/>
          </p:nvGrpSpPr>
          <p:grpSpPr>
            <a:xfrm>
              <a:off x="4071934" y="4857760"/>
              <a:ext cx="214314" cy="214314"/>
              <a:chOff x="857224" y="5072074"/>
              <a:chExt cx="214314" cy="214314"/>
            </a:xfrm>
          </p:grpSpPr>
          <p:cxnSp>
            <p:nvCxnSpPr>
              <p:cNvPr id="17515" name="直接连接符 166"/>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16" name="直接连接符 167"/>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70" name="组合 168"/>
            <p:cNvGrpSpPr/>
            <p:nvPr/>
          </p:nvGrpSpPr>
          <p:grpSpPr>
            <a:xfrm>
              <a:off x="4643438" y="4857760"/>
              <a:ext cx="214314" cy="214314"/>
              <a:chOff x="857224" y="5072074"/>
              <a:chExt cx="214314" cy="214314"/>
            </a:xfrm>
          </p:grpSpPr>
          <p:cxnSp>
            <p:nvCxnSpPr>
              <p:cNvPr id="17513" name="直接连接符 169"/>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14" name="直接连接符 170"/>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71" name="组合 171"/>
            <p:cNvGrpSpPr/>
            <p:nvPr/>
          </p:nvGrpSpPr>
          <p:grpSpPr>
            <a:xfrm>
              <a:off x="5214942" y="4857760"/>
              <a:ext cx="214314" cy="214314"/>
              <a:chOff x="857224" y="5072074"/>
              <a:chExt cx="214314" cy="214314"/>
            </a:xfrm>
          </p:grpSpPr>
          <p:cxnSp>
            <p:nvCxnSpPr>
              <p:cNvPr id="17511" name="直接连接符 172"/>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12" name="直接连接符 173"/>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72" name="组合 174"/>
            <p:cNvGrpSpPr/>
            <p:nvPr/>
          </p:nvGrpSpPr>
          <p:grpSpPr>
            <a:xfrm>
              <a:off x="5857884" y="4857760"/>
              <a:ext cx="214314" cy="214314"/>
              <a:chOff x="857224" y="5072074"/>
              <a:chExt cx="214314" cy="214314"/>
            </a:xfrm>
          </p:grpSpPr>
          <p:cxnSp>
            <p:nvCxnSpPr>
              <p:cNvPr id="17509" name="直接连接符 175"/>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10" name="直接连接符 176"/>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73" name="组合 177"/>
            <p:cNvGrpSpPr/>
            <p:nvPr/>
          </p:nvGrpSpPr>
          <p:grpSpPr>
            <a:xfrm>
              <a:off x="6429388" y="4857760"/>
              <a:ext cx="214314" cy="214314"/>
              <a:chOff x="857224" y="5072074"/>
              <a:chExt cx="214314" cy="214314"/>
            </a:xfrm>
          </p:grpSpPr>
          <p:cxnSp>
            <p:nvCxnSpPr>
              <p:cNvPr id="17507" name="直接连接符 178"/>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08" name="直接连接符 179"/>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74" name="组合 180"/>
            <p:cNvGrpSpPr/>
            <p:nvPr/>
          </p:nvGrpSpPr>
          <p:grpSpPr>
            <a:xfrm>
              <a:off x="7000892" y="4857760"/>
              <a:ext cx="214314" cy="214314"/>
              <a:chOff x="857224" y="5072074"/>
              <a:chExt cx="214314" cy="214314"/>
            </a:xfrm>
          </p:grpSpPr>
          <p:cxnSp>
            <p:nvCxnSpPr>
              <p:cNvPr id="17505" name="直接连接符 181"/>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06" name="直接连接符 182"/>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75" name="组合 183"/>
            <p:cNvGrpSpPr/>
            <p:nvPr/>
          </p:nvGrpSpPr>
          <p:grpSpPr>
            <a:xfrm>
              <a:off x="7572396" y="4857760"/>
              <a:ext cx="214314" cy="214314"/>
              <a:chOff x="857224" y="5072074"/>
              <a:chExt cx="214314" cy="214314"/>
            </a:xfrm>
          </p:grpSpPr>
          <p:cxnSp>
            <p:nvCxnSpPr>
              <p:cNvPr id="17503" name="直接连接符 184"/>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04" name="直接连接符 185"/>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7476" name="组合 186"/>
            <p:cNvGrpSpPr/>
            <p:nvPr/>
          </p:nvGrpSpPr>
          <p:grpSpPr>
            <a:xfrm>
              <a:off x="8143900" y="4857760"/>
              <a:ext cx="214314" cy="214314"/>
              <a:chOff x="857224" y="5072074"/>
              <a:chExt cx="214314" cy="214314"/>
            </a:xfrm>
          </p:grpSpPr>
          <p:cxnSp>
            <p:nvCxnSpPr>
              <p:cNvPr id="17501" name="直接连接符 187"/>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7502" name="直接连接符 188"/>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sp>
          <p:nvSpPr>
            <p:cNvPr id="17477" name="椭圆 189"/>
            <p:cNvSpPr/>
            <p:nvPr/>
          </p:nvSpPr>
          <p:spPr>
            <a:xfrm>
              <a:off x="857224" y="4857760"/>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78" name="椭圆 190"/>
            <p:cNvSpPr/>
            <p:nvPr/>
          </p:nvSpPr>
          <p:spPr>
            <a:xfrm>
              <a:off x="1714480" y="4857760"/>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79" name="椭圆 191"/>
            <p:cNvSpPr/>
            <p:nvPr/>
          </p:nvSpPr>
          <p:spPr>
            <a:xfrm>
              <a:off x="2714612" y="4857760"/>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80" name="椭圆 192"/>
            <p:cNvSpPr/>
            <p:nvPr/>
          </p:nvSpPr>
          <p:spPr>
            <a:xfrm>
              <a:off x="3286116" y="5072074"/>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81" name="椭圆 193"/>
            <p:cNvSpPr/>
            <p:nvPr/>
          </p:nvSpPr>
          <p:spPr>
            <a:xfrm>
              <a:off x="3857620"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82" name="椭圆 194"/>
            <p:cNvSpPr/>
            <p:nvPr/>
          </p:nvSpPr>
          <p:spPr>
            <a:xfrm>
              <a:off x="4643438" y="5072074"/>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83" name="椭圆 195"/>
            <p:cNvSpPr/>
            <p:nvPr/>
          </p:nvSpPr>
          <p:spPr>
            <a:xfrm>
              <a:off x="5214942"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84" name="椭圆 196"/>
            <p:cNvSpPr/>
            <p:nvPr/>
          </p:nvSpPr>
          <p:spPr>
            <a:xfrm>
              <a:off x="5857884" y="5072074"/>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85" name="椭圆 197"/>
            <p:cNvSpPr/>
            <p:nvPr/>
          </p:nvSpPr>
          <p:spPr>
            <a:xfrm>
              <a:off x="6429388"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86" name="椭圆 198"/>
            <p:cNvSpPr/>
            <p:nvPr/>
          </p:nvSpPr>
          <p:spPr>
            <a:xfrm>
              <a:off x="7215206" y="5072074"/>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87" name="椭圆 199"/>
            <p:cNvSpPr/>
            <p:nvPr/>
          </p:nvSpPr>
          <p:spPr>
            <a:xfrm>
              <a:off x="7786710"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7488" name="椭圆 200"/>
            <p:cNvSpPr/>
            <p:nvPr/>
          </p:nvSpPr>
          <p:spPr>
            <a:xfrm>
              <a:off x="8572528"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cxnSp>
          <p:nvCxnSpPr>
            <p:cNvPr id="17489" name="直接连接符 202"/>
            <p:cNvCxnSpPr/>
            <p:nvPr/>
          </p:nvCxnSpPr>
          <p:spPr>
            <a:xfrm rot="5400000">
              <a:off x="1000100" y="4429132"/>
              <a:ext cx="500066" cy="214314"/>
            </a:xfrm>
            <a:prstGeom prst="line">
              <a:avLst/>
            </a:prstGeom>
            <a:ln w="25400" cap="flat" cmpd="sng">
              <a:solidFill>
                <a:schemeClr val="tx1"/>
              </a:solidFill>
              <a:prstDash val="solid"/>
              <a:headEnd type="none" w="med" len="med"/>
              <a:tailEnd type="none" w="med" len="med"/>
            </a:ln>
          </p:spPr>
        </p:cxnSp>
        <p:cxnSp>
          <p:nvCxnSpPr>
            <p:cNvPr id="17490" name="直接连接符 204"/>
            <p:cNvCxnSpPr/>
            <p:nvPr/>
          </p:nvCxnSpPr>
          <p:spPr>
            <a:xfrm rot="-5400000" flipH="1">
              <a:off x="1321571" y="4393413"/>
              <a:ext cx="500066" cy="285752"/>
            </a:xfrm>
            <a:prstGeom prst="line">
              <a:avLst/>
            </a:prstGeom>
            <a:ln w="25400" cap="flat" cmpd="sng">
              <a:solidFill>
                <a:schemeClr val="tx1"/>
              </a:solidFill>
              <a:prstDash val="solid"/>
              <a:headEnd type="none" w="med" len="med"/>
              <a:tailEnd type="none" w="med" len="med"/>
            </a:ln>
          </p:spPr>
        </p:cxnSp>
        <p:cxnSp>
          <p:nvCxnSpPr>
            <p:cNvPr id="17491" name="直接连接符 206"/>
            <p:cNvCxnSpPr/>
            <p:nvPr/>
          </p:nvCxnSpPr>
          <p:spPr>
            <a:xfrm rot="-10800000" flipV="1">
              <a:off x="3143240" y="4286256"/>
              <a:ext cx="1214446" cy="428628"/>
            </a:xfrm>
            <a:prstGeom prst="line">
              <a:avLst/>
            </a:prstGeom>
            <a:ln w="25400" cap="flat" cmpd="sng">
              <a:solidFill>
                <a:schemeClr val="tx1"/>
              </a:solidFill>
              <a:prstDash val="solid"/>
              <a:headEnd type="none" w="med" len="med"/>
              <a:tailEnd type="none" w="med" len="med"/>
            </a:ln>
          </p:spPr>
        </p:cxnSp>
        <p:cxnSp>
          <p:nvCxnSpPr>
            <p:cNvPr id="17492" name="直接连接符 208"/>
            <p:cNvCxnSpPr/>
            <p:nvPr/>
          </p:nvCxnSpPr>
          <p:spPr>
            <a:xfrm>
              <a:off x="4500562" y="4286256"/>
              <a:ext cx="785818" cy="428628"/>
            </a:xfrm>
            <a:prstGeom prst="line">
              <a:avLst/>
            </a:prstGeom>
            <a:ln w="25400" cap="flat" cmpd="sng">
              <a:solidFill>
                <a:schemeClr val="tx1"/>
              </a:solidFill>
              <a:prstDash val="solid"/>
              <a:headEnd type="none" w="med" len="med"/>
              <a:tailEnd type="none" w="med" len="med"/>
            </a:ln>
          </p:spPr>
        </p:cxnSp>
        <p:cxnSp>
          <p:nvCxnSpPr>
            <p:cNvPr id="17493" name="直接连接符 210"/>
            <p:cNvCxnSpPr/>
            <p:nvPr/>
          </p:nvCxnSpPr>
          <p:spPr>
            <a:xfrm rot="-10800000" flipV="1">
              <a:off x="3714744" y="4286256"/>
              <a:ext cx="642942" cy="428628"/>
            </a:xfrm>
            <a:prstGeom prst="line">
              <a:avLst/>
            </a:prstGeom>
            <a:ln w="25400" cap="flat" cmpd="sng">
              <a:solidFill>
                <a:schemeClr val="tx1"/>
              </a:solidFill>
              <a:prstDash val="solid"/>
              <a:headEnd type="none" w="med" len="med"/>
              <a:tailEnd type="none" w="med" len="med"/>
            </a:ln>
          </p:spPr>
        </p:cxnSp>
        <p:cxnSp>
          <p:nvCxnSpPr>
            <p:cNvPr id="17494" name="直接连接符 212"/>
            <p:cNvCxnSpPr/>
            <p:nvPr/>
          </p:nvCxnSpPr>
          <p:spPr>
            <a:xfrm rot="5400000">
              <a:off x="4071934" y="4429132"/>
              <a:ext cx="428628" cy="142876"/>
            </a:xfrm>
            <a:prstGeom prst="line">
              <a:avLst/>
            </a:prstGeom>
            <a:ln w="25400" cap="flat" cmpd="sng">
              <a:solidFill>
                <a:schemeClr val="tx1"/>
              </a:solidFill>
              <a:prstDash val="solid"/>
              <a:headEnd type="none" w="med" len="med"/>
              <a:tailEnd type="none" w="med" len="med"/>
            </a:ln>
          </p:spPr>
        </p:cxnSp>
        <p:cxnSp>
          <p:nvCxnSpPr>
            <p:cNvPr id="17495" name="直接连接符 214"/>
            <p:cNvCxnSpPr/>
            <p:nvPr/>
          </p:nvCxnSpPr>
          <p:spPr>
            <a:xfrm rot="-5400000" flipH="1">
              <a:off x="4393405" y="4393413"/>
              <a:ext cx="428628" cy="214314"/>
            </a:xfrm>
            <a:prstGeom prst="line">
              <a:avLst/>
            </a:prstGeom>
            <a:ln w="25400" cap="flat" cmpd="sng">
              <a:solidFill>
                <a:schemeClr val="tx1"/>
              </a:solidFill>
              <a:prstDash val="solid"/>
              <a:headEnd type="none" w="med" len="med"/>
              <a:tailEnd type="none" w="med" len="med"/>
            </a:ln>
          </p:spPr>
        </p:cxnSp>
        <p:cxnSp>
          <p:nvCxnSpPr>
            <p:cNvPr id="17496" name="直接连接符 215"/>
            <p:cNvCxnSpPr/>
            <p:nvPr/>
          </p:nvCxnSpPr>
          <p:spPr>
            <a:xfrm rot="-10800000" flipV="1">
              <a:off x="6215074" y="4286256"/>
              <a:ext cx="785818" cy="428628"/>
            </a:xfrm>
            <a:prstGeom prst="line">
              <a:avLst/>
            </a:prstGeom>
            <a:ln w="25400" cap="flat" cmpd="sng">
              <a:solidFill>
                <a:schemeClr val="tx1"/>
              </a:solidFill>
              <a:prstDash val="solid"/>
              <a:headEnd type="none" w="med" len="med"/>
              <a:tailEnd type="none" w="med" len="med"/>
            </a:ln>
          </p:spPr>
        </p:cxnSp>
        <p:cxnSp>
          <p:nvCxnSpPr>
            <p:cNvPr id="17497" name="直接连接符 216"/>
            <p:cNvCxnSpPr/>
            <p:nvPr/>
          </p:nvCxnSpPr>
          <p:spPr>
            <a:xfrm>
              <a:off x="7143768" y="4286256"/>
              <a:ext cx="1214446" cy="428628"/>
            </a:xfrm>
            <a:prstGeom prst="line">
              <a:avLst/>
            </a:prstGeom>
            <a:ln w="25400" cap="flat" cmpd="sng">
              <a:solidFill>
                <a:schemeClr val="tx1"/>
              </a:solidFill>
              <a:prstDash val="solid"/>
              <a:headEnd type="none" w="med" len="med"/>
              <a:tailEnd type="none" w="med" len="med"/>
            </a:ln>
          </p:spPr>
        </p:cxnSp>
        <p:cxnSp>
          <p:nvCxnSpPr>
            <p:cNvPr id="17498" name="直接连接符 217"/>
            <p:cNvCxnSpPr/>
            <p:nvPr/>
          </p:nvCxnSpPr>
          <p:spPr>
            <a:xfrm rot="5400000">
              <a:off x="6679421" y="4393413"/>
              <a:ext cx="428628" cy="214314"/>
            </a:xfrm>
            <a:prstGeom prst="line">
              <a:avLst/>
            </a:prstGeom>
            <a:ln w="25400" cap="flat" cmpd="sng">
              <a:solidFill>
                <a:schemeClr val="tx1"/>
              </a:solidFill>
              <a:prstDash val="solid"/>
              <a:headEnd type="none" w="med" len="med"/>
              <a:tailEnd type="none" w="med" len="med"/>
            </a:ln>
          </p:spPr>
        </p:cxnSp>
        <p:cxnSp>
          <p:nvCxnSpPr>
            <p:cNvPr id="17499" name="直接连接符 218"/>
            <p:cNvCxnSpPr/>
            <p:nvPr/>
          </p:nvCxnSpPr>
          <p:spPr>
            <a:xfrm rot="-5400000" flipH="1">
              <a:off x="6929454" y="4357694"/>
              <a:ext cx="428628" cy="285752"/>
            </a:xfrm>
            <a:prstGeom prst="line">
              <a:avLst/>
            </a:prstGeom>
            <a:ln w="25400" cap="flat" cmpd="sng">
              <a:solidFill>
                <a:schemeClr val="tx1"/>
              </a:solidFill>
              <a:prstDash val="solid"/>
              <a:headEnd type="none" w="med" len="med"/>
              <a:tailEnd type="none" w="med" len="med"/>
            </a:ln>
          </p:spPr>
        </p:cxnSp>
        <p:cxnSp>
          <p:nvCxnSpPr>
            <p:cNvPr id="17500" name="直接连接符 219"/>
            <p:cNvCxnSpPr/>
            <p:nvPr/>
          </p:nvCxnSpPr>
          <p:spPr>
            <a:xfrm>
              <a:off x="7143768" y="4286256"/>
              <a:ext cx="642942" cy="428628"/>
            </a:xfrm>
            <a:prstGeom prst="line">
              <a:avLst/>
            </a:prstGeom>
            <a:ln w="25400" cap="flat" cmpd="sng">
              <a:solidFill>
                <a:schemeClr val="tx1"/>
              </a:solidFill>
              <a:prstDash val="solid"/>
              <a:headEnd type="none" w="med" len="med"/>
              <a:tailEnd type="none" w="med" len="med"/>
            </a:ln>
          </p:spPr>
        </p:cxnSp>
      </p:grpSp>
      <p:grpSp>
        <p:nvGrpSpPr>
          <p:cNvPr id="16583" name="组合 265"/>
          <p:cNvGrpSpPr/>
          <p:nvPr/>
        </p:nvGrpSpPr>
        <p:grpSpPr>
          <a:xfrm>
            <a:off x="785813" y="5500688"/>
            <a:ext cx="8001000" cy="798512"/>
            <a:chOff x="785786" y="5500702"/>
            <a:chExt cx="8001056" cy="797960"/>
          </a:xfrm>
        </p:grpSpPr>
        <p:cxnSp>
          <p:nvCxnSpPr>
            <p:cNvPr id="17417" name="直接连接符 227"/>
            <p:cNvCxnSpPr/>
            <p:nvPr/>
          </p:nvCxnSpPr>
          <p:spPr>
            <a:xfrm rot="5400000">
              <a:off x="750067" y="5679297"/>
              <a:ext cx="571504" cy="214314"/>
            </a:xfrm>
            <a:prstGeom prst="line">
              <a:avLst/>
            </a:prstGeom>
            <a:ln w="25400" cap="flat" cmpd="sng">
              <a:solidFill>
                <a:schemeClr val="tx1"/>
              </a:solidFill>
              <a:prstDash val="solid"/>
              <a:headEnd type="none" w="med" len="med"/>
              <a:tailEnd type="none" w="med" len="med"/>
            </a:ln>
          </p:spPr>
        </p:cxnSp>
        <p:cxnSp>
          <p:nvCxnSpPr>
            <p:cNvPr id="17418" name="直接连接符 229"/>
            <p:cNvCxnSpPr/>
            <p:nvPr/>
          </p:nvCxnSpPr>
          <p:spPr>
            <a:xfrm rot="-5400000" flipH="1">
              <a:off x="1000100" y="5715016"/>
              <a:ext cx="571504" cy="142876"/>
            </a:xfrm>
            <a:prstGeom prst="line">
              <a:avLst/>
            </a:prstGeom>
            <a:ln w="25400" cap="flat" cmpd="sng">
              <a:solidFill>
                <a:schemeClr val="tx1"/>
              </a:solidFill>
              <a:prstDash val="solid"/>
              <a:headEnd type="none" w="med" len="med"/>
              <a:tailEnd type="none" w="med" len="med"/>
            </a:ln>
          </p:spPr>
        </p:cxnSp>
        <p:sp>
          <p:nvSpPr>
            <p:cNvPr id="17419" name="TextBox 230"/>
            <p:cNvSpPr txBox="1"/>
            <p:nvPr/>
          </p:nvSpPr>
          <p:spPr>
            <a:xfrm>
              <a:off x="785786"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20" name="直接连接符 232"/>
            <p:cNvCxnSpPr/>
            <p:nvPr/>
          </p:nvCxnSpPr>
          <p:spPr>
            <a:xfrm rot="5400000">
              <a:off x="1393009" y="5679297"/>
              <a:ext cx="571504" cy="214314"/>
            </a:xfrm>
            <a:prstGeom prst="line">
              <a:avLst/>
            </a:prstGeom>
            <a:ln w="25400" cap="flat" cmpd="sng">
              <a:solidFill>
                <a:schemeClr val="tx1"/>
              </a:solidFill>
              <a:prstDash val="solid"/>
              <a:headEnd type="none" w="med" len="med"/>
              <a:tailEnd type="none" w="med" len="med"/>
            </a:ln>
          </p:spPr>
        </p:cxnSp>
        <p:cxnSp>
          <p:nvCxnSpPr>
            <p:cNvPr id="17421" name="直接连接符 233"/>
            <p:cNvCxnSpPr/>
            <p:nvPr/>
          </p:nvCxnSpPr>
          <p:spPr>
            <a:xfrm rot="-5400000" flipH="1">
              <a:off x="1643042" y="5715016"/>
              <a:ext cx="571504" cy="142876"/>
            </a:xfrm>
            <a:prstGeom prst="line">
              <a:avLst/>
            </a:prstGeom>
            <a:ln w="25400" cap="flat" cmpd="sng">
              <a:solidFill>
                <a:schemeClr val="tx1"/>
              </a:solidFill>
              <a:prstDash val="solid"/>
              <a:headEnd type="none" w="med" len="med"/>
              <a:tailEnd type="none" w="med" len="med"/>
            </a:ln>
          </p:spPr>
        </p:cxnSp>
        <p:sp>
          <p:nvSpPr>
            <p:cNvPr id="17422" name="TextBox 234"/>
            <p:cNvSpPr txBox="1"/>
            <p:nvPr/>
          </p:nvSpPr>
          <p:spPr>
            <a:xfrm>
              <a:off x="1428728"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23" name="直接连接符 235"/>
            <p:cNvCxnSpPr/>
            <p:nvPr/>
          </p:nvCxnSpPr>
          <p:spPr>
            <a:xfrm rot="5400000">
              <a:off x="2607455" y="5679297"/>
              <a:ext cx="571504" cy="214314"/>
            </a:xfrm>
            <a:prstGeom prst="line">
              <a:avLst/>
            </a:prstGeom>
            <a:ln w="25400" cap="flat" cmpd="sng">
              <a:solidFill>
                <a:schemeClr val="tx1"/>
              </a:solidFill>
              <a:prstDash val="solid"/>
              <a:headEnd type="none" w="med" len="med"/>
              <a:tailEnd type="none" w="med" len="med"/>
            </a:ln>
          </p:spPr>
        </p:cxnSp>
        <p:cxnSp>
          <p:nvCxnSpPr>
            <p:cNvPr id="17424" name="直接连接符 236"/>
            <p:cNvCxnSpPr/>
            <p:nvPr/>
          </p:nvCxnSpPr>
          <p:spPr>
            <a:xfrm rot="-5400000" flipH="1">
              <a:off x="2857488" y="5715016"/>
              <a:ext cx="571504" cy="142876"/>
            </a:xfrm>
            <a:prstGeom prst="line">
              <a:avLst/>
            </a:prstGeom>
            <a:ln w="25400" cap="flat" cmpd="sng">
              <a:solidFill>
                <a:schemeClr val="tx1"/>
              </a:solidFill>
              <a:prstDash val="solid"/>
              <a:headEnd type="none" w="med" len="med"/>
              <a:tailEnd type="none" w="med" len="med"/>
            </a:ln>
          </p:spPr>
        </p:cxnSp>
        <p:sp>
          <p:nvSpPr>
            <p:cNvPr id="17425" name="TextBox 237"/>
            <p:cNvSpPr txBox="1"/>
            <p:nvPr/>
          </p:nvSpPr>
          <p:spPr>
            <a:xfrm>
              <a:off x="2643174"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26" name="直接连接符 238"/>
            <p:cNvCxnSpPr/>
            <p:nvPr/>
          </p:nvCxnSpPr>
          <p:spPr>
            <a:xfrm rot="5400000">
              <a:off x="3178959" y="5679297"/>
              <a:ext cx="571504" cy="214314"/>
            </a:xfrm>
            <a:prstGeom prst="line">
              <a:avLst/>
            </a:prstGeom>
            <a:ln w="25400" cap="flat" cmpd="sng">
              <a:solidFill>
                <a:schemeClr val="tx1"/>
              </a:solidFill>
              <a:prstDash val="solid"/>
              <a:headEnd type="none" w="med" len="med"/>
              <a:tailEnd type="none" w="med" len="med"/>
            </a:ln>
          </p:spPr>
        </p:cxnSp>
        <p:cxnSp>
          <p:nvCxnSpPr>
            <p:cNvPr id="17427" name="直接连接符 239"/>
            <p:cNvCxnSpPr/>
            <p:nvPr/>
          </p:nvCxnSpPr>
          <p:spPr>
            <a:xfrm rot="-5400000" flipH="1">
              <a:off x="3428992" y="5715016"/>
              <a:ext cx="571504" cy="142876"/>
            </a:xfrm>
            <a:prstGeom prst="line">
              <a:avLst/>
            </a:prstGeom>
            <a:ln w="25400" cap="flat" cmpd="sng">
              <a:solidFill>
                <a:schemeClr val="tx1"/>
              </a:solidFill>
              <a:prstDash val="solid"/>
              <a:headEnd type="none" w="med" len="med"/>
              <a:tailEnd type="none" w="med" len="med"/>
            </a:ln>
          </p:spPr>
        </p:cxnSp>
        <p:sp>
          <p:nvSpPr>
            <p:cNvPr id="17428" name="TextBox 240"/>
            <p:cNvSpPr txBox="1"/>
            <p:nvPr/>
          </p:nvSpPr>
          <p:spPr>
            <a:xfrm>
              <a:off x="3214678"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29" name="直接连接符 241"/>
            <p:cNvCxnSpPr/>
            <p:nvPr/>
          </p:nvCxnSpPr>
          <p:spPr>
            <a:xfrm rot="5400000">
              <a:off x="3750463" y="5679297"/>
              <a:ext cx="571504" cy="214314"/>
            </a:xfrm>
            <a:prstGeom prst="line">
              <a:avLst/>
            </a:prstGeom>
            <a:ln w="25400" cap="flat" cmpd="sng">
              <a:solidFill>
                <a:schemeClr val="tx1"/>
              </a:solidFill>
              <a:prstDash val="solid"/>
              <a:headEnd type="none" w="med" len="med"/>
              <a:tailEnd type="none" w="med" len="med"/>
            </a:ln>
          </p:spPr>
        </p:cxnSp>
        <p:cxnSp>
          <p:nvCxnSpPr>
            <p:cNvPr id="17430" name="直接连接符 242"/>
            <p:cNvCxnSpPr/>
            <p:nvPr/>
          </p:nvCxnSpPr>
          <p:spPr>
            <a:xfrm rot="-5400000" flipH="1">
              <a:off x="4000496" y="5715016"/>
              <a:ext cx="571504" cy="142876"/>
            </a:xfrm>
            <a:prstGeom prst="line">
              <a:avLst/>
            </a:prstGeom>
            <a:ln w="25400" cap="flat" cmpd="sng">
              <a:solidFill>
                <a:schemeClr val="tx1"/>
              </a:solidFill>
              <a:prstDash val="solid"/>
              <a:headEnd type="none" w="med" len="med"/>
              <a:tailEnd type="none" w="med" len="med"/>
            </a:ln>
          </p:spPr>
        </p:cxnSp>
        <p:sp>
          <p:nvSpPr>
            <p:cNvPr id="17431" name="TextBox 243"/>
            <p:cNvSpPr txBox="1"/>
            <p:nvPr/>
          </p:nvSpPr>
          <p:spPr>
            <a:xfrm>
              <a:off x="3786182"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32" name="直接连接符 244"/>
            <p:cNvCxnSpPr/>
            <p:nvPr/>
          </p:nvCxnSpPr>
          <p:spPr>
            <a:xfrm rot="5400000">
              <a:off x="4321967" y="5679297"/>
              <a:ext cx="571504" cy="214314"/>
            </a:xfrm>
            <a:prstGeom prst="line">
              <a:avLst/>
            </a:prstGeom>
            <a:ln w="25400" cap="flat" cmpd="sng">
              <a:solidFill>
                <a:schemeClr val="tx1"/>
              </a:solidFill>
              <a:prstDash val="solid"/>
              <a:headEnd type="none" w="med" len="med"/>
              <a:tailEnd type="none" w="med" len="med"/>
            </a:ln>
          </p:spPr>
        </p:cxnSp>
        <p:cxnSp>
          <p:nvCxnSpPr>
            <p:cNvPr id="17433" name="直接连接符 245"/>
            <p:cNvCxnSpPr/>
            <p:nvPr/>
          </p:nvCxnSpPr>
          <p:spPr>
            <a:xfrm rot="-5400000" flipH="1">
              <a:off x="4572000" y="5715016"/>
              <a:ext cx="571504" cy="142876"/>
            </a:xfrm>
            <a:prstGeom prst="line">
              <a:avLst/>
            </a:prstGeom>
            <a:ln w="25400" cap="flat" cmpd="sng">
              <a:solidFill>
                <a:schemeClr val="tx1"/>
              </a:solidFill>
              <a:prstDash val="solid"/>
              <a:headEnd type="none" w="med" len="med"/>
              <a:tailEnd type="none" w="med" len="med"/>
            </a:ln>
          </p:spPr>
        </p:cxnSp>
        <p:sp>
          <p:nvSpPr>
            <p:cNvPr id="17434" name="TextBox 246"/>
            <p:cNvSpPr txBox="1"/>
            <p:nvPr/>
          </p:nvSpPr>
          <p:spPr>
            <a:xfrm>
              <a:off x="4357686"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35" name="直接连接符 247"/>
            <p:cNvCxnSpPr/>
            <p:nvPr/>
          </p:nvCxnSpPr>
          <p:spPr>
            <a:xfrm rot="5400000">
              <a:off x="4893471" y="5679297"/>
              <a:ext cx="571504" cy="214314"/>
            </a:xfrm>
            <a:prstGeom prst="line">
              <a:avLst/>
            </a:prstGeom>
            <a:ln w="25400" cap="flat" cmpd="sng">
              <a:solidFill>
                <a:schemeClr val="tx1"/>
              </a:solidFill>
              <a:prstDash val="solid"/>
              <a:headEnd type="none" w="med" len="med"/>
              <a:tailEnd type="none" w="med" len="med"/>
            </a:ln>
          </p:spPr>
        </p:cxnSp>
        <p:cxnSp>
          <p:nvCxnSpPr>
            <p:cNvPr id="17436" name="直接连接符 248"/>
            <p:cNvCxnSpPr/>
            <p:nvPr/>
          </p:nvCxnSpPr>
          <p:spPr>
            <a:xfrm rot="-5400000" flipH="1">
              <a:off x="5143504" y="5715016"/>
              <a:ext cx="571504" cy="142876"/>
            </a:xfrm>
            <a:prstGeom prst="line">
              <a:avLst/>
            </a:prstGeom>
            <a:ln w="25400" cap="flat" cmpd="sng">
              <a:solidFill>
                <a:schemeClr val="tx1"/>
              </a:solidFill>
              <a:prstDash val="solid"/>
              <a:headEnd type="none" w="med" len="med"/>
              <a:tailEnd type="none" w="med" len="med"/>
            </a:ln>
          </p:spPr>
        </p:cxnSp>
        <p:sp>
          <p:nvSpPr>
            <p:cNvPr id="17437" name="TextBox 249"/>
            <p:cNvSpPr txBox="1"/>
            <p:nvPr/>
          </p:nvSpPr>
          <p:spPr>
            <a:xfrm>
              <a:off x="4929190"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38" name="直接连接符 250"/>
            <p:cNvCxnSpPr/>
            <p:nvPr/>
          </p:nvCxnSpPr>
          <p:spPr>
            <a:xfrm rot="5400000">
              <a:off x="5750727" y="5679297"/>
              <a:ext cx="571504" cy="214314"/>
            </a:xfrm>
            <a:prstGeom prst="line">
              <a:avLst/>
            </a:prstGeom>
            <a:ln w="25400" cap="flat" cmpd="sng">
              <a:solidFill>
                <a:schemeClr val="tx1"/>
              </a:solidFill>
              <a:prstDash val="solid"/>
              <a:headEnd type="none" w="med" len="med"/>
              <a:tailEnd type="none" w="med" len="med"/>
            </a:ln>
          </p:spPr>
        </p:cxnSp>
        <p:cxnSp>
          <p:nvCxnSpPr>
            <p:cNvPr id="17439" name="直接连接符 251"/>
            <p:cNvCxnSpPr/>
            <p:nvPr/>
          </p:nvCxnSpPr>
          <p:spPr>
            <a:xfrm rot="-5400000" flipH="1">
              <a:off x="6000760" y="5715016"/>
              <a:ext cx="571504" cy="142876"/>
            </a:xfrm>
            <a:prstGeom prst="line">
              <a:avLst/>
            </a:prstGeom>
            <a:ln w="25400" cap="flat" cmpd="sng">
              <a:solidFill>
                <a:schemeClr val="tx1"/>
              </a:solidFill>
              <a:prstDash val="solid"/>
              <a:headEnd type="none" w="med" len="med"/>
              <a:tailEnd type="none" w="med" len="med"/>
            </a:ln>
          </p:spPr>
        </p:cxnSp>
        <p:sp>
          <p:nvSpPr>
            <p:cNvPr id="17440" name="TextBox 252"/>
            <p:cNvSpPr txBox="1"/>
            <p:nvPr/>
          </p:nvSpPr>
          <p:spPr>
            <a:xfrm>
              <a:off x="5786446"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41" name="直接连接符 253"/>
            <p:cNvCxnSpPr/>
            <p:nvPr/>
          </p:nvCxnSpPr>
          <p:spPr>
            <a:xfrm rot="5400000">
              <a:off x="6322231" y="5679297"/>
              <a:ext cx="571504" cy="214314"/>
            </a:xfrm>
            <a:prstGeom prst="line">
              <a:avLst/>
            </a:prstGeom>
            <a:ln w="25400" cap="flat" cmpd="sng">
              <a:solidFill>
                <a:schemeClr val="tx1"/>
              </a:solidFill>
              <a:prstDash val="solid"/>
              <a:headEnd type="none" w="med" len="med"/>
              <a:tailEnd type="none" w="med" len="med"/>
            </a:ln>
          </p:spPr>
        </p:cxnSp>
        <p:cxnSp>
          <p:nvCxnSpPr>
            <p:cNvPr id="17442" name="直接连接符 254"/>
            <p:cNvCxnSpPr/>
            <p:nvPr/>
          </p:nvCxnSpPr>
          <p:spPr>
            <a:xfrm rot="-5400000" flipH="1">
              <a:off x="6572264" y="5715016"/>
              <a:ext cx="571504" cy="142876"/>
            </a:xfrm>
            <a:prstGeom prst="line">
              <a:avLst/>
            </a:prstGeom>
            <a:ln w="25400" cap="flat" cmpd="sng">
              <a:solidFill>
                <a:schemeClr val="tx1"/>
              </a:solidFill>
              <a:prstDash val="solid"/>
              <a:headEnd type="none" w="med" len="med"/>
              <a:tailEnd type="none" w="med" len="med"/>
            </a:ln>
          </p:spPr>
        </p:cxnSp>
        <p:sp>
          <p:nvSpPr>
            <p:cNvPr id="17443" name="TextBox 255"/>
            <p:cNvSpPr txBox="1"/>
            <p:nvPr/>
          </p:nvSpPr>
          <p:spPr>
            <a:xfrm>
              <a:off x="6357950"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44" name="直接连接符 256"/>
            <p:cNvCxnSpPr/>
            <p:nvPr/>
          </p:nvCxnSpPr>
          <p:spPr>
            <a:xfrm rot="5400000">
              <a:off x="6893735" y="5679297"/>
              <a:ext cx="571504" cy="214314"/>
            </a:xfrm>
            <a:prstGeom prst="line">
              <a:avLst/>
            </a:prstGeom>
            <a:ln w="25400" cap="flat" cmpd="sng">
              <a:solidFill>
                <a:schemeClr val="tx1"/>
              </a:solidFill>
              <a:prstDash val="solid"/>
              <a:headEnd type="none" w="med" len="med"/>
              <a:tailEnd type="none" w="med" len="med"/>
            </a:ln>
          </p:spPr>
        </p:cxnSp>
        <p:cxnSp>
          <p:nvCxnSpPr>
            <p:cNvPr id="17445" name="直接连接符 257"/>
            <p:cNvCxnSpPr/>
            <p:nvPr/>
          </p:nvCxnSpPr>
          <p:spPr>
            <a:xfrm rot="-5400000" flipH="1">
              <a:off x="7143768" y="5715016"/>
              <a:ext cx="571504" cy="142876"/>
            </a:xfrm>
            <a:prstGeom prst="line">
              <a:avLst/>
            </a:prstGeom>
            <a:ln w="25400" cap="flat" cmpd="sng">
              <a:solidFill>
                <a:schemeClr val="tx1"/>
              </a:solidFill>
              <a:prstDash val="solid"/>
              <a:headEnd type="none" w="med" len="med"/>
              <a:tailEnd type="none" w="med" len="med"/>
            </a:ln>
          </p:spPr>
        </p:cxnSp>
        <p:sp>
          <p:nvSpPr>
            <p:cNvPr id="17446" name="TextBox 258"/>
            <p:cNvSpPr txBox="1"/>
            <p:nvPr/>
          </p:nvSpPr>
          <p:spPr>
            <a:xfrm>
              <a:off x="6929454"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47" name="直接连接符 259"/>
            <p:cNvCxnSpPr/>
            <p:nvPr/>
          </p:nvCxnSpPr>
          <p:spPr>
            <a:xfrm rot="5400000">
              <a:off x="7465239" y="5679297"/>
              <a:ext cx="571504" cy="214314"/>
            </a:xfrm>
            <a:prstGeom prst="line">
              <a:avLst/>
            </a:prstGeom>
            <a:ln w="25400" cap="flat" cmpd="sng">
              <a:solidFill>
                <a:schemeClr val="tx1"/>
              </a:solidFill>
              <a:prstDash val="solid"/>
              <a:headEnd type="none" w="med" len="med"/>
              <a:tailEnd type="none" w="med" len="med"/>
            </a:ln>
          </p:spPr>
        </p:cxnSp>
        <p:cxnSp>
          <p:nvCxnSpPr>
            <p:cNvPr id="17448" name="直接连接符 260"/>
            <p:cNvCxnSpPr/>
            <p:nvPr/>
          </p:nvCxnSpPr>
          <p:spPr>
            <a:xfrm rot="-5400000" flipH="1">
              <a:off x="7715272" y="5715016"/>
              <a:ext cx="571504" cy="142876"/>
            </a:xfrm>
            <a:prstGeom prst="line">
              <a:avLst/>
            </a:prstGeom>
            <a:ln w="25400" cap="flat" cmpd="sng">
              <a:solidFill>
                <a:schemeClr val="tx1"/>
              </a:solidFill>
              <a:prstDash val="solid"/>
              <a:headEnd type="none" w="med" len="med"/>
              <a:tailEnd type="none" w="med" len="med"/>
            </a:ln>
          </p:spPr>
        </p:cxnSp>
        <p:sp>
          <p:nvSpPr>
            <p:cNvPr id="17449" name="TextBox 261"/>
            <p:cNvSpPr txBox="1"/>
            <p:nvPr/>
          </p:nvSpPr>
          <p:spPr>
            <a:xfrm>
              <a:off x="7500958"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7450" name="直接连接符 262"/>
            <p:cNvCxnSpPr/>
            <p:nvPr/>
          </p:nvCxnSpPr>
          <p:spPr>
            <a:xfrm rot="5400000">
              <a:off x="8036743" y="5679297"/>
              <a:ext cx="571504" cy="214314"/>
            </a:xfrm>
            <a:prstGeom prst="line">
              <a:avLst/>
            </a:prstGeom>
            <a:ln w="25400" cap="flat" cmpd="sng">
              <a:solidFill>
                <a:schemeClr val="tx1"/>
              </a:solidFill>
              <a:prstDash val="solid"/>
              <a:headEnd type="none" w="med" len="med"/>
              <a:tailEnd type="none" w="med" len="med"/>
            </a:ln>
          </p:spPr>
        </p:cxnSp>
        <p:cxnSp>
          <p:nvCxnSpPr>
            <p:cNvPr id="17451" name="直接连接符 263"/>
            <p:cNvCxnSpPr/>
            <p:nvPr/>
          </p:nvCxnSpPr>
          <p:spPr>
            <a:xfrm rot="-5400000" flipH="1">
              <a:off x="8286776" y="5715016"/>
              <a:ext cx="571504" cy="142876"/>
            </a:xfrm>
            <a:prstGeom prst="line">
              <a:avLst/>
            </a:prstGeom>
            <a:ln w="25400" cap="flat" cmpd="sng">
              <a:solidFill>
                <a:schemeClr val="tx1"/>
              </a:solidFill>
              <a:prstDash val="solid"/>
              <a:headEnd type="none" w="med" len="med"/>
              <a:tailEnd type="none" w="med" len="med"/>
            </a:ln>
          </p:spPr>
        </p:cxnSp>
        <p:sp>
          <p:nvSpPr>
            <p:cNvPr id="17452" name="TextBox 264"/>
            <p:cNvSpPr txBox="1"/>
            <p:nvPr/>
          </p:nvSpPr>
          <p:spPr>
            <a:xfrm>
              <a:off x="8072462"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grpSp>
      <p:sp>
        <p:nvSpPr>
          <p:cNvPr id="267" name="矩形 266"/>
          <p:cNvSpPr/>
          <p:nvPr/>
        </p:nvSpPr>
        <p:spPr>
          <a:xfrm>
            <a:off x="642938" y="1428750"/>
            <a:ext cx="8001000" cy="1912938"/>
          </a:xfrm>
          <a:prstGeom prst="rect">
            <a:avLst/>
          </a:prstGeom>
          <a:solidFill>
            <a:srgbClr val="CCFFCC">
              <a:alpha val="86000"/>
            </a:srgbClr>
          </a:solidFill>
          <a:effectLst>
            <a:outerShdw blurRad="50800" dist="165100" dir="2700000" algn="tl" rotWithShape="0">
              <a:schemeClr val="bg2">
                <a:alpha val="40000"/>
              </a:schemeClr>
            </a:outerShdw>
          </a:effectLst>
        </p:spPr>
        <p:txBody>
          <a:bodyPr lIns="180000" tIns="216000" rIns="180000" bIns="216000">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19,683</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possible board layouts (3</a:t>
            </a:r>
            <a:r>
              <a:rPr kumimoji="1" lang="en-US" altLang="zh-CN" sz="2400" b="1" i="0"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since each of the nine spaces can be X, O or blank), and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362,880</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(i.e., 9!) possible games (different sequences for placing the Xs and Os on the board)</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6583"/>
                                        </p:tgtEl>
                                        <p:attrNameLst>
                                          <p:attrName>style.visibility</p:attrName>
                                        </p:attrNameLst>
                                      </p:cBhvr>
                                      <p:to>
                                        <p:strVal val="visible"/>
                                      </p:to>
                                    </p:set>
                                    <p:animEffect transition="in" filter="wipe(up)">
                                      <p:cBhvr>
                                        <p:cTn id="21" dur="500"/>
                                        <p:tgtEl>
                                          <p:spTgt spid="1658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67"/>
                                        </p:tgtEl>
                                        <p:attrNameLst>
                                          <p:attrName>style.visibility</p:attrName>
                                        </p:attrNameLst>
                                      </p:cBhvr>
                                      <p:to>
                                        <p:strVal val="visible"/>
                                      </p:to>
                                    </p:set>
                                    <p:animEffect transition="in" filter="box(in)">
                                      <p:cBhvr>
                                        <p:cTn id="26"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 name="Text Box 116"/>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2053" name="矩形 112"/>
          <p:cNvSpPr/>
          <p:nvPr/>
        </p:nvSpPr>
        <p:spPr>
          <a:xfrm>
            <a:off x="500063" y="428625"/>
            <a:ext cx="4357687" cy="461963"/>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Tic-tac-toe:  Minimax Strategy</a:t>
            </a:r>
            <a:endParaRPr lang="en-US" altLang="zh-CN" sz="2000" b="1" dirty="0">
              <a:latin typeface="Times New Roman" panose="02020603050405020304" pitchFamily="18" charset="0"/>
            </a:endParaRPr>
          </a:p>
        </p:txBody>
      </p:sp>
      <p:sp>
        <p:nvSpPr>
          <p:cNvPr id="208" name="TextBox 207"/>
          <p:cNvSpPr txBox="1"/>
          <p:nvPr/>
        </p:nvSpPr>
        <p:spPr>
          <a:xfrm>
            <a:off x="857250" y="4500563"/>
            <a:ext cx="7572375" cy="830262"/>
          </a:xfrm>
          <a:prstGeom prst="rect">
            <a:avLst/>
          </a:prstGeom>
          <a:noFill/>
          <a:ln w="9525">
            <a:noFill/>
          </a:ln>
        </p:spPr>
        <p:txBody>
          <a:bodyPr>
            <a:spAutoFit/>
          </a:bodyPr>
          <a:p>
            <a:r>
              <a:rPr lang="en-US" altLang="zh-CN" b="1" dirty="0">
                <a:latin typeface="Times New Roman" panose="02020603050405020304" pitchFamily="18" charset="0"/>
              </a:rPr>
              <a:t>The </a:t>
            </a:r>
            <a:r>
              <a:rPr lang="en-US" altLang="zh-CN" b="1" dirty="0">
                <a:solidFill>
                  <a:srgbClr val="FF0000"/>
                </a:solidFill>
                <a:latin typeface="Times New Roman" panose="02020603050405020304" pitchFamily="18" charset="0"/>
              </a:rPr>
              <a:t>human</a:t>
            </a:r>
            <a:r>
              <a:rPr lang="en-US" altLang="zh-CN" b="1" dirty="0">
                <a:latin typeface="Times New Roman" panose="02020603050405020304" pitchFamily="18" charset="0"/>
              </a:rPr>
              <a:t> is trying to </a:t>
            </a:r>
            <a:r>
              <a:rPr lang="en-US" altLang="zh-CN" b="1" i="1" dirty="0">
                <a:solidFill>
                  <a:srgbClr val="FF0000"/>
                </a:solidFill>
                <a:latin typeface="Times New Roman" panose="02020603050405020304" pitchFamily="18" charset="0"/>
              </a:rPr>
              <a:t>minimize</a:t>
            </a:r>
            <a:r>
              <a:rPr lang="en-US" altLang="zh-CN" b="1" dirty="0">
                <a:latin typeface="Times New Roman" panose="02020603050405020304" pitchFamily="18" charset="0"/>
              </a:rPr>
              <a:t> the value of the position </a:t>
            </a:r>
            <a:r>
              <a:rPr lang="en-US" altLang="zh-CN" b="1" i="1" dirty="0">
                <a:latin typeface="Times New Roman" panose="02020603050405020304" pitchFamily="18" charset="0"/>
              </a:rPr>
              <a:t>P</a:t>
            </a:r>
            <a:r>
              <a:rPr lang="en-US" altLang="zh-CN" b="1" dirty="0">
                <a:latin typeface="Times New Roman" panose="02020603050405020304" pitchFamily="18" charset="0"/>
              </a:rPr>
              <a:t>, while the </a:t>
            </a:r>
            <a:r>
              <a:rPr lang="en-US" altLang="zh-CN" b="1" dirty="0">
                <a:solidFill>
                  <a:srgbClr val="0000FF"/>
                </a:solidFill>
                <a:latin typeface="Times New Roman" panose="02020603050405020304" pitchFamily="18" charset="0"/>
              </a:rPr>
              <a:t>computer</a:t>
            </a:r>
            <a:r>
              <a:rPr lang="en-US" altLang="zh-CN" b="1" dirty="0">
                <a:latin typeface="Times New Roman" panose="02020603050405020304" pitchFamily="18" charset="0"/>
              </a:rPr>
              <a:t> is trying to </a:t>
            </a:r>
            <a:r>
              <a:rPr lang="en-US" altLang="zh-CN" b="1" i="1" dirty="0">
                <a:solidFill>
                  <a:srgbClr val="0000FF"/>
                </a:solidFill>
                <a:latin typeface="Times New Roman" panose="02020603050405020304" pitchFamily="18" charset="0"/>
              </a:rPr>
              <a:t>maximize</a:t>
            </a:r>
            <a:r>
              <a:rPr lang="en-US" altLang="zh-CN" b="1" dirty="0">
                <a:latin typeface="Times New Roman" panose="02020603050405020304" pitchFamily="18" charset="0"/>
              </a:rPr>
              <a:t> it.</a:t>
            </a:r>
            <a:endParaRPr lang="en-US" altLang="zh-CN" b="1" dirty="0">
              <a:latin typeface="Times New Roman" panose="02020603050405020304" pitchFamily="18" charset="0"/>
            </a:endParaRPr>
          </a:p>
        </p:txBody>
      </p:sp>
      <p:grpSp>
        <p:nvGrpSpPr>
          <p:cNvPr id="2" name="组合 211"/>
          <p:cNvGrpSpPr/>
          <p:nvPr/>
        </p:nvGrpSpPr>
        <p:grpSpPr>
          <a:xfrm>
            <a:off x="857250" y="1143000"/>
            <a:ext cx="7643813" cy="1890713"/>
            <a:chOff x="857224" y="1142984"/>
            <a:chExt cx="7643867" cy="1890425"/>
          </a:xfrm>
        </p:grpSpPr>
        <p:sp>
          <p:nvSpPr>
            <p:cNvPr id="2066" name="TextBox 203"/>
            <p:cNvSpPr txBox="1"/>
            <p:nvPr/>
          </p:nvSpPr>
          <p:spPr>
            <a:xfrm>
              <a:off x="857224" y="1142984"/>
              <a:ext cx="7572429" cy="830997"/>
            </a:xfrm>
            <a:prstGeom prst="rect">
              <a:avLst/>
            </a:prstGeom>
            <a:noFill/>
            <a:ln w="9525">
              <a:noFill/>
            </a:ln>
          </p:spPr>
          <p:txBody>
            <a:bodyPr>
              <a:spAutoFit/>
            </a:bodyPr>
            <a:p>
              <a:r>
                <a:rPr lang="en-US" altLang="zh-CN" b="1" dirty="0">
                  <a:latin typeface="Times New Roman" panose="02020603050405020304" pitchFamily="18" charset="0"/>
                </a:rPr>
                <a:t>Use an evaluation function to quantify the "</a:t>
              </a:r>
              <a:r>
                <a:rPr lang="en-US" altLang="zh-CN" b="1" dirty="0">
                  <a:solidFill>
                    <a:srgbClr val="FF0000"/>
                  </a:solidFill>
                  <a:latin typeface="Times New Roman" panose="02020603050405020304" pitchFamily="18" charset="0"/>
                </a:rPr>
                <a:t>goodness</a:t>
              </a:r>
              <a:r>
                <a:rPr lang="en-US" altLang="zh-CN" b="1" dirty="0">
                  <a:latin typeface="Times New Roman" panose="02020603050405020304" pitchFamily="18" charset="0"/>
                </a:rPr>
                <a:t>" of a position.  For example:</a:t>
              </a:r>
              <a:endParaRPr lang="en-US" altLang="zh-CN" b="1" dirty="0">
                <a:latin typeface="Times New Roman" panose="02020603050405020304" pitchFamily="18" charset="0"/>
              </a:endParaRPr>
            </a:p>
          </p:txBody>
        </p:sp>
        <p:graphicFrame>
          <p:nvGraphicFramePr>
            <p:cNvPr id="2051" name="Object 2"/>
            <p:cNvGraphicFramePr/>
            <p:nvPr/>
          </p:nvGraphicFramePr>
          <p:xfrm>
            <a:off x="2087563" y="1985963"/>
            <a:ext cx="3884612" cy="577850"/>
          </p:xfrm>
          <a:graphic>
            <a:graphicData uri="http://schemas.openxmlformats.org/presentationml/2006/ole">
              <mc:AlternateContent xmlns:mc="http://schemas.openxmlformats.org/markup-compatibility/2006">
                <mc:Choice xmlns:v="urn:schemas-microsoft-com:vml" Requires="v">
                  <p:oleObj spid="_x0000_s3078" name="" r:id="rId1" imgW="1612265" imgH="241300" progId="Equation.3">
                    <p:embed/>
                  </p:oleObj>
                </mc:Choice>
                <mc:Fallback>
                  <p:oleObj name="" r:id="rId1" imgW="1612265" imgH="241300" progId="Equation.3">
                    <p:embed/>
                    <p:pic>
                      <p:nvPicPr>
                        <p:cNvPr id="0" name="图片 3077"/>
                        <p:cNvPicPr/>
                        <p:nvPr/>
                      </p:nvPicPr>
                      <p:blipFill>
                        <a:blip r:embed="rId2"/>
                        <a:stretch>
                          <a:fillRect/>
                        </a:stretch>
                      </p:blipFill>
                      <p:spPr>
                        <a:xfrm>
                          <a:off x="2087563" y="1985963"/>
                          <a:ext cx="3884612" cy="577850"/>
                        </a:xfrm>
                        <a:prstGeom prst="rect">
                          <a:avLst/>
                        </a:prstGeom>
                        <a:noFill/>
                        <a:ln w="38100">
                          <a:solidFill>
                            <a:schemeClr val="accent1"/>
                          </a:solidFill>
                          <a:miter/>
                        </a:ln>
                      </p:spPr>
                    </p:pic>
                  </p:oleObj>
                </mc:Fallback>
              </mc:AlternateContent>
            </a:graphicData>
          </a:graphic>
        </p:graphicFrame>
        <p:sp>
          <p:nvSpPr>
            <p:cNvPr id="2067" name="TextBox 209"/>
            <p:cNvSpPr txBox="1"/>
            <p:nvPr/>
          </p:nvSpPr>
          <p:spPr>
            <a:xfrm>
              <a:off x="928662" y="2571744"/>
              <a:ext cx="7572429" cy="461665"/>
            </a:xfrm>
            <a:prstGeom prst="rect">
              <a:avLst/>
            </a:prstGeom>
            <a:noFill/>
            <a:ln w="9525">
              <a:noFill/>
            </a:ln>
          </p:spPr>
          <p:txBody>
            <a:bodyPr>
              <a:spAutoFit/>
            </a:bodyPr>
            <a:p>
              <a:r>
                <a:rPr lang="en-US" altLang="zh-CN" b="1" dirty="0">
                  <a:latin typeface="Times New Roman" panose="02020603050405020304" pitchFamily="18" charset="0"/>
                </a:rPr>
                <a:t>where </a:t>
              </a:r>
              <a:r>
                <a:rPr lang="en-US" altLang="zh-CN" b="1" i="1" dirty="0">
                  <a:latin typeface="Times New Roman" panose="02020603050405020304" pitchFamily="18" charset="0"/>
                </a:rPr>
                <a:t>W</a:t>
              </a:r>
              <a:r>
                <a:rPr lang="en-US" altLang="zh-CN" b="1" dirty="0">
                  <a:latin typeface="Times New Roman" panose="02020603050405020304" pitchFamily="18" charset="0"/>
                </a:rPr>
                <a:t> is the number of potential wins at position </a:t>
              </a:r>
              <a:r>
                <a:rPr lang="en-US" altLang="zh-CN" b="1" i="1" dirty="0">
                  <a:latin typeface="Times New Roman" panose="02020603050405020304" pitchFamily="18" charset="0"/>
                </a:rPr>
                <a:t>P.</a:t>
              </a:r>
              <a:endParaRPr lang="en-US" altLang="zh-CN" b="1" dirty="0">
                <a:latin typeface="Times New Roman" panose="02020603050405020304" pitchFamily="18" charset="0"/>
              </a:endParaRPr>
            </a:p>
          </p:txBody>
        </p:sp>
      </p:grpSp>
      <p:grpSp>
        <p:nvGrpSpPr>
          <p:cNvPr id="3" name="组合 291"/>
          <p:cNvGrpSpPr/>
          <p:nvPr/>
        </p:nvGrpSpPr>
        <p:grpSpPr>
          <a:xfrm>
            <a:off x="1714500" y="3286125"/>
            <a:ext cx="1143000" cy="1073150"/>
            <a:chOff x="1071538" y="3357562"/>
            <a:chExt cx="1143008" cy="1072364"/>
          </a:xfrm>
        </p:grpSpPr>
        <p:grpSp>
          <p:nvGrpSpPr>
            <p:cNvPr id="2057" name="组合 39"/>
            <p:cNvGrpSpPr/>
            <p:nvPr/>
          </p:nvGrpSpPr>
          <p:grpSpPr>
            <a:xfrm>
              <a:off x="1071538" y="3357562"/>
              <a:ext cx="1143008" cy="1072364"/>
              <a:chOff x="785786" y="3286124"/>
              <a:chExt cx="1143008" cy="1072364"/>
            </a:xfrm>
          </p:grpSpPr>
          <p:cxnSp>
            <p:nvCxnSpPr>
              <p:cNvPr id="2062" name="直接连接符 286"/>
              <p:cNvCxnSpPr/>
              <p:nvPr/>
            </p:nvCxnSpPr>
            <p:spPr>
              <a:xfrm>
                <a:off x="785786" y="3643314"/>
                <a:ext cx="1143008" cy="1588"/>
              </a:xfrm>
              <a:prstGeom prst="line">
                <a:avLst/>
              </a:prstGeom>
              <a:ln w="25400" cap="flat" cmpd="sng">
                <a:solidFill>
                  <a:schemeClr val="tx1"/>
                </a:solidFill>
                <a:prstDash val="solid"/>
                <a:headEnd type="none" w="med" len="med"/>
                <a:tailEnd type="none" w="med" len="med"/>
              </a:ln>
            </p:spPr>
          </p:cxnSp>
          <p:cxnSp>
            <p:nvCxnSpPr>
              <p:cNvPr id="2063" name="直接连接符 287"/>
              <p:cNvCxnSpPr/>
              <p:nvPr/>
            </p:nvCxnSpPr>
            <p:spPr>
              <a:xfrm>
                <a:off x="785786" y="4071942"/>
                <a:ext cx="1143008" cy="1588"/>
              </a:xfrm>
              <a:prstGeom prst="line">
                <a:avLst/>
              </a:prstGeom>
              <a:ln w="25400" cap="flat" cmpd="sng">
                <a:solidFill>
                  <a:schemeClr val="tx1"/>
                </a:solidFill>
                <a:prstDash val="solid"/>
                <a:headEnd type="none" w="med" len="med"/>
                <a:tailEnd type="none" w="med" len="med"/>
              </a:ln>
            </p:spPr>
          </p:cxnSp>
          <p:cxnSp>
            <p:nvCxnSpPr>
              <p:cNvPr id="2064" name="直接连接符 288"/>
              <p:cNvCxnSpPr/>
              <p:nvPr/>
            </p:nvCxnSpPr>
            <p:spPr>
              <a:xfrm rot="5400000">
                <a:off x="607191" y="3821909"/>
                <a:ext cx="1071570" cy="1588"/>
              </a:xfrm>
              <a:prstGeom prst="line">
                <a:avLst/>
              </a:prstGeom>
              <a:ln w="25400" cap="flat" cmpd="sng">
                <a:solidFill>
                  <a:schemeClr val="tx1"/>
                </a:solidFill>
                <a:prstDash val="solid"/>
                <a:headEnd type="none" w="med" len="med"/>
                <a:tailEnd type="none" w="med" len="med"/>
              </a:ln>
            </p:spPr>
          </p:cxnSp>
          <p:cxnSp>
            <p:nvCxnSpPr>
              <p:cNvPr id="2065" name="直接连接符 289"/>
              <p:cNvCxnSpPr/>
              <p:nvPr/>
            </p:nvCxnSpPr>
            <p:spPr>
              <a:xfrm rot="5400000">
                <a:off x="1036613" y="3821115"/>
                <a:ext cx="1071570" cy="1588"/>
              </a:xfrm>
              <a:prstGeom prst="line">
                <a:avLst/>
              </a:prstGeom>
              <a:ln w="25400" cap="flat" cmpd="sng">
                <a:solidFill>
                  <a:schemeClr val="tx1"/>
                </a:solidFill>
                <a:prstDash val="solid"/>
                <a:headEnd type="none" w="med" len="med"/>
                <a:tailEnd type="none" w="med" len="med"/>
              </a:ln>
            </p:spPr>
          </p:cxnSp>
        </p:grpSp>
        <p:grpSp>
          <p:nvGrpSpPr>
            <p:cNvPr id="2058" name="组合 59"/>
            <p:cNvGrpSpPr/>
            <p:nvPr/>
          </p:nvGrpSpPr>
          <p:grpSpPr>
            <a:xfrm>
              <a:off x="1500166" y="3786984"/>
              <a:ext cx="285752" cy="285752"/>
              <a:chOff x="4286248" y="3214686"/>
              <a:chExt cx="285752" cy="285752"/>
            </a:xfrm>
          </p:grpSpPr>
          <p:cxnSp>
            <p:nvCxnSpPr>
              <p:cNvPr id="2060" name="直接连接符 272"/>
              <p:cNvCxnSpPr/>
              <p:nvPr/>
            </p:nvCxnSpPr>
            <p:spPr>
              <a:xfrm rot="-5400000" flipH="1">
                <a:off x="4286248" y="3214686"/>
                <a:ext cx="285752" cy="285752"/>
              </a:xfrm>
              <a:prstGeom prst="line">
                <a:avLst/>
              </a:prstGeom>
              <a:ln w="25400" cap="flat" cmpd="sng">
                <a:solidFill>
                  <a:srgbClr val="0000FF"/>
                </a:solidFill>
                <a:prstDash val="solid"/>
                <a:headEnd type="none" w="med" len="med"/>
                <a:tailEnd type="none" w="med" len="med"/>
              </a:ln>
            </p:spPr>
          </p:cxnSp>
          <p:cxnSp>
            <p:nvCxnSpPr>
              <p:cNvPr id="2061" name="直接连接符 273"/>
              <p:cNvCxnSpPr/>
              <p:nvPr/>
            </p:nvCxnSpPr>
            <p:spPr>
              <a:xfrm rot="5400000">
                <a:off x="4286248" y="3214686"/>
                <a:ext cx="285752" cy="285752"/>
              </a:xfrm>
              <a:prstGeom prst="line">
                <a:avLst/>
              </a:prstGeom>
              <a:ln w="25400" cap="flat" cmpd="sng">
                <a:solidFill>
                  <a:srgbClr val="0000FF"/>
                </a:solidFill>
                <a:prstDash val="solid"/>
                <a:headEnd type="none" w="med" len="med"/>
                <a:tailEnd type="none" w="med" len="med"/>
              </a:ln>
            </p:spPr>
          </p:cxnSp>
        </p:grpSp>
        <p:sp>
          <p:nvSpPr>
            <p:cNvPr id="2059" name="椭圆 290"/>
            <p:cNvSpPr/>
            <p:nvPr/>
          </p:nvSpPr>
          <p:spPr>
            <a:xfrm>
              <a:off x="1500166" y="3357562"/>
              <a:ext cx="285752" cy="285752"/>
            </a:xfrm>
            <a:prstGeom prst="ellipse">
              <a:avLst/>
            </a:prstGeom>
            <a:noFill/>
            <a:ln w="25400" cap="flat" cmpd="sng">
              <a:solidFill>
                <a:srgbClr val="FF0000"/>
              </a:solidFill>
              <a:prstDash val="solid"/>
              <a:headEnd type="none" w="med" len="med"/>
              <a:tailEnd type="none" w="med" len="med"/>
            </a:ln>
          </p:spPr>
          <p:txBody>
            <a:bodyPr/>
            <a:p>
              <a:endParaRPr lang="zh-CN" altLang="en-US" dirty="0">
                <a:latin typeface="Times New Roman" panose="02020603050405020304" pitchFamily="18" charset="0"/>
              </a:endParaRPr>
            </a:p>
          </p:txBody>
        </p:sp>
      </p:grpSp>
      <p:graphicFrame>
        <p:nvGraphicFramePr>
          <p:cNvPr id="293" name="Object 3"/>
          <p:cNvGraphicFramePr/>
          <p:nvPr/>
        </p:nvGraphicFramePr>
        <p:xfrm>
          <a:off x="3707606" y="3085783"/>
          <a:ext cx="2479675" cy="485775"/>
        </p:xfrm>
        <a:graphic>
          <a:graphicData uri="http://schemas.openxmlformats.org/presentationml/2006/ole">
            <mc:AlternateContent xmlns:mc="http://schemas.openxmlformats.org/markup-compatibility/2006">
              <mc:Choice xmlns:v="urn:schemas-microsoft-com:vml" Requires="v">
                <p:oleObj spid="_x0000_s3077" name="" r:id="rId3" imgW="1028700" imgH="203200" progId="Equation.3">
                  <p:embed/>
                </p:oleObj>
              </mc:Choice>
              <mc:Fallback>
                <p:oleObj name="" r:id="rId3" imgW="1028700" imgH="203200" progId="Equation.3">
                  <p:embed/>
                  <p:pic>
                    <p:nvPicPr>
                      <p:cNvPr id="0" name="图片 3076"/>
                      <p:cNvPicPr/>
                      <p:nvPr/>
                    </p:nvPicPr>
                    <p:blipFill>
                      <a:blip r:embed="rId4"/>
                      <a:stretch>
                        <a:fillRect/>
                      </a:stretch>
                    </p:blipFill>
                    <p:spPr>
                      <a:xfrm>
                        <a:off x="3707606" y="3085783"/>
                        <a:ext cx="2479675" cy="485775"/>
                      </a:xfrm>
                      <a:prstGeom prst="rect">
                        <a:avLst/>
                      </a:prstGeom>
                      <a:noFill/>
                      <a:ln w="38100">
                        <a:noFill/>
                        <a:miter/>
                      </a:ln>
                    </p:spPr>
                  </p:pic>
                </p:oleObj>
              </mc:Fallback>
            </mc:AlternateContent>
          </a:graphicData>
        </a:graphic>
      </p:graphicFrame>
      <p:sp>
        <p:nvSpPr>
          <p:cNvPr id="4" name="文本框 3"/>
          <p:cNvSpPr txBox="1"/>
          <p:nvPr/>
        </p:nvSpPr>
        <p:spPr>
          <a:xfrm>
            <a:off x="3231515" y="3677285"/>
            <a:ext cx="4970145" cy="829945"/>
          </a:xfrm>
          <a:prstGeom prst="rect">
            <a:avLst/>
          </a:prstGeom>
          <a:noFill/>
        </p:spPr>
        <p:txBody>
          <a:bodyPr wrap="square" rtlCol="0">
            <a:spAutoFit/>
          </a:bodyPr>
          <a:p>
            <a:r>
              <a:rPr lang="zh-CN" altLang="en-US"/>
              <a:t>估价函数</a:t>
            </a:r>
            <a:r>
              <a:rPr lang="en-US" altLang="zh-CN"/>
              <a:t>f</a:t>
            </a:r>
            <a:r>
              <a:rPr lang="zh-CN" altLang="en-US"/>
              <a:t>：假设一方不下棋，另一方可获胜的走法数量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wipe(left)">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116"/>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18435" name="矩形 112"/>
          <p:cNvSpPr/>
          <p:nvPr/>
        </p:nvSpPr>
        <p:spPr>
          <a:xfrm>
            <a:off x="500063" y="428625"/>
            <a:ext cx="1595437" cy="461963"/>
          </a:xfrm>
          <a:prstGeom prst="rect">
            <a:avLst/>
          </a:prstGeom>
          <a:noFill/>
          <a:ln w="9525">
            <a:noFill/>
          </a:ln>
        </p:spPr>
        <p:txBody>
          <a:bodyPr wrap="none">
            <a:spAutoFit/>
          </a:bodyPr>
          <a:p>
            <a:pPr>
              <a:spcBef>
                <a:spcPct val="50000"/>
              </a:spcBef>
            </a:pPr>
            <a:r>
              <a:rPr lang="en-US" altLang="zh-CN" b="1" dirty="0">
                <a:latin typeface="Times New Roman" panose="02020603050405020304" pitchFamily="18" charset="0"/>
              </a:rPr>
              <a:t>Tic-tac-toe</a:t>
            </a:r>
            <a:endParaRPr lang="en-US" altLang="zh-CN" sz="2000" b="1" dirty="0">
              <a:latin typeface="Times New Roman" panose="02020603050405020304" pitchFamily="18" charset="0"/>
            </a:endParaRPr>
          </a:p>
        </p:txBody>
      </p:sp>
      <p:grpSp>
        <p:nvGrpSpPr>
          <p:cNvPr id="18436" name="组合 50"/>
          <p:cNvGrpSpPr/>
          <p:nvPr/>
        </p:nvGrpSpPr>
        <p:grpSpPr>
          <a:xfrm>
            <a:off x="3643313" y="785813"/>
            <a:ext cx="1571625" cy="1428750"/>
            <a:chOff x="3643306" y="1285860"/>
            <a:chExt cx="1571636" cy="1429554"/>
          </a:xfrm>
        </p:grpSpPr>
        <p:cxnSp>
          <p:nvCxnSpPr>
            <p:cNvPr id="18642" name="直接连接符 28"/>
            <p:cNvCxnSpPr/>
            <p:nvPr/>
          </p:nvCxnSpPr>
          <p:spPr>
            <a:xfrm>
              <a:off x="3643306" y="1785926"/>
              <a:ext cx="1571636" cy="1588"/>
            </a:xfrm>
            <a:prstGeom prst="line">
              <a:avLst/>
            </a:prstGeom>
            <a:ln w="25400" cap="flat" cmpd="sng">
              <a:solidFill>
                <a:schemeClr val="tx1"/>
              </a:solidFill>
              <a:prstDash val="solid"/>
              <a:headEnd type="none" w="med" len="med"/>
              <a:tailEnd type="none" w="med" len="med"/>
            </a:ln>
          </p:spPr>
        </p:cxnSp>
        <p:cxnSp>
          <p:nvCxnSpPr>
            <p:cNvPr id="18643" name="直接连接符 29"/>
            <p:cNvCxnSpPr/>
            <p:nvPr/>
          </p:nvCxnSpPr>
          <p:spPr>
            <a:xfrm>
              <a:off x="3643306" y="2285992"/>
              <a:ext cx="1571636" cy="1588"/>
            </a:xfrm>
            <a:prstGeom prst="line">
              <a:avLst/>
            </a:prstGeom>
            <a:ln w="25400" cap="flat" cmpd="sng">
              <a:solidFill>
                <a:schemeClr val="tx1"/>
              </a:solidFill>
              <a:prstDash val="solid"/>
              <a:headEnd type="none" w="med" len="med"/>
              <a:tailEnd type="none" w="med" len="med"/>
            </a:ln>
          </p:spPr>
        </p:cxnSp>
        <p:cxnSp>
          <p:nvCxnSpPr>
            <p:cNvPr id="18644" name="直接连接符 31"/>
            <p:cNvCxnSpPr/>
            <p:nvPr/>
          </p:nvCxnSpPr>
          <p:spPr>
            <a:xfrm rot="5400000">
              <a:off x="3428992" y="2000240"/>
              <a:ext cx="1428760" cy="1588"/>
            </a:xfrm>
            <a:prstGeom prst="line">
              <a:avLst/>
            </a:prstGeom>
            <a:ln w="25400" cap="flat" cmpd="sng">
              <a:solidFill>
                <a:schemeClr val="tx1"/>
              </a:solidFill>
              <a:prstDash val="solid"/>
              <a:headEnd type="none" w="med" len="med"/>
              <a:tailEnd type="none" w="med" len="med"/>
            </a:ln>
          </p:spPr>
        </p:cxnSp>
        <p:cxnSp>
          <p:nvCxnSpPr>
            <p:cNvPr id="18645" name="直接连接符 32"/>
            <p:cNvCxnSpPr/>
            <p:nvPr/>
          </p:nvCxnSpPr>
          <p:spPr>
            <a:xfrm rot="5400000">
              <a:off x="3929852" y="1999446"/>
              <a:ext cx="1428760" cy="1588"/>
            </a:xfrm>
            <a:prstGeom prst="line">
              <a:avLst/>
            </a:prstGeom>
            <a:ln w="25400" cap="flat" cmpd="sng">
              <a:solidFill>
                <a:schemeClr val="tx1"/>
              </a:solidFill>
              <a:prstDash val="solid"/>
              <a:headEnd type="none" w="med" len="med"/>
              <a:tailEnd type="none" w="med" len="med"/>
            </a:ln>
          </p:spPr>
        </p:cxnSp>
      </p:grpSp>
      <p:grpSp>
        <p:nvGrpSpPr>
          <p:cNvPr id="18437" name="组合 68"/>
          <p:cNvGrpSpPr/>
          <p:nvPr/>
        </p:nvGrpSpPr>
        <p:grpSpPr>
          <a:xfrm>
            <a:off x="785813" y="2357438"/>
            <a:ext cx="6858000" cy="1928812"/>
            <a:chOff x="785786" y="2357430"/>
            <a:chExt cx="6858048" cy="1928826"/>
          </a:xfrm>
        </p:grpSpPr>
        <p:grpSp>
          <p:nvGrpSpPr>
            <p:cNvPr id="18615" name="组合 39"/>
            <p:cNvGrpSpPr/>
            <p:nvPr/>
          </p:nvGrpSpPr>
          <p:grpSpPr>
            <a:xfrm>
              <a:off x="785786" y="3213892"/>
              <a:ext cx="1143008" cy="1072364"/>
              <a:chOff x="785786" y="3286124"/>
              <a:chExt cx="1143008" cy="1072364"/>
            </a:xfrm>
          </p:grpSpPr>
          <p:cxnSp>
            <p:nvCxnSpPr>
              <p:cNvPr id="18638" name="直接连接符 34"/>
              <p:cNvCxnSpPr/>
              <p:nvPr/>
            </p:nvCxnSpPr>
            <p:spPr>
              <a:xfrm>
                <a:off x="785786" y="3643314"/>
                <a:ext cx="1143008" cy="1588"/>
              </a:xfrm>
              <a:prstGeom prst="line">
                <a:avLst/>
              </a:prstGeom>
              <a:ln w="25400" cap="flat" cmpd="sng">
                <a:solidFill>
                  <a:schemeClr val="tx1"/>
                </a:solidFill>
                <a:prstDash val="solid"/>
                <a:headEnd type="none" w="med" len="med"/>
                <a:tailEnd type="none" w="med" len="med"/>
              </a:ln>
            </p:spPr>
          </p:cxnSp>
          <p:cxnSp>
            <p:nvCxnSpPr>
              <p:cNvPr id="18639" name="直接连接符 35"/>
              <p:cNvCxnSpPr/>
              <p:nvPr/>
            </p:nvCxnSpPr>
            <p:spPr>
              <a:xfrm>
                <a:off x="785786" y="4071942"/>
                <a:ext cx="1143008" cy="1588"/>
              </a:xfrm>
              <a:prstGeom prst="line">
                <a:avLst/>
              </a:prstGeom>
              <a:ln w="25400" cap="flat" cmpd="sng">
                <a:solidFill>
                  <a:schemeClr val="tx1"/>
                </a:solidFill>
                <a:prstDash val="solid"/>
                <a:headEnd type="none" w="med" len="med"/>
                <a:tailEnd type="none" w="med" len="med"/>
              </a:ln>
            </p:spPr>
          </p:cxnSp>
          <p:cxnSp>
            <p:nvCxnSpPr>
              <p:cNvPr id="18640" name="直接连接符 37"/>
              <p:cNvCxnSpPr/>
              <p:nvPr/>
            </p:nvCxnSpPr>
            <p:spPr>
              <a:xfrm rot="5400000">
                <a:off x="607191" y="3821909"/>
                <a:ext cx="1071570" cy="1588"/>
              </a:xfrm>
              <a:prstGeom prst="line">
                <a:avLst/>
              </a:prstGeom>
              <a:ln w="25400" cap="flat" cmpd="sng">
                <a:solidFill>
                  <a:schemeClr val="tx1"/>
                </a:solidFill>
                <a:prstDash val="solid"/>
                <a:headEnd type="none" w="med" len="med"/>
                <a:tailEnd type="none" w="med" len="med"/>
              </a:ln>
            </p:spPr>
          </p:cxnSp>
          <p:cxnSp>
            <p:nvCxnSpPr>
              <p:cNvPr id="18641" name="直接连接符 38"/>
              <p:cNvCxnSpPr/>
              <p:nvPr/>
            </p:nvCxnSpPr>
            <p:spPr>
              <a:xfrm rot="5400000">
                <a:off x="1036613" y="3821115"/>
                <a:ext cx="1071570" cy="1588"/>
              </a:xfrm>
              <a:prstGeom prst="line">
                <a:avLst/>
              </a:prstGeom>
              <a:ln w="25400" cap="flat" cmpd="sng">
                <a:solidFill>
                  <a:schemeClr val="tx1"/>
                </a:solidFill>
                <a:prstDash val="solid"/>
                <a:headEnd type="none" w="med" len="med"/>
                <a:tailEnd type="none" w="med" len="med"/>
              </a:ln>
            </p:spPr>
          </p:cxnSp>
        </p:grpSp>
        <p:grpSp>
          <p:nvGrpSpPr>
            <p:cNvPr id="18616" name="组合 40"/>
            <p:cNvGrpSpPr/>
            <p:nvPr/>
          </p:nvGrpSpPr>
          <p:grpSpPr>
            <a:xfrm>
              <a:off x="3857620" y="3213892"/>
              <a:ext cx="1143008" cy="1072364"/>
              <a:chOff x="785786" y="3286124"/>
              <a:chExt cx="1143008" cy="1072364"/>
            </a:xfrm>
          </p:grpSpPr>
          <p:cxnSp>
            <p:nvCxnSpPr>
              <p:cNvPr id="18634" name="直接连接符 41"/>
              <p:cNvCxnSpPr/>
              <p:nvPr/>
            </p:nvCxnSpPr>
            <p:spPr>
              <a:xfrm>
                <a:off x="785786" y="3643314"/>
                <a:ext cx="1143008" cy="1588"/>
              </a:xfrm>
              <a:prstGeom prst="line">
                <a:avLst/>
              </a:prstGeom>
              <a:ln w="25400" cap="flat" cmpd="sng">
                <a:solidFill>
                  <a:schemeClr val="tx1"/>
                </a:solidFill>
                <a:prstDash val="solid"/>
                <a:headEnd type="none" w="med" len="med"/>
                <a:tailEnd type="none" w="med" len="med"/>
              </a:ln>
            </p:spPr>
          </p:cxnSp>
          <p:cxnSp>
            <p:nvCxnSpPr>
              <p:cNvPr id="18635" name="直接连接符 42"/>
              <p:cNvCxnSpPr/>
              <p:nvPr/>
            </p:nvCxnSpPr>
            <p:spPr>
              <a:xfrm>
                <a:off x="785786" y="4071942"/>
                <a:ext cx="1143008" cy="1588"/>
              </a:xfrm>
              <a:prstGeom prst="line">
                <a:avLst/>
              </a:prstGeom>
              <a:ln w="25400" cap="flat" cmpd="sng">
                <a:solidFill>
                  <a:schemeClr val="tx1"/>
                </a:solidFill>
                <a:prstDash val="solid"/>
                <a:headEnd type="none" w="med" len="med"/>
                <a:tailEnd type="none" w="med" len="med"/>
              </a:ln>
            </p:spPr>
          </p:cxnSp>
          <p:cxnSp>
            <p:nvCxnSpPr>
              <p:cNvPr id="18636" name="直接连接符 43"/>
              <p:cNvCxnSpPr/>
              <p:nvPr/>
            </p:nvCxnSpPr>
            <p:spPr>
              <a:xfrm rot="5400000">
                <a:off x="607191" y="3821909"/>
                <a:ext cx="1071570" cy="1588"/>
              </a:xfrm>
              <a:prstGeom prst="line">
                <a:avLst/>
              </a:prstGeom>
              <a:ln w="25400" cap="flat" cmpd="sng">
                <a:solidFill>
                  <a:schemeClr val="tx1"/>
                </a:solidFill>
                <a:prstDash val="solid"/>
                <a:headEnd type="none" w="med" len="med"/>
                <a:tailEnd type="none" w="med" len="med"/>
              </a:ln>
            </p:spPr>
          </p:cxnSp>
          <p:cxnSp>
            <p:nvCxnSpPr>
              <p:cNvPr id="18637" name="直接连接符 44"/>
              <p:cNvCxnSpPr/>
              <p:nvPr/>
            </p:nvCxnSpPr>
            <p:spPr>
              <a:xfrm rot="5400000">
                <a:off x="1036613" y="3821115"/>
                <a:ext cx="1071570" cy="1588"/>
              </a:xfrm>
              <a:prstGeom prst="line">
                <a:avLst/>
              </a:prstGeom>
              <a:ln w="25400" cap="flat" cmpd="sng">
                <a:solidFill>
                  <a:schemeClr val="tx1"/>
                </a:solidFill>
                <a:prstDash val="solid"/>
                <a:headEnd type="none" w="med" len="med"/>
                <a:tailEnd type="none" w="med" len="med"/>
              </a:ln>
            </p:spPr>
          </p:cxnSp>
        </p:grpSp>
        <p:grpSp>
          <p:nvGrpSpPr>
            <p:cNvPr id="18617" name="组合 45"/>
            <p:cNvGrpSpPr/>
            <p:nvPr/>
          </p:nvGrpSpPr>
          <p:grpSpPr>
            <a:xfrm>
              <a:off x="6500826" y="3213892"/>
              <a:ext cx="1143008" cy="1072364"/>
              <a:chOff x="785786" y="3286124"/>
              <a:chExt cx="1143008" cy="1072364"/>
            </a:xfrm>
          </p:grpSpPr>
          <p:cxnSp>
            <p:nvCxnSpPr>
              <p:cNvPr id="18630" name="直接连接符 46"/>
              <p:cNvCxnSpPr/>
              <p:nvPr/>
            </p:nvCxnSpPr>
            <p:spPr>
              <a:xfrm>
                <a:off x="785786" y="3643314"/>
                <a:ext cx="1143008" cy="1588"/>
              </a:xfrm>
              <a:prstGeom prst="line">
                <a:avLst/>
              </a:prstGeom>
              <a:ln w="25400" cap="flat" cmpd="sng">
                <a:solidFill>
                  <a:schemeClr val="tx1"/>
                </a:solidFill>
                <a:prstDash val="solid"/>
                <a:headEnd type="none" w="med" len="med"/>
                <a:tailEnd type="none" w="med" len="med"/>
              </a:ln>
            </p:spPr>
          </p:cxnSp>
          <p:cxnSp>
            <p:nvCxnSpPr>
              <p:cNvPr id="18631" name="直接连接符 47"/>
              <p:cNvCxnSpPr/>
              <p:nvPr/>
            </p:nvCxnSpPr>
            <p:spPr>
              <a:xfrm>
                <a:off x="785786" y="4071942"/>
                <a:ext cx="1143008" cy="1588"/>
              </a:xfrm>
              <a:prstGeom prst="line">
                <a:avLst/>
              </a:prstGeom>
              <a:ln w="25400" cap="flat" cmpd="sng">
                <a:solidFill>
                  <a:schemeClr val="tx1"/>
                </a:solidFill>
                <a:prstDash val="solid"/>
                <a:headEnd type="none" w="med" len="med"/>
                <a:tailEnd type="none" w="med" len="med"/>
              </a:ln>
            </p:spPr>
          </p:cxnSp>
          <p:cxnSp>
            <p:nvCxnSpPr>
              <p:cNvPr id="18632" name="直接连接符 48"/>
              <p:cNvCxnSpPr/>
              <p:nvPr/>
            </p:nvCxnSpPr>
            <p:spPr>
              <a:xfrm rot="5400000">
                <a:off x="607191" y="3821909"/>
                <a:ext cx="1071570" cy="1588"/>
              </a:xfrm>
              <a:prstGeom prst="line">
                <a:avLst/>
              </a:prstGeom>
              <a:ln w="25400" cap="flat" cmpd="sng">
                <a:solidFill>
                  <a:schemeClr val="tx1"/>
                </a:solidFill>
                <a:prstDash val="solid"/>
                <a:headEnd type="none" w="med" len="med"/>
                <a:tailEnd type="none" w="med" len="med"/>
              </a:ln>
            </p:spPr>
          </p:cxnSp>
          <p:cxnSp>
            <p:nvCxnSpPr>
              <p:cNvPr id="18633" name="直接连接符 49"/>
              <p:cNvCxnSpPr/>
              <p:nvPr/>
            </p:nvCxnSpPr>
            <p:spPr>
              <a:xfrm rot="5400000">
                <a:off x="1036613" y="3821115"/>
                <a:ext cx="1071570" cy="1588"/>
              </a:xfrm>
              <a:prstGeom prst="line">
                <a:avLst/>
              </a:prstGeom>
              <a:ln w="25400" cap="flat" cmpd="sng">
                <a:solidFill>
                  <a:schemeClr val="tx1"/>
                </a:solidFill>
                <a:prstDash val="solid"/>
                <a:headEnd type="none" w="med" len="med"/>
                <a:tailEnd type="none" w="med" len="med"/>
              </a:ln>
            </p:spPr>
          </p:cxnSp>
        </p:grpSp>
        <p:grpSp>
          <p:nvGrpSpPr>
            <p:cNvPr id="18618" name="组合 55"/>
            <p:cNvGrpSpPr/>
            <p:nvPr/>
          </p:nvGrpSpPr>
          <p:grpSpPr>
            <a:xfrm>
              <a:off x="4286248" y="3214686"/>
              <a:ext cx="285752" cy="285752"/>
              <a:chOff x="4286248" y="3214686"/>
              <a:chExt cx="285752" cy="285752"/>
            </a:xfrm>
          </p:grpSpPr>
          <p:cxnSp>
            <p:nvCxnSpPr>
              <p:cNvPr id="18628" name="直接连接符 52"/>
              <p:cNvCxnSpPr/>
              <p:nvPr/>
            </p:nvCxnSpPr>
            <p:spPr>
              <a:xfrm rot="-5400000" flipH="1">
                <a:off x="4286248" y="3214686"/>
                <a:ext cx="285752" cy="285752"/>
              </a:xfrm>
              <a:prstGeom prst="line">
                <a:avLst/>
              </a:prstGeom>
              <a:ln w="25400" cap="flat" cmpd="sng">
                <a:solidFill>
                  <a:schemeClr val="tx1"/>
                </a:solidFill>
                <a:prstDash val="solid"/>
                <a:headEnd type="none" w="med" len="med"/>
                <a:tailEnd type="none" w="med" len="med"/>
              </a:ln>
            </p:spPr>
          </p:cxnSp>
          <p:cxnSp>
            <p:nvCxnSpPr>
              <p:cNvPr id="18629" name="直接连接符 54"/>
              <p:cNvCxnSpPr/>
              <p:nvPr/>
            </p:nvCxnSpPr>
            <p:spPr>
              <a:xfrm rot="5400000">
                <a:off x="4286248" y="3214686"/>
                <a:ext cx="285752" cy="285752"/>
              </a:xfrm>
              <a:prstGeom prst="line">
                <a:avLst/>
              </a:prstGeom>
              <a:ln w="25400" cap="flat" cmpd="sng">
                <a:solidFill>
                  <a:schemeClr val="tx1"/>
                </a:solidFill>
                <a:prstDash val="solid"/>
                <a:headEnd type="none" w="med" len="med"/>
                <a:tailEnd type="none" w="med" len="med"/>
              </a:ln>
            </p:spPr>
          </p:cxnSp>
        </p:grpSp>
        <p:grpSp>
          <p:nvGrpSpPr>
            <p:cNvPr id="18619" name="组合 56"/>
            <p:cNvGrpSpPr/>
            <p:nvPr/>
          </p:nvGrpSpPr>
          <p:grpSpPr>
            <a:xfrm>
              <a:off x="6500826" y="3214686"/>
              <a:ext cx="285752" cy="285752"/>
              <a:chOff x="4286248" y="3214686"/>
              <a:chExt cx="285752" cy="285752"/>
            </a:xfrm>
          </p:grpSpPr>
          <p:cxnSp>
            <p:nvCxnSpPr>
              <p:cNvPr id="18626" name="直接连接符 57"/>
              <p:cNvCxnSpPr/>
              <p:nvPr/>
            </p:nvCxnSpPr>
            <p:spPr>
              <a:xfrm rot="-5400000" flipH="1">
                <a:off x="4286248" y="3214686"/>
                <a:ext cx="285752" cy="285752"/>
              </a:xfrm>
              <a:prstGeom prst="line">
                <a:avLst/>
              </a:prstGeom>
              <a:ln w="25400" cap="flat" cmpd="sng">
                <a:solidFill>
                  <a:schemeClr val="tx1"/>
                </a:solidFill>
                <a:prstDash val="solid"/>
                <a:headEnd type="none" w="med" len="med"/>
                <a:tailEnd type="none" w="med" len="med"/>
              </a:ln>
            </p:spPr>
          </p:cxnSp>
          <p:cxnSp>
            <p:nvCxnSpPr>
              <p:cNvPr id="18627" name="直接连接符 58"/>
              <p:cNvCxnSpPr/>
              <p:nvPr/>
            </p:nvCxnSpPr>
            <p:spPr>
              <a:xfrm rot="5400000">
                <a:off x="4286248" y="3214686"/>
                <a:ext cx="285752" cy="285752"/>
              </a:xfrm>
              <a:prstGeom prst="line">
                <a:avLst/>
              </a:prstGeom>
              <a:ln w="25400" cap="flat" cmpd="sng">
                <a:solidFill>
                  <a:schemeClr val="tx1"/>
                </a:solidFill>
                <a:prstDash val="solid"/>
                <a:headEnd type="none" w="med" len="med"/>
                <a:tailEnd type="none" w="med" len="med"/>
              </a:ln>
            </p:spPr>
          </p:cxnSp>
        </p:grpSp>
        <p:grpSp>
          <p:nvGrpSpPr>
            <p:cNvPr id="18620" name="组合 59"/>
            <p:cNvGrpSpPr/>
            <p:nvPr/>
          </p:nvGrpSpPr>
          <p:grpSpPr>
            <a:xfrm>
              <a:off x="1214414" y="3643314"/>
              <a:ext cx="285752" cy="285752"/>
              <a:chOff x="4286248" y="3214686"/>
              <a:chExt cx="285752" cy="285752"/>
            </a:xfrm>
          </p:grpSpPr>
          <p:cxnSp>
            <p:nvCxnSpPr>
              <p:cNvPr id="18624" name="直接连接符 60"/>
              <p:cNvCxnSpPr/>
              <p:nvPr/>
            </p:nvCxnSpPr>
            <p:spPr>
              <a:xfrm rot="-5400000" flipH="1">
                <a:off x="4286248" y="3214686"/>
                <a:ext cx="285752" cy="285752"/>
              </a:xfrm>
              <a:prstGeom prst="line">
                <a:avLst/>
              </a:prstGeom>
              <a:ln w="25400" cap="flat" cmpd="sng">
                <a:solidFill>
                  <a:schemeClr val="tx1"/>
                </a:solidFill>
                <a:prstDash val="solid"/>
                <a:headEnd type="none" w="med" len="med"/>
                <a:tailEnd type="none" w="med" len="med"/>
              </a:ln>
            </p:spPr>
          </p:cxnSp>
          <p:cxnSp>
            <p:nvCxnSpPr>
              <p:cNvPr id="18625" name="直接连接符 61"/>
              <p:cNvCxnSpPr/>
              <p:nvPr/>
            </p:nvCxnSpPr>
            <p:spPr>
              <a:xfrm rot="5400000">
                <a:off x="4286248" y="3214686"/>
                <a:ext cx="285752" cy="285752"/>
              </a:xfrm>
              <a:prstGeom prst="line">
                <a:avLst/>
              </a:prstGeom>
              <a:ln w="25400" cap="flat" cmpd="sng">
                <a:solidFill>
                  <a:schemeClr val="tx1"/>
                </a:solidFill>
                <a:prstDash val="solid"/>
                <a:headEnd type="none" w="med" len="med"/>
                <a:tailEnd type="none" w="med" len="med"/>
              </a:ln>
            </p:spPr>
          </p:cxnSp>
        </p:grpSp>
        <p:cxnSp>
          <p:nvCxnSpPr>
            <p:cNvPr id="18621" name="直接连接符 63"/>
            <p:cNvCxnSpPr/>
            <p:nvPr/>
          </p:nvCxnSpPr>
          <p:spPr>
            <a:xfrm rot="-10800000" flipV="1">
              <a:off x="2071670" y="2357430"/>
              <a:ext cx="1857388" cy="928694"/>
            </a:xfrm>
            <a:prstGeom prst="line">
              <a:avLst/>
            </a:prstGeom>
            <a:ln w="25400" cap="flat" cmpd="sng">
              <a:solidFill>
                <a:schemeClr val="tx1"/>
              </a:solidFill>
              <a:prstDash val="solid"/>
              <a:headEnd type="none" w="med" len="med"/>
              <a:tailEnd type="none" w="med" len="med"/>
            </a:ln>
          </p:spPr>
        </p:cxnSp>
        <p:cxnSp>
          <p:nvCxnSpPr>
            <p:cNvPr id="18622" name="直接连接符 65"/>
            <p:cNvCxnSpPr/>
            <p:nvPr/>
          </p:nvCxnSpPr>
          <p:spPr>
            <a:xfrm>
              <a:off x="4857752" y="2357430"/>
              <a:ext cx="1500198" cy="857256"/>
            </a:xfrm>
            <a:prstGeom prst="line">
              <a:avLst/>
            </a:prstGeom>
            <a:ln w="25400" cap="flat" cmpd="sng">
              <a:solidFill>
                <a:schemeClr val="tx1"/>
              </a:solidFill>
              <a:prstDash val="solid"/>
              <a:headEnd type="none" w="med" len="med"/>
              <a:tailEnd type="none" w="med" len="med"/>
            </a:ln>
          </p:spPr>
        </p:cxnSp>
        <p:cxnSp>
          <p:nvCxnSpPr>
            <p:cNvPr id="18623" name="直接连接符 67"/>
            <p:cNvCxnSpPr/>
            <p:nvPr/>
          </p:nvCxnSpPr>
          <p:spPr>
            <a:xfrm rot="-5400000" flipH="1">
              <a:off x="4000496" y="2714620"/>
              <a:ext cx="785818" cy="71438"/>
            </a:xfrm>
            <a:prstGeom prst="line">
              <a:avLst/>
            </a:prstGeom>
            <a:ln w="25400" cap="flat" cmpd="sng">
              <a:solidFill>
                <a:schemeClr val="tx1"/>
              </a:solidFill>
              <a:prstDash val="solid"/>
              <a:headEnd type="none" w="med" len="med"/>
              <a:tailEnd type="none" w="med" len="med"/>
            </a:ln>
          </p:spPr>
        </p:cxnSp>
      </p:grpSp>
      <p:grpSp>
        <p:nvGrpSpPr>
          <p:cNvPr id="18438" name="组合 225"/>
          <p:cNvGrpSpPr/>
          <p:nvPr/>
        </p:nvGrpSpPr>
        <p:grpSpPr>
          <a:xfrm>
            <a:off x="857250" y="4286250"/>
            <a:ext cx="7929563" cy="1214438"/>
            <a:chOff x="857224" y="4286256"/>
            <a:chExt cx="7929618" cy="1214446"/>
          </a:xfrm>
        </p:grpSpPr>
        <p:grpSp>
          <p:nvGrpSpPr>
            <p:cNvPr id="18495" name="组合 76"/>
            <p:cNvGrpSpPr/>
            <p:nvPr/>
          </p:nvGrpSpPr>
          <p:grpSpPr>
            <a:xfrm>
              <a:off x="928662" y="4929198"/>
              <a:ext cx="500066" cy="500860"/>
              <a:chOff x="785786" y="5072074"/>
              <a:chExt cx="500066" cy="500860"/>
            </a:xfrm>
          </p:grpSpPr>
          <p:cxnSp>
            <p:nvCxnSpPr>
              <p:cNvPr id="18611" name="直接连接符 71"/>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612" name="直接连接符 72"/>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613" name="直接连接符 74"/>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614" name="直接连接符 75"/>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496" name="组合 77"/>
            <p:cNvGrpSpPr/>
            <p:nvPr/>
          </p:nvGrpSpPr>
          <p:grpSpPr>
            <a:xfrm>
              <a:off x="1571604" y="4929198"/>
              <a:ext cx="500066" cy="500860"/>
              <a:chOff x="785786" y="5072074"/>
              <a:chExt cx="500066" cy="500860"/>
            </a:xfrm>
          </p:grpSpPr>
          <p:cxnSp>
            <p:nvCxnSpPr>
              <p:cNvPr id="18607" name="直接连接符 7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608" name="直接连接符 79"/>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609" name="直接连接符 80"/>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610" name="直接连接符 81"/>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497" name="组合 82"/>
            <p:cNvGrpSpPr/>
            <p:nvPr/>
          </p:nvGrpSpPr>
          <p:grpSpPr>
            <a:xfrm>
              <a:off x="2786050" y="4929198"/>
              <a:ext cx="500066" cy="500860"/>
              <a:chOff x="785786" y="5072074"/>
              <a:chExt cx="500066" cy="500860"/>
            </a:xfrm>
          </p:grpSpPr>
          <p:cxnSp>
            <p:nvCxnSpPr>
              <p:cNvPr id="18603" name="直接连接符 83"/>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604" name="直接连接符 84"/>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605" name="直接连接符 85"/>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606" name="直接连接符 86"/>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498" name="组合 87"/>
            <p:cNvGrpSpPr/>
            <p:nvPr/>
          </p:nvGrpSpPr>
          <p:grpSpPr>
            <a:xfrm>
              <a:off x="3357554" y="4929198"/>
              <a:ext cx="500066" cy="500860"/>
              <a:chOff x="785786" y="5072074"/>
              <a:chExt cx="500066" cy="500860"/>
            </a:xfrm>
          </p:grpSpPr>
          <p:cxnSp>
            <p:nvCxnSpPr>
              <p:cNvPr id="18599" name="直接连接符 8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600" name="直接连接符 89"/>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601" name="直接连接符 90"/>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602" name="直接连接符 91"/>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499" name="组合 92"/>
            <p:cNvGrpSpPr/>
            <p:nvPr/>
          </p:nvGrpSpPr>
          <p:grpSpPr>
            <a:xfrm>
              <a:off x="3929058" y="4929198"/>
              <a:ext cx="500066" cy="500860"/>
              <a:chOff x="785786" y="5072074"/>
              <a:chExt cx="500066" cy="500860"/>
            </a:xfrm>
          </p:grpSpPr>
          <p:cxnSp>
            <p:nvCxnSpPr>
              <p:cNvPr id="18595" name="直接连接符 93"/>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596" name="直接连接符 94"/>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597" name="直接连接符 95"/>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598" name="直接连接符 96"/>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500" name="组合 97"/>
            <p:cNvGrpSpPr/>
            <p:nvPr/>
          </p:nvGrpSpPr>
          <p:grpSpPr>
            <a:xfrm>
              <a:off x="4500562" y="4929198"/>
              <a:ext cx="500066" cy="500860"/>
              <a:chOff x="785786" y="5072074"/>
              <a:chExt cx="500066" cy="500860"/>
            </a:xfrm>
          </p:grpSpPr>
          <p:cxnSp>
            <p:nvCxnSpPr>
              <p:cNvPr id="18591" name="直接连接符 9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592" name="直接连接符 99"/>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593" name="直接连接符 100"/>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594" name="直接连接符 101"/>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501" name="组合 102"/>
            <p:cNvGrpSpPr/>
            <p:nvPr/>
          </p:nvGrpSpPr>
          <p:grpSpPr>
            <a:xfrm>
              <a:off x="5072066" y="4929198"/>
              <a:ext cx="500066" cy="500860"/>
              <a:chOff x="785786" y="5072074"/>
              <a:chExt cx="500066" cy="500860"/>
            </a:xfrm>
          </p:grpSpPr>
          <p:cxnSp>
            <p:nvCxnSpPr>
              <p:cNvPr id="18587" name="直接连接符 103"/>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588" name="直接连接符 104"/>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589" name="直接连接符 105"/>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590" name="直接连接符 106"/>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502" name="组合 107"/>
            <p:cNvGrpSpPr/>
            <p:nvPr/>
          </p:nvGrpSpPr>
          <p:grpSpPr>
            <a:xfrm>
              <a:off x="5929322" y="4929198"/>
              <a:ext cx="500066" cy="500860"/>
              <a:chOff x="785786" y="5072074"/>
              <a:chExt cx="500066" cy="500860"/>
            </a:xfrm>
          </p:grpSpPr>
          <p:cxnSp>
            <p:nvCxnSpPr>
              <p:cNvPr id="18583" name="直接连接符 10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584" name="直接连接符 109"/>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585" name="直接连接符 110"/>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586" name="直接连接符 111"/>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503" name="组合 113"/>
            <p:cNvGrpSpPr/>
            <p:nvPr/>
          </p:nvGrpSpPr>
          <p:grpSpPr>
            <a:xfrm>
              <a:off x="6500826" y="4929198"/>
              <a:ext cx="500066" cy="500860"/>
              <a:chOff x="785786" y="5072074"/>
              <a:chExt cx="500066" cy="500860"/>
            </a:xfrm>
          </p:grpSpPr>
          <p:cxnSp>
            <p:nvCxnSpPr>
              <p:cNvPr id="18579" name="直接连接符 118"/>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580" name="直接连接符 120"/>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581" name="直接连接符 123"/>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582" name="直接连接符 124"/>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504" name="组合 126"/>
            <p:cNvGrpSpPr/>
            <p:nvPr/>
          </p:nvGrpSpPr>
          <p:grpSpPr>
            <a:xfrm>
              <a:off x="7072330" y="4929198"/>
              <a:ext cx="500066" cy="500860"/>
              <a:chOff x="785786" y="5072074"/>
              <a:chExt cx="500066" cy="500860"/>
            </a:xfrm>
          </p:grpSpPr>
          <p:cxnSp>
            <p:nvCxnSpPr>
              <p:cNvPr id="18575" name="直接连接符 130"/>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576" name="直接连接符 134"/>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577" name="直接连接符 138"/>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578" name="直接连接符 139"/>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505" name="组合 140"/>
            <p:cNvGrpSpPr/>
            <p:nvPr/>
          </p:nvGrpSpPr>
          <p:grpSpPr>
            <a:xfrm>
              <a:off x="7643834" y="4929198"/>
              <a:ext cx="500066" cy="500860"/>
              <a:chOff x="785786" y="5072074"/>
              <a:chExt cx="500066" cy="500860"/>
            </a:xfrm>
          </p:grpSpPr>
          <p:cxnSp>
            <p:nvCxnSpPr>
              <p:cNvPr id="18571" name="直接连接符 141"/>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572" name="直接连接符 142"/>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573" name="直接连接符 143"/>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574" name="直接连接符 144"/>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506" name="组合 145"/>
            <p:cNvGrpSpPr/>
            <p:nvPr/>
          </p:nvGrpSpPr>
          <p:grpSpPr>
            <a:xfrm>
              <a:off x="8215338" y="4929198"/>
              <a:ext cx="500066" cy="500860"/>
              <a:chOff x="785786" y="5072074"/>
              <a:chExt cx="500066" cy="500860"/>
            </a:xfrm>
          </p:grpSpPr>
          <p:cxnSp>
            <p:nvCxnSpPr>
              <p:cNvPr id="18567" name="直接连接符 146"/>
              <p:cNvCxnSpPr/>
              <p:nvPr/>
            </p:nvCxnSpPr>
            <p:spPr>
              <a:xfrm>
                <a:off x="785786" y="5214950"/>
                <a:ext cx="500066" cy="1588"/>
              </a:xfrm>
              <a:prstGeom prst="line">
                <a:avLst/>
              </a:prstGeom>
              <a:ln w="25400" cap="flat" cmpd="sng">
                <a:solidFill>
                  <a:schemeClr val="tx1"/>
                </a:solidFill>
                <a:prstDash val="solid"/>
                <a:headEnd type="none" w="med" len="med"/>
                <a:tailEnd type="none" w="med" len="med"/>
              </a:ln>
            </p:spPr>
          </p:cxnSp>
          <p:cxnSp>
            <p:nvCxnSpPr>
              <p:cNvPr id="18568" name="直接连接符 147"/>
              <p:cNvCxnSpPr/>
              <p:nvPr/>
            </p:nvCxnSpPr>
            <p:spPr>
              <a:xfrm>
                <a:off x="785786" y="5427676"/>
                <a:ext cx="500066" cy="1588"/>
              </a:xfrm>
              <a:prstGeom prst="line">
                <a:avLst/>
              </a:prstGeom>
              <a:ln w="25400" cap="flat" cmpd="sng">
                <a:solidFill>
                  <a:schemeClr val="tx1"/>
                </a:solidFill>
                <a:prstDash val="solid"/>
                <a:headEnd type="none" w="med" len="med"/>
                <a:tailEnd type="none" w="med" len="med"/>
              </a:ln>
            </p:spPr>
          </p:cxnSp>
          <p:cxnSp>
            <p:nvCxnSpPr>
              <p:cNvPr id="18569" name="直接连接符 148"/>
              <p:cNvCxnSpPr/>
              <p:nvPr/>
            </p:nvCxnSpPr>
            <p:spPr>
              <a:xfrm rot="5400000">
                <a:off x="679423" y="5322107"/>
                <a:ext cx="500066" cy="1588"/>
              </a:xfrm>
              <a:prstGeom prst="line">
                <a:avLst/>
              </a:prstGeom>
              <a:ln w="25400" cap="flat" cmpd="sng">
                <a:solidFill>
                  <a:schemeClr val="tx1"/>
                </a:solidFill>
                <a:prstDash val="solid"/>
                <a:headEnd type="none" w="med" len="med"/>
                <a:tailEnd type="none" w="med" len="med"/>
              </a:ln>
            </p:spPr>
          </p:cxnSp>
          <p:cxnSp>
            <p:nvCxnSpPr>
              <p:cNvPr id="18570" name="直接连接符 149"/>
              <p:cNvCxnSpPr/>
              <p:nvPr/>
            </p:nvCxnSpPr>
            <p:spPr>
              <a:xfrm rot="5400000">
                <a:off x="893737" y="5321313"/>
                <a:ext cx="500066" cy="1588"/>
              </a:xfrm>
              <a:prstGeom prst="line">
                <a:avLst/>
              </a:prstGeom>
              <a:ln w="25400" cap="flat" cmpd="sng">
                <a:solidFill>
                  <a:schemeClr val="tx1"/>
                </a:solidFill>
                <a:prstDash val="solid"/>
                <a:headEnd type="none" w="med" len="med"/>
                <a:tailEnd type="none" w="med" len="med"/>
              </a:ln>
            </p:spPr>
          </p:cxnSp>
        </p:grpSp>
        <p:grpSp>
          <p:nvGrpSpPr>
            <p:cNvPr id="18507" name="组合 155"/>
            <p:cNvGrpSpPr/>
            <p:nvPr/>
          </p:nvGrpSpPr>
          <p:grpSpPr>
            <a:xfrm>
              <a:off x="1071538" y="5072074"/>
              <a:ext cx="214314" cy="214314"/>
              <a:chOff x="857224" y="5072074"/>
              <a:chExt cx="214314" cy="214314"/>
            </a:xfrm>
          </p:grpSpPr>
          <p:cxnSp>
            <p:nvCxnSpPr>
              <p:cNvPr id="18565" name="直接连接符 151"/>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66" name="直接连接符 154"/>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08" name="组合 156"/>
            <p:cNvGrpSpPr/>
            <p:nvPr/>
          </p:nvGrpSpPr>
          <p:grpSpPr>
            <a:xfrm>
              <a:off x="1714480" y="5072074"/>
              <a:ext cx="214314" cy="214314"/>
              <a:chOff x="857224" y="5072074"/>
              <a:chExt cx="214314" cy="214314"/>
            </a:xfrm>
          </p:grpSpPr>
          <p:cxnSp>
            <p:nvCxnSpPr>
              <p:cNvPr id="18563" name="直接连接符 157"/>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64" name="直接连接符 158"/>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09" name="组合 159"/>
            <p:cNvGrpSpPr/>
            <p:nvPr/>
          </p:nvGrpSpPr>
          <p:grpSpPr>
            <a:xfrm>
              <a:off x="2928926" y="4857760"/>
              <a:ext cx="214314" cy="214314"/>
              <a:chOff x="857224" y="5072074"/>
              <a:chExt cx="214314" cy="214314"/>
            </a:xfrm>
          </p:grpSpPr>
          <p:cxnSp>
            <p:nvCxnSpPr>
              <p:cNvPr id="18561" name="直接连接符 160"/>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62" name="直接连接符 161"/>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10" name="组合 162"/>
            <p:cNvGrpSpPr/>
            <p:nvPr/>
          </p:nvGrpSpPr>
          <p:grpSpPr>
            <a:xfrm>
              <a:off x="3500430" y="4857760"/>
              <a:ext cx="214314" cy="214314"/>
              <a:chOff x="857224" y="5072074"/>
              <a:chExt cx="214314" cy="214314"/>
            </a:xfrm>
          </p:grpSpPr>
          <p:cxnSp>
            <p:nvCxnSpPr>
              <p:cNvPr id="18559" name="直接连接符 163"/>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60" name="直接连接符 164"/>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11" name="组合 165"/>
            <p:cNvGrpSpPr/>
            <p:nvPr/>
          </p:nvGrpSpPr>
          <p:grpSpPr>
            <a:xfrm>
              <a:off x="4071934" y="4857760"/>
              <a:ext cx="214314" cy="214314"/>
              <a:chOff x="857224" y="5072074"/>
              <a:chExt cx="214314" cy="214314"/>
            </a:xfrm>
          </p:grpSpPr>
          <p:cxnSp>
            <p:nvCxnSpPr>
              <p:cNvPr id="18557" name="直接连接符 166"/>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58" name="直接连接符 167"/>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12" name="组合 168"/>
            <p:cNvGrpSpPr/>
            <p:nvPr/>
          </p:nvGrpSpPr>
          <p:grpSpPr>
            <a:xfrm>
              <a:off x="4643438" y="4857760"/>
              <a:ext cx="214314" cy="214314"/>
              <a:chOff x="857224" y="5072074"/>
              <a:chExt cx="214314" cy="214314"/>
            </a:xfrm>
          </p:grpSpPr>
          <p:cxnSp>
            <p:nvCxnSpPr>
              <p:cNvPr id="18555" name="直接连接符 169"/>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56" name="直接连接符 170"/>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13" name="组合 171"/>
            <p:cNvGrpSpPr/>
            <p:nvPr/>
          </p:nvGrpSpPr>
          <p:grpSpPr>
            <a:xfrm>
              <a:off x="5214942" y="4857760"/>
              <a:ext cx="214314" cy="214314"/>
              <a:chOff x="857224" y="5072074"/>
              <a:chExt cx="214314" cy="214314"/>
            </a:xfrm>
          </p:grpSpPr>
          <p:cxnSp>
            <p:nvCxnSpPr>
              <p:cNvPr id="18553" name="直接连接符 172"/>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54" name="直接连接符 173"/>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14" name="组合 174"/>
            <p:cNvGrpSpPr/>
            <p:nvPr/>
          </p:nvGrpSpPr>
          <p:grpSpPr>
            <a:xfrm>
              <a:off x="5857884" y="4857760"/>
              <a:ext cx="214314" cy="214314"/>
              <a:chOff x="857224" y="5072074"/>
              <a:chExt cx="214314" cy="214314"/>
            </a:xfrm>
          </p:grpSpPr>
          <p:cxnSp>
            <p:nvCxnSpPr>
              <p:cNvPr id="18551" name="直接连接符 175"/>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52" name="直接连接符 176"/>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15" name="组合 177"/>
            <p:cNvGrpSpPr/>
            <p:nvPr/>
          </p:nvGrpSpPr>
          <p:grpSpPr>
            <a:xfrm>
              <a:off x="6429388" y="4857760"/>
              <a:ext cx="214314" cy="214314"/>
              <a:chOff x="857224" y="5072074"/>
              <a:chExt cx="214314" cy="214314"/>
            </a:xfrm>
          </p:grpSpPr>
          <p:cxnSp>
            <p:nvCxnSpPr>
              <p:cNvPr id="18549" name="直接连接符 178"/>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50" name="直接连接符 179"/>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16" name="组合 180"/>
            <p:cNvGrpSpPr/>
            <p:nvPr/>
          </p:nvGrpSpPr>
          <p:grpSpPr>
            <a:xfrm>
              <a:off x="7000892" y="4857760"/>
              <a:ext cx="214314" cy="214314"/>
              <a:chOff x="857224" y="5072074"/>
              <a:chExt cx="214314" cy="214314"/>
            </a:xfrm>
          </p:grpSpPr>
          <p:cxnSp>
            <p:nvCxnSpPr>
              <p:cNvPr id="18547" name="直接连接符 181"/>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48" name="直接连接符 182"/>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17" name="组合 183"/>
            <p:cNvGrpSpPr/>
            <p:nvPr/>
          </p:nvGrpSpPr>
          <p:grpSpPr>
            <a:xfrm>
              <a:off x="7572396" y="4857760"/>
              <a:ext cx="214314" cy="214314"/>
              <a:chOff x="857224" y="5072074"/>
              <a:chExt cx="214314" cy="214314"/>
            </a:xfrm>
          </p:grpSpPr>
          <p:cxnSp>
            <p:nvCxnSpPr>
              <p:cNvPr id="18545" name="直接连接符 184"/>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46" name="直接连接符 185"/>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grpSp>
          <p:nvGrpSpPr>
            <p:cNvPr id="18518" name="组合 186"/>
            <p:cNvGrpSpPr/>
            <p:nvPr/>
          </p:nvGrpSpPr>
          <p:grpSpPr>
            <a:xfrm>
              <a:off x="8143900" y="4857760"/>
              <a:ext cx="214314" cy="214314"/>
              <a:chOff x="857224" y="5072074"/>
              <a:chExt cx="214314" cy="214314"/>
            </a:xfrm>
          </p:grpSpPr>
          <p:cxnSp>
            <p:nvCxnSpPr>
              <p:cNvPr id="18543" name="直接连接符 187"/>
              <p:cNvCxnSpPr/>
              <p:nvPr/>
            </p:nvCxnSpPr>
            <p:spPr>
              <a:xfrm rot="-5400000" flipH="1">
                <a:off x="857224" y="5072074"/>
                <a:ext cx="214314" cy="214314"/>
              </a:xfrm>
              <a:prstGeom prst="line">
                <a:avLst/>
              </a:prstGeom>
              <a:ln w="25400" cap="flat" cmpd="sng">
                <a:solidFill>
                  <a:schemeClr val="tx1"/>
                </a:solidFill>
                <a:prstDash val="solid"/>
                <a:headEnd type="none" w="med" len="med"/>
                <a:tailEnd type="none" w="med" len="med"/>
              </a:ln>
            </p:spPr>
          </p:cxnSp>
          <p:cxnSp>
            <p:nvCxnSpPr>
              <p:cNvPr id="18544" name="直接连接符 188"/>
              <p:cNvCxnSpPr/>
              <p:nvPr/>
            </p:nvCxnSpPr>
            <p:spPr>
              <a:xfrm rot="5400000">
                <a:off x="857224" y="5072074"/>
                <a:ext cx="214314" cy="214314"/>
              </a:xfrm>
              <a:prstGeom prst="line">
                <a:avLst/>
              </a:prstGeom>
              <a:ln w="25400" cap="flat" cmpd="sng">
                <a:solidFill>
                  <a:schemeClr val="tx1"/>
                </a:solidFill>
                <a:prstDash val="solid"/>
                <a:headEnd type="none" w="med" len="med"/>
                <a:tailEnd type="none" w="med" len="med"/>
              </a:ln>
            </p:spPr>
          </p:cxnSp>
        </p:grpSp>
        <p:sp>
          <p:nvSpPr>
            <p:cNvPr id="18519" name="椭圆 189"/>
            <p:cNvSpPr/>
            <p:nvPr/>
          </p:nvSpPr>
          <p:spPr>
            <a:xfrm>
              <a:off x="857224" y="4857760"/>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0" name="椭圆 190"/>
            <p:cNvSpPr/>
            <p:nvPr/>
          </p:nvSpPr>
          <p:spPr>
            <a:xfrm>
              <a:off x="1714480" y="4857760"/>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1" name="椭圆 191"/>
            <p:cNvSpPr/>
            <p:nvPr/>
          </p:nvSpPr>
          <p:spPr>
            <a:xfrm>
              <a:off x="2714612" y="4857760"/>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2" name="椭圆 192"/>
            <p:cNvSpPr/>
            <p:nvPr/>
          </p:nvSpPr>
          <p:spPr>
            <a:xfrm>
              <a:off x="3286116" y="5072074"/>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3" name="椭圆 193"/>
            <p:cNvSpPr/>
            <p:nvPr/>
          </p:nvSpPr>
          <p:spPr>
            <a:xfrm>
              <a:off x="3857620"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4" name="椭圆 194"/>
            <p:cNvSpPr/>
            <p:nvPr/>
          </p:nvSpPr>
          <p:spPr>
            <a:xfrm>
              <a:off x="4643438" y="5072074"/>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5" name="椭圆 195"/>
            <p:cNvSpPr/>
            <p:nvPr/>
          </p:nvSpPr>
          <p:spPr>
            <a:xfrm>
              <a:off x="5214942"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6" name="椭圆 196"/>
            <p:cNvSpPr/>
            <p:nvPr/>
          </p:nvSpPr>
          <p:spPr>
            <a:xfrm>
              <a:off x="5857884" y="5072074"/>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7" name="椭圆 197"/>
            <p:cNvSpPr/>
            <p:nvPr/>
          </p:nvSpPr>
          <p:spPr>
            <a:xfrm>
              <a:off x="6429388"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8" name="椭圆 198"/>
            <p:cNvSpPr/>
            <p:nvPr/>
          </p:nvSpPr>
          <p:spPr>
            <a:xfrm>
              <a:off x="7215206" y="5072074"/>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29" name="椭圆 199"/>
            <p:cNvSpPr/>
            <p:nvPr/>
          </p:nvSpPr>
          <p:spPr>
            <a:xfrm>
              <a:off x="7786710"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8530" name="椭圆 200"/>
            <p:cNvSpPr/>
            <p:nvPr/>
          </p:nvSpPr>
          <p:spPr>
            <a:xfrm>
              <a:off x="8572528" y="5286388"/>
              <a:ext cx="214314" cy="214314"/>
            </a:xfrm>
            <a:prstGeom prst="ellipse">
              <a:avLst/>
            </a:prstGeom>
            <a:no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cxnSp>
          <p:nvCxnSpPr>
            <p:cNvPr id="18531" name="直接连接符 202"/>
            <p:cNvCxnSpPr/>
            <p:nvPr/>
          </p:nvCxnSpPr>
          <p:spPr>
            <a:xfrm rot="5400000">
              <a:off x="1000100" y="4429132"/>
              <a:ext cx="500066" cy="214314"/>
            </a:xfrm>
            <a:prstGeom prst="line">
              <a:avLst/>
            </a:prstGeom>
            <a:ln w="25400" cap="flat" cmpd="sng">
              <a:solidFill>
                <a:schemeClr val="tx1"/>
              </a:solidFill>
              <a:prstDash val="solid"/>
              <a:headEnd type="none" w="med" len="med"/>
              <a:tailEnd type="none" w="med" len="med"/>
            </a:ln>
          </p:spPr>
        </p:cxnSp>
        <p:cxnSp>
          <p:nvCxnSpPr>
            <p:cNvPr id="18532" name="直接连接符 204"/>
            <p:cNvCxnSpPr/>
            <p:nvPr/>
          </p:nvCxnSpPr>
          <p:spPr>
            <a:xfrm rot="-5400000" flipH="1">
              <a:off x="1321571" y="4393413"/>
              <a:ext cx="500066" cy="285752"/>
            </a:xfrm>
            <a:prstGeom prst="line">
              <a:avLst/>
            </a:prstGeom>
            <a:ln w="25400" cap="flat" cmpd="sng">
              <a:solidFill>
                <a:schemeClr val="tx1"/>
              </a:solidFill>
              <a:prstDash val="solid"/>
              <a:headEnd type="none" w="med" len="med"/>
              <a:tailEnd type="none" w="med" len="med"/>
            </a:ln>
          </p:spPr>
        </p:cxnSp>
        <p:cxnSp>
          <p:nvCxnSpPr>
            <p:cNvPr id="18533" name="直接连接符 206"/>
            <p:cNvCxnSpPr/>
            <p:nvPr/>
          </p:nvCxnSpPr>
          <p:spPr>
            <a:xfrm rot="-10800000" flipV="1">
              <a:off x="3143240" y="4286256"/>
              <a:ext cx="1214446" cy="428628"/>
            </a:xfrm>
            <a:prstGeom prst="line">
              <a:avLst/>
            </a:prstGeom>
            <a:ln w="25400" cap="flat" cmpd="sng">
              <a:solidFill>
                <a:schemeClr val="tx1"/>
              </a:solidFill>
              <a:prstDash val="solid"/>
              <a:headEnd type="none" w="med" len="med"/>
              <a:tailEnd type="none" w="med" len="med"/>
            </a:ln>
          </p:spPr>
        </p:cxnSp>
        <p:cxnSp>
          <p:nvCxnSpPr>
            <p:cNvPr id="18534" name="直接连接符 208"/>
            <p:cNvCxnSpPr/>
            <p:nvPr/>
          </p:nvCxnSpPr>
          <p:spPr>
            <a:xfrm>
              <a:off x="4500562" y="4286256"/>
              <a:ext cx="785818" cy="428628"/>
            </a:xfrm>
            <a:prstGeom prst="line">
              <a:avLst/>
            </a:prstGeom>
            <a:ln w="25400" cap="flat" cmpd="sng">
              <a:solidFill>
                <a:schemeClr val="tx1"/>
              </a:solidFill>
              <a:prstDash val="solid"/>
              <a:headEnd type="none" w="med" len="med"/>
              <a:tailEnd type="none" w="med" len="med"/>
            </a:ln>
          </p:spPr>
        </p:cxnSp>
        <p:cxnSp>
          <p:nvCxnSpPr>
            <p:cNvPr id="18535" name="直接连接符 210"/>
            <p:cNvCxnSpPr/>
            <p:nvPr/>
          </p:nvCxnSpPr>
          <p:spPr>
            <a:xfrm rot="-10800000" flipV="1">
              <a:off x="3714744" y="4286256"/>
              <a:ext cx="642942" cy="428628"/>
            </a:xfrm>
            <a:prstGeom prst="line">
              <a:avLst/>
            </a:prstGeom>
            <a:ln w="25400" cap="flat" cmpd="sng">
              <a:solidFill>
                <a:schemeClr val="tx1"/>
              </a:solidFill>
              <a:prstDash val="solid"/>
              <a:headEnd type="none" w="med" len="med"/>
              <a:tailEnd type="none" w="med" len="med"/>
            </a:ln>
          </p:spPr>
        </p:cxnSp>
        <p:cxnSp>
          <p:nvCxnSpPr>
            <p:cNvPr id="18536" name="直接连接符 212"/>
            <p:cNvCxnSpPr/>
            <p:nvPr/>
          </p:nvCxnSpPr>
          <p:spPr>
            <a:xfrm rot="5400000">
              <a:off x="4071934" y="4429132"/>
              <a:ext cx="428628" cy="142876"/>
            </a:xfrm>
            <a:prstGeom prst="line">
              <a:avLst/>
            </a:prstGeom>
            <a:ln w="25400" cap="flat" cmpd="sng">
              <a:solidFill>
                <a:schemeClr val="tx1"/>
              </a:solidFill>
              <a:prstDash val="solid"/>
              <a:headEnd type="none" w="med" len="med"/>
              <a:tailEnd type="none" w="med" len="med"/>
            </a:ln>
          </p:spPr>
        </p:cxnSp>
        <p:cxnSp>
          <p:nvCxnSpPr>
            <p:cNvPr id="18537" name="直接连接符 214"/>
            <p:cNvCxnSpPr/>
            <p:nvPr/>
          </p:nvCxnSpPr>
          <p:spPr>
            <a:xfrm rot="-5400000" flipH="1">
              <a:off x="4393405" y="4393413"/>
              <a:ext cx="428628" cy="214314"/>
            </a:xfrm>
            <a:prstGeom prst="line">
              <a:avLst/>
            </a:prstGeom>
            <a:ln w="25400" cap="flat" cmpd="sng">
              <a:solidFill>
                <a:schemeClr val="tx1"/>
              </a:solidFill>
              <a:prstDash val="solid"/>
              <a:headEnd type="none" w="med" len="med"/>
              <a:tailEnd type="none" w="med" len="med"/>
            </a:ln>
          </p:spPr>
        </p:cxnSp>
        <p:cxnSp>
          <p:nvCxnSpPr>
            <p:cNvPr id="18538" name="直接连接符 215"/>
            <p:cNvCxnSpPr/>
            <p:nvPr/>
          </p:nvCxnSpPr>
          <p:spPr>
            <a:xfrm rot="-10800000" flipV="1">
              <a:off x="6215074" y="4286256"/>
              <a:ext cx="785818" cy="428628"/>
            </a:xfrm>
            <a:prstGeom prst="line">
              <a:avLst/>
            </a:prstGeom>
            <a:ln w="25400" cap="flat" cmpd="sng">
              <a:solidFill>
                <a:schemeClr val="tx1"/>
              </a:solidFill>
              <a:prstDash val="solid"/>
              <a:headEnd type="none" w="med" len="med"/>
              <a:tailEnd type="none" w="med" len="med"/>
            </a:ln>
          </p:spPr>
        </p:cxnSp>
        <p:cxnSp>
          <p:nvCxnSpPr>
            <p:cNvPr id="18539" name="直接连接符 216"/>
            <p:cNvCxnSpPr/>
            <p:nvPr/>
          </p:nvCxnSpPr>
          <p:spPr>
            <a:xfrm>
              <a:off x="7143768" y="4286256"/>
              <a:ext cx="1214446" cy="428628"/>
            </a:xfrm>
            <a:prstGeom prst="line">
              <a:avLst/>
            </a:prstGeom>
            <a:ln w="25400" cap="flat" cmpd="sng">
              <a:solidFill>
                <a:schemeClr val="tx1"/>
              </a:solidFill>
              <a:prstDash val="solid"/>
              <a:headEnd type="none" w="med" len="med"/>
              <a:tailEnd type="none" w="med" len="med"/>
            </a:ln>
          </p:spPr>
        </p:cxnSp>
        <p:cxnSp>
          <p:nvCxnSpPr>
            <p:cNvPr id="18540" name="直接连接符 217"/>
            <p:cNvCxnSpPr/>
            <p:nvPr/>
          </p:nvCxnSpPr>
          <p:spPr>
            <a:xfrm rot="5400000">
              <a:off x="6679421" y="4393413"/>
              <a:ext cx="428628" cy="214314"/>
            </a:xfrm>
            <a:prstGeom prst="line">
              <a:avLst/>
            </a:prstGeom>
            <a:ln w="25400" cap="flat" cmpd="sng">
              <a:solidFill>
                <a:schemeClr val="tx1"/>
              </a:solidFill>
              <a:prstDash val="solid"/>
              <a:headEnd type="none" w="med" len="med"/>
              <a:tailEnd type="none" w="med" len="med"/>
            </a:ln>
          </p:spPr>
        </p:cxnSp>
        <p:cxnSp>
          <p:nvCxnSpPr>
            <p:cNvPr id="18541" name="直接连接符 218"/>
            <p:cNvCxnSpPr/>
            <p:nvPr/>
          </p:nvCxnSpPr>
          <p:spPr>
            <a:xfrm rot="-5400000" flipH="1">
              <a:off x="6929454" y="4357694"/>
              <a:ext cx="428628" cy="285752"/>
            </a:xfrm>
            <a:prstGeom prst="line">
              <a:avLst/>
            </a:prstGeom>
            <a:ln w="25400" cap="flat" cmpd="sng">
              <a:solidFill>
                <a:schemeClr val="tx1"/>
              </a:solidFill>
              <a:prstDash val="solid"/>
              <a:headEnd type="none" w="med" len="med"/>
              <a:tailEnd type="none" w="med" len="med"/>
            </a:ln>
          </p:spPr>
        </p:cxnSp>
        <p:cxnSp>
          <p:nvCxnSpPr>
            <p:cNvPr id="18542" name="直接连接符 219"/>
            <p:cNvCxnSpPr/>
            <p:nvPr/>
          </p:nvCxnSpPr>
          <p:spPr>
            <a:xfrm>
              <a:off x="7143768" y="4286256"/>
              <a:ext cx="642942" cy="428628"/>
            </a:xfrm>
            <a:prstGeom prst="line">
              <a:avLst/>
            </a:prstGeom>
            <a:ln w="25400" cap="flat" cmpd="sng">
              <a:solidFill>
                <a:schemeClr val="tx1"/>
              </a:solidFill>
              <a:prstDash val="solid"/>
              <a:headEnd type="none" w="med" len="med"/>
              <a:tailEnd type="none" w="med" len="med"/>
            </a:ln>
          </p:spPr>
        </p:cxnSp>
      </p:grpSp>
      <p:grpSp>
        <p:nvGrpSpPr>
          <p:cNvPr id="18439" name="组合 265"/>
          <p:cNvGrpSpPr/>
          <p:nvPr/>
        </p:nvGrpSpPr>
        <p:grpSpPr>
          <a:xfrm>
            <a:off x="785813" y="5500688"/>
            <a:ext cx="8001000" cy="798512"/>
            <a:chOff x="785786" y="5500702"/>
            <a:chExt cx="8001056" cy="797960"/>
          </a:xfrm>
        </p:grpSpPr>
        <p:cxnSp>
          <p:nvCxnSpPr>
            <p:cNvPr id="18459" name="直接连接符 227"/>
            <p:cNvCxnSpPr/>
            <p:nvPr/>
          </p:nvCxnSpPr>
          <p:spPr>
            <a:xfrm rot="5400000">
              <a:off x="750067" y="5679297"/>
              <a:ext cx="571504" cy="214314"/>
            </a:xfrm>
            <a:prstGeom prst="line">
              <a:avLst/>
            </a:prstGeom>
            <a:ln w="25400" cap="flat" cmpd="sng">
              <a:solidFill>
                <a:schemeClr val="tx1"/>
              </a:solidFill>
              <a:prstDash val="solid"/>
              <a:headEnd type="none" w="med" len="med"/>
              <a:tailEnd type="none" w="med" len="med"/>
            </a:ln>
          </p:spPr>
        </p:cxnSp>
        <p:cxnSp>
          <p:nvCxnSpPr>
            <p:cNvPr id="18460" name="直接连接符 229"/>
            <p:cNvCxnSpPr/>
            <p:nvPr/>
          </p:nvCxnSpPr>
          <p:spPr>
            <a:xfrm rot="-5400000" flipH="1">
              <a:off x="1000100" y="5715016"/>
              <a:ext cx="571504" cy="142876"/>
            </a:xfrm>
            <a:prstGeom prst="line">
              <a:avLst/>
            </a:prstGeom>
            <a:ln w="25400" cap="flat" cmpd="sng">
              <a:solidFill>
                <a:schemeClr val="tx1"/>
              </a:solidFill>
              <a:prstDash val="solid"/>
              <a:headEnd type="none" w="med" len="med"/>
              <a:tailEnd type="none" w="med" len="med"/>
            </a:ln>
          </p:spPr>
        </p:cxnSp>
        <p:sp>
          <p:nvSpPr>
            <p:cNvPr id="18461" name="TextBox 230"/>
            <p:cNvSpPr txBox="1"/>
            <p:nvPr/>
          </p:nvSpPr>
          <p:spPr>
            <a:xfrm>
              <a:off x="785786"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62" name="直接连接符 232"/>
            <p:cNvCxnSpPr/>
            <p:nvPr/>
          </p:nvCxnSpPr>
          <p:spPr>
            <a:xfrm rot="5400000">
              <a:off x="1393009" y="5679297"/>
              <a:ext cx="571504" cy="214314"/>
            </a:xfrm>
            <a:prstGeom prst="line">
              <a:avLst/>
            </a:prstGeom>
            <a:ln w="25400" cap="flat" cmpd="sng">
              <a:solidFill>
                <a:schemeClr val="tx1"/>
              </a:solidFill>
              <a:prstDash val="solid"/>
              <a:headEnd type="none" w="med" len="med"/>
              <a:tailEnd type="none" w="med" len="med"/>
            </a:ln>
          </p:spPr>
        </p:cxnSp>
        <p:cxnSp>
          <p:nvCxnSpPr>
            <p:cNvPr id="18463" name="直接连接符 233"/>
            <p:cNvCxnSpPr/>
            <p:nvPr/>
          </p:nvCxnSpPr>
          <p:spPr>
            <a:xfrm rot="-5400000" flipH="1">
              <a:off x="1643042" y="5715016"/>
              <a:ext cx="571504" cy="142876"/>
            </a:xfrm>
            <a:prstGeom prst="line">
              <a:avLst/>
            </a:prstGeom>
            <a:ln w="25400" cap="flat" cmpd="sng">
              <a:solidFill>
                <a:schemeClr val="tx1"/>
              </a:solidFill>
              <a:prstDash val="solid"/>
              <a:headEnd type="none" w="med" len="med"/>
              <a:tailEnd type="none" w="med" len="med"/>
            </a:ln>
          </p:spPr>
        </p:cxnSp>
        <p:sp>
          <p:nvSpPr>
            <p:cNvPr id="18464" name="TextBox 234"/>
            <p:cNvSpPr txBox="1"/>
            <p:nvPr/>
          </p:nvSpPr>
          <p:spPr>
            <a:xfrm>
              <a:off x="1428728"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65" name="直接连接符 235"/>
            <p:cNvCxnSpPr/>
            <p:nvPr/>
          </p:nvCxnSpPr>
          <p:spPr>
            <a:xfrm rot="5400000">
              <a:off x="2607455" y="5679297"/>
              <a:ext cx="571504" cy="214314"/>
            </a:xfrm>
            <a:prstGeom prst="line">
              <a:avLst/>
            </a:prstGeom>
            <a:ln w="25400" cap="flat" cmpd="sng">
              <a:solidFill>
                <a:schemeClr val="tx1"/>
              </a:solidFill>
              <a:prstDash val="solid"/>
              <a:headEnd type="none" w="med" len="med"/>
              <a:tailEnd type="none" w="med" len="med"/>
            </a:ln>
          </p:spPr>
        </p:cxnSp>
        <p:cxnSp>
          <p:nvCxnSpPr>
            <p:cNvPr id="18466" name="直接连接符 236"/>
            <p:cNvCxnSpPr/>
            <p:nvPr/>
          </p:nvCxnSpPr>
          <p:spPr>
            <a:xfrm rot="-5400000" flipH="1">
              <a:off x="2857488" y="5715016"/>
              <a:ext cx="571504" cy="142876"/>
            </a:xfrm>
            <a:prstGeom prst="line">
              <a:avLst/>
            </a:prstGeom>
            <a:ln w="25400" cap="flat" cmpd="sng">
              <a:solidFill>
                <a:schemeClr val="tx1"/>
              </a:solidFill>
              <a:prstDash val="solid"/>
              <a:headEnd type="none" w="med" len="med"/>
              <a:tailEnd type="none" w="med" len="med"/>
            </a:ln>
          </p:spPr>
        </p:cxnSp>
        <p:sp>
          <p:nvSpPr>
            <p:cNvPr id="18467" name="TextBox 237"/>
            <p:cNvSpPr txBox="1"/>
            <p:nvPr/>
          </p:nvSpPr>
          <p:spPr>
            <a:xfrm>
              <a:off x="2643174"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68" name="直接连接符 238"/>
            <p:cNvCxnSpPr/>
            <p:nvPr/>
          </p:nvCxnSpPr>
          <p:spPr>
            <a:xfrm rot="5400000">
              <a:off x="3178959" y="5679297"/>
              <a:ext cx="571504" cy="214314"/>
            </a:xfrm>
            <a:prstGeom prst="line">
              <a:avLst/>
            </a:prstGeom>
            <a:ln w="25400" cap="flat" cmpd="sng">
              <a:solidFill>
                <a:schemeClr val="tx1"/>
              </a:solidFill>
              <a:prstDash val="solid"/>
              <a:headEnd type="none" w="med" len="med"/>
              <a:tailEnd type="none" w="med" len="med"/>
            </a:ln>
          </p:spPr>
        </p:cxnSp>
        <p:cxnSp>
          <p:nvCxnSpPr>
            <p:cNvPr id="18469" name="直接连接符 239"/>
            <p:cNvCxnSpPr/>
            <p:nvPr/>
          </p:nvCxnSpPr>
          <p:spPr>
            <a:xfrm rot="-5400000" flipH="1">
              <a:off x="3428992" y="5715016"/>
              <a:ext cx="571504" cy="142876"/>
            </a:xfrm>
            <a:prstGeom prst="line">
              <a:avLst/>
            </a:prstGeom>
            <a:ln w="25400" cap="flat" cmpd="sng">
              <a:solidFill>
                <a:schemeClr val="tx1"/>
              </a:solidFill>
              <a:prstDash val="solid"/>
              <a:headEnd type="none" w="med" len="med"/>
              <a:tailEnd type="none" w="med" len="med"/>
            </a:ln>
          </p:spPr>
        </p:cxnSp>
        <p:sp>
          <p:nvSpPr>
            <p:cNvPr id="18470" name="TextBox 240"/>
            <p:cNvSpPr txBox="1"/>
            <p:nvPr/>
          </p:nvSpPr>
          <p:spPr>
            <a:xfrm>
              <a:off x="3214678"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71" name="直接连接符 241"/>
            <p:cNvCxnSpPr/>
            <p:nvPr/>
          </p:nvCxnSpPr>
          <p:spPr>
            <a:xfrm rot="5400000">
              <a:off x="3750463" y="5679297"/>
              <a:ext cx="571504" cy="214314"/>
            </a:xfrm>
            <a:prstGeom prst="line">
              <a:avLst/>
            </a:prstGeom>
            <a:ln w="25400" cap="flat" cmpd="sng">
              <a:solidFill>
                <a:schemeClr val="tx1"/>
              </a:solidFill>
              <a:prstDash val="solid"/>
              <a:headEnd type="none" w="med" len="med"/>
              <a:tailEnd type="none" w="med" len="med"/>
            </a:ln>
          </p:spPr>
        </p:cxnSp>
        <p:cxnSp>
          <p:nvCxnSpPr>
            <p:cNvPr id="18472" name="直接连接符 242"/>
            <p:cNvCxnSpPr/>
            <p:nvPr/>
          </p:nvCxnSpPr>
          <p:spPr>
            <a:xfrm rot="-5400000" flipH="1">
              <a:off x="4000496" y="5715016"/>
              <a:ext cx="571504" cy="142876"/>
            </a:xfrm>
            <a:prstGeom prst="line">
              <a:avLst/>
            </a:prstGeom>
            <a:ln w="25400" cap="flat" cmpd="sng">
              <a:solidFill>
                <a:schemeClr val="tx1"/>
              </a:solidFill>
              <a:prstDash val="solid"/>
              <a:headEnd type="none" w="med" len="med"/>
              <a:tailEnd type="none" w="med" len="med"/>
            </a:ln>
          </p:spPr>
        </p:cxnSp>
        <p:sp>
          <p:nvSpPr>
            <p:cNvPr id="18473" name="TextBox 243"/>
            <p:cNvSpPr txBox="1"/>
            <p:nvPr/>
          </p:nvSpPr>
          <p:spPr>
            <a:xfrm>
              <a:off x="3786182"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74" name="直接连接符 244"/>
            <p:cNvCxnSpPr/>
            <p:nvPr/>
          </p:nvCxnSpPr>
          <p:spPr>
            <a:xfrm rot="5400000">
              <a:off x="4321967" y="5679297"/>
              <a:ext cx="571504" cy="214314"/>
            </a:xfrm>
            <a:prstGeom prst="line">
              <a:avLst/>
            </a:prstGeom>
            <a:ln w="25400" cap="flat" cmpd="sng">
              <a:solidFill>
                <a:schemeClr val="tx1"/>
              </a:solidFill>
              <a:prstDash val="solid"/>
              <a:headEnd type="none" w="med" len="med"/>
              <a:tailEnd type="none" w="med" len="med"/>
            </a:ln>
          </p:spPr>
        </p:cxnSp>
        <p:cxnSp>
          <p:nvCxnSpPr>
            <p:cNvPr id="18475" name="直接连接符 245"/>
            <p:cNvCxnSpPr/>
            <p:nvPr/>
          </p:nvCxnSpPr>
          <p:spPr>
            <a:xfrm rot="-5400000" flipH="1">
              <a:off x="4572000" y="5715016"/>
              <a:ext cx="571504" cy="142876"/>
            </a:xfrm>
            <a:prstGeom prst="line">
              <a:avLst/>
            </a:prstGeom>
            <a:ln w="25400" cap="flat" cmpd="sng">
              <a:solidFill>
                <a:schemeClr val="tx1"/>
              </a:solidFill>
              <a:prstDash val="solid"/>
              <a:headEnd type="none" w="med" len="med"/>
              <a:tailEnd type="none" w="med" len="med"/>
            </a:ln>
          </p:spPr>
        </p:cxnSp>
        <p:sp>
          <p:nvSpPr>
            <p:cNvPr id="18476" name="TextBox 246"/>
            <p:cNvSpPr txBox="1"/>
            <p:nvPr/>
          </p:nvSpPr>
          <p:spPr>
            <a:xfrm>
              <a:off x="4357686"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77" name="直接连接符 247"/>
            <p:cNvCxnSpPr/>
            <p:nvPr/>
          </p:nvCxnSpPr>
          <p:spPr>
            <a:xfrm rot="5400000">
              <a:off x="4893471" y="5679297"/>
              <a:ext cx="571504" cy="214314"/>
            </a:xfrm>
            <a:prstGeom prst="line">
              <a:avLst/>
            </a:prstGeom>
            <a:ln w="25400" cap="flat" cmpd="sng">
              <a:solidFill>
                <a:schemeClr val="tx1"/>
              </a:solidFill>
              <a:prstDash val="solid"/>
              <a:headEnd type="none" w="med" len="med"/>
              <a:tailEnd type="none" w="med" len="med"/>
            </a:ln>
          </p:spPr>
        </p:cxnSp>
        <p:cxnSp>
          <p:nvCxnSpPr>
            <p:cNvPr id="18478" name="直接连接符 248"/>
            <p:cNvCxnSpPr/>
            <p:nvPr/>
          </p:nvCxnSpPr>
          <p:spPr>
            <a:xfrm rot="-5400000" flipH="1">
              <a:off x="5143504" y="5715016"/>
              <a:ext cx="571504" cy="142876"/>
            </a:xfrm>
            <a:prstGeom prst="line">
              <a:avLst/>
            </a:prstGeom>
            <a:ln w="25400" cap="flat" cmpd="sng">
              <a:solidFill>
                <a:schemeClr val="tx1"/>
              </a:solidFill>
              <a:prstDash val="solid"/>
              <a:headEnd type="none" w="med" len="med"/>
              <a:tailEnd type="none" w="med" len="med"/>
            </a:ln>
          </p:spPr>
        </p:cxnSp>
        <p:sp>
          <p:nvSpPr>
            <p:cNvPr id="18479" name="TextBox 249"/>
            <p:cNvSpPr txBox="1"/>
            <p:nvPr/>
          </p:nvSpPr>
          <p:spPr>
            <a:xfrm>
              <a:off x="4929190"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80" name="直接连接符 250"/>
            <p:cNvCxnSpPr/>
            <p:nvPr/>
          </p:nvCxnSpPr>
          <p:spPr>
            <a:xfrm rot="5400000">
              <a:off x="5750727" y="5679297"/>
              <a:ext cx="571504" cy="214314"/>
            </a:xfrm>
            <a:prstGeom prst="line">
              <a:avLst/>
            </a:prstGeom>
            <a:ln w="25400" cap="flat" cmpd="sng">
              <a:solidFill>
                <a:schemeClr val="tx1"/>
              </a:solidFill>
              <a:prstDash val="solid"/>
              <a:headEnd type="none" w="med" len="med"/>
              <a:tailEnd type="none" w="med" len="med"/>
            </a:ln>
          </p:spPr>
        </p:cxnSp>
        <p:cxnSp>
          <p:nvCxnSpPr>
            <p:cNvPr id="18481" name="直接连接符 251"/>
            <p:cNvCxnSpPr/>
            <p:nvPr/>
          </p:nvCxnSpPr>
          <p:spPr>
            <a:xfrm rot="-5400000" flipH="1">
              <a:off x="6000760" y="5715016"/>
              <a:ext cx="571504" cy="142876"/>
            </a:xfrm>
            <a:prstGeom prst="line">
              <a:avLst/>
            </a:prstGeom>
            <a:ln w="25400" cap="flat" cmpd="sng">
              <a:solidFill>
                <a:schemeClr val="tx1"/>
              </a:solidFill>
              <a:prstDash val="solid"/>
              <a:headEnd type="none" w="med" len="med"/>
              <a:tailEnd type="none" w="med" len="med"/>
            </a:ln>
          </p:spPr>
        </p:cxnSp>
        <p:sp>
          <p:nvSpPr>
            <p:cNvPr id="18482" name="TextBox 252"/>
            <p:cNvSpPr txBox="1"/>
            <p:nvPr/>
          </p:nvSpPr>
          <p:spPr>
            <a:xfrm>
              <a:off x="5786446"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83" name="直接连接符 253"/>
            <p:cNvCxnSpPr/>
            <p:nvPr/>
          </p:nvCxnSpPr>
          <p:spPr>
            <a:xfrm rot="5400000">
              <a:off x="6322231" y="5679297"/>
              <a:ext cx="571504" cy="214314"/>
            </a:xfrm>
            <a:prstGeom prst="line">
              <a:avLst/>
            </a:prstGeom>
            <a:ln w="25400" cap="flat" cmpd="sng">
              <a:solidFill>
                <a:schemeClr val="tx1"/>
              </a:solidFill>
              <a:prstDash val="solid"/>
              <a:headEnd type="none" w="med" len="med"/>
              <a:tailEnd type="none" w="med" len="med"/>
            </a:ln>
          </p:spPr>
        </p:cxnSp>
        <p:cxnSp>
          <p:nvCxnSpPr>
            <p:cNvPr id="18484" name="直接连接符 254"/>
            <p:cNvCxnSpPr/>
            <p:nvPr/>
          </p:nvCxnSpPr>
          <p:spPr>
            <a:xfrm rot="-5400000" flipH="1">
              <a:off x="6572264" y="5715016"/>
              <a:ext cx="571504" cy="142876"/>
            </a:xfrm>
            <a:prstGeom prst="line">
              <a:avLst/>
            </a:prstGeom>
            <a:ln w="25400" cap="flat" cmpd="sng">
              <a:solidFill>
                <a:schemeClr val="tx1"/>
              </a:solidFill>
              <a:prstDash val="solid"/>
              <a:headEnd type="none" w="med" len="med"/>
              <a:tailEnd type="none" w="med" len="med"/>
            </a:ln>
          </p:spPr>
        </p:cxnSp>
        <p:sp>
          <p:nvSpPr>
            <p:cNvPr id="18485" name="TextBox 255"/>
            <p:cNvSpPr txBox="1"/>
            <p:nvPr/>
          </p:nvSpPr>
          <p:spPr>
            <a:xfrm>
              <a:off x="6357950"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86" name="直接连接符 256"/>
            <p:cNvCxnSpPr/>
            <p:nvPr/>
          </p:nvCxnSpPr>
          <p:spPr>
            <a:xfrm rot="5400000">
              <a:off x="6893735" y="5679297"/>
              <a:ext cx="571504" cy="214314"/>
            </a:xfrm>
            <a:prstGeom prst="line">
              <a:avLst/>
            </a:prstGeom>
            <a:ln w="25400" cap="flat" cmpd="sng">
              <a:solidFill>
                <a:schemeClr val="tx1"/>
              </a:solidFill>
              <a:prstDash val="solid"/>
              <a:headEnd type="none" w="med" len="med"/>
              <a:tailEnd type="none" w="med" len="med"/>
            </a:ln>
          </p:spPr>
        </p:cxnSp>
        <p:cxnSp>
          <p:nvCxnSpPr>
            <p:cNvPr id="18487" name="直接连接符 257"/>
            <p:cNvCxnSpPr/>
            <p:nvPr/>
          </p:nvCxnSpPr>
          <p:spPr>
            <a:xfrm rot="-5400000" flipH="1">
              <a:off x="7143768" y="5715016"/>
              <a:ext cx="571504" cy="142876"/>
            </a:xfrm>
            <a:prstGeom prst="line">
              <a:avLst/>
            </a:prstGeom>
            <a:ln w="25400" cap="flat" cmpd="sng">
              <a:solidFill>
                <a:schemeClr val="tx1"/>
              </a:solidFill>
              <a:prstDash val="solid"/>
              <a:headEnd type="none" w="med" len="med"/>
              <a:tailEnd type="none" w="med" len="med"/>
            </a:ln>
          </p:spPr>
        </p:cxnSp>
        <p:sp>
          <p:nvSpPr>
            <p:cNvPr id="18488" name="TextBox 258"/>
            <p:cNvSpPr txBox="1"/>
            <p:nvPr/>
          </p:nvSpPr>
          <p:spPr>
            <a:xfrm>
              <a:off x="6929454"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89" name="直接连接符 259"/>
            <p:cNvCxnSpPr/>
            <p:nvPr/>
          </p:nvCxnSpPr>
          <p:spPr>
            <a:xfrm rot="5400000">
              <a:off x="7465239" y="5679297"/>
              <a:ext cx="571504" cy="214314"/>
            </a:xfrm>
            <a:prstGeom prst="line">
              <a:avLst/>
            </a:prstGeom>
            <a:ln w="25400" cap="flat" cmpd="sng">
              <a:solidFill>
                <a:schemeClr val="tx1"/>
              </a:solidFill>
              <a:prstDash val="solid"/>
              <a:headEnd type="none" w="med" len="med"/>
              <a:tailEnd type="none" w="med" len="med"/>
            </a:ln>
          </p:spPr>
        </p:cxnSp>
        <p:cxnSp>
          <p:nvCxnSpPr>
            <p:cNvPr id="18490" name="直接连接符 260"/>
            <p:cNvCxnSpPr/>
            <p:nvPr/>
          </p:nvCxnSpPr>
          <p:spPr>
            <a:xfrm rot="-5400000" flipH="1">
              <a:off x="7715272" y="5715016"/>
              <a:ext cx="571504" cy="142876"/>
            </a:xfrm>
            <a:prstGeom prst="line">
              <a:avLst/>
            </a:prstGeom>
            <a:ln w="25400" cap="flat" cmpd="sng">
              <a:solidFill>
                <a:schemeClr val="tx1"/>
              </a:solidFill>
              <a:prstDash val="solid"/>
              <a:headEnd type="none" w="med" len="med"/>
              <a:tailEnd type="none" w="med" len="med"/>
            </a:ln>
          </p:spPr>
        </p:cxnSp>
        <p:sp>
          <p:nvSpPr>
            <p:cNvPr id="18491" name="TextBox 261"/>
            <p:cNvSpPr txBox="1"/>
            <p:nvPr/>
          </p:nvSpPr>
          <p:spPr>
            <a:xfrm>
              <a:off x="7500958"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cxnSp>
          <p:nvCxnSpPr>
            <p:cNvPr id="18492" name="直接连接符 262"/>
            <p:cNvCxnSpPr/>
            <p:nvPr/>
          </p:nvCxnSpPr>
          <p:spPr>
            <a:xfrm rot="5400000">
              <a:off x="8036743" y="5679297"/>
              <a:ext cx="571504" cy="214314"/>
            </a:xfrm>
            <a:prstGeom prst="line">
              <a:avLst/>
            </a:prstGeom>
            <a:ln w="25400" cap="flat" cmpd="sng">
              <a:solidFill>
                <a:schemeClr val="tx1"/>
              </a:solidFill>
              <a:prstDash val="solid"/>
              <a:headEnd type="none" w="med" len="med"/>
              <a:tailEnd type="none" w="med" len="med"/>
            </a:ln>
          </p:spPr>
        </p:cxnSp>
        <p:cxnSp>
          <p:nvCxnSpPr>
            <p:cNvPr id="18493" name="直接连接符 263"/>
            <p:cNvCxnSpPr/>
            <p:nvPr/>
          </p:nvCxnSpPr>
          <p:spPr>
            <a:xfrm rot="-5400000" flipH="1">
              <a:off x="8286776" y="5715016"/>
              <a:ext cx="571504" cy="142876"/>
            </a:xfrm>
            <a:prstGeom prst="line">
              <a:avLst/>
            </a:prstGeom>
            <a:ln w="25400" cap="flat" cmpd="sng">
              <a:solidFill>
                <a:schemeClr val="tx1"/>
              </a:solidFill>
              <a:prstDash val="solid"/>
              <a:headEnd type="none" w="med" len="med"/>
              <a:tailEnd type="none" w="med" len="med"/>
            </a:ln>
          </p:spPr>
        </p:cxnSp>
        <p:sp>
          <p:nvSpPr>
            <p:cNvPr id="18494" name="TextBox 264"/>
            <p:cNvSpPr txBox="1"/>
            <p:nvPr/>
          </p:nvSpPr>
          <p:spPr>
            <a:xfrm>
              <a:off x="8072462" y="5929330"/>
              <a:ext cx="714380" cy="369332"/>
            </a:xfrm>
            <a:prstGeom prst="rect">
              <a:avLst/>
            </a:prstGeom>
            <a:noFill/>
            <a:ln w="9525">
              <a:noFill/>
            </a:ln>
          </p:spPr>
          <p:txBody>
            <a:bodyPr>
              <a:spAutoFit/>
            </a:bodyPr>
            <a:p>
              <a:pPr algn="ct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grpSp>
      <p:sp>
        <p:nvSpPr>
          <p:cNvPr id="202" name="TextBox 201"/>
          <p:cNvSpPr txBox="1"/>
          <p:nvPr/>
        </p:nvSpPr>
        <p:spPr>
          <a:xfrm>
            <a:off x="714375" y="5214938"/>
            <a:ext cx="428625" cy="461962"/>
          </a:xfrm>
          <a:prstGeom prst="rect">
            <a:avLst/>
          </a:prstGeom>
          <a:noFill/>
          <a:ln w="9525">
            <a:noFill/>
          </a:ln>
        </p:spPr>
        <p:txBody>
          <a:bodyPr>
            <a:spAutoFit/>
          </a:bodyPr>
          <a:p>
            <a:pPr algn="ctr"/>
            <a:r>
              <a:rPr lang="en-US" altLang="zh-CN" b="1" dirty="0">
                <a:solidFill>
                  <a:srgbClr val="FF0000"/>
                </a:solidFill>
                <a:latin typeface="Times New Roman" panose="02020603050405020304" pitchFamily="18" charset="0"/>
              </a:rPr>
              <a:t>1</a:t>
            </a:r>
            <a:endParaRPr lang="zh-CN" altLang="en-US" b="1" dirty="0">
              <a:solidFill>
                <a:srgbClr val="FF0000"/>
              </a:solidFill>
              <a:latin typeface="Times New Roman" panose="02020603050405020304" pitchFamily="18" charset="0"/>
            </a:endParaRPr>
          </a:p>
        </p:txBody>
      </p:sp>
      <p:sp>
        <p:nvSpPr>
          <p:cNvPr id="204" name="TextBox 203"/>
          <p:cNvSpPr txBox="1"/>
          <p:nvPr/>
        </p:nvSpPr>
        <p:spPr>
          <a:xfrm>
            <a:off x="1928813" y="5214938"/>
            <a:ext cx="428625" cy="461962"/>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2</a:t>
            </a:r>
            <a:endParaRPr lang="zh-CN" altLang="en-US" b="1" dirty="0">
              <a:solidFill>
                <a:srgbClr val="FF0000"/>
              </a:solidFill>
              <a:latin typeface="Times New Roman" panose="02020603050405020304" pitchFamily="18" charset="0"/>
            </a:endParaRPr>
          </a:p>
        </p:txBody>
      </p:sp>
      <p:sp>
        <p:nvSpPr>
          <p:cNvPr id="206" name="TextBox 205"/>
          <p:cNvSpPr txBox="1"/>
          <p:nvPr/>
        </p:nvSpPr>
        <p:spPr>
          <a:xfrm>
            <a:off x="2500313" y="5214938"/>
            <a:ext cx="500062" cy="461962"/>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-1</a:t>
            </a:r>
            <a:endParaRPr lang="zh-CN" altLang="en-US" b="1" dirty="0">
              <a:solidFill>
                <a:srgbClr val="FF0000"/>
              </a:solidFill>
              <a:latin typeface="Times New Roman" panose="02020603050405020304" pitchFamily="18" charset="0"/>
            </a:endParaRPr>
          </a:p>
        </p:txBody>
      </p:sp>
      <p:sp>
        <p:nvSpPr>
          <p:cNvPr id="208" name="TextBox 207"/>
          <p:cNvSpPr txBox="1"/>
          <p:nvPr/>
        </p:nvSpPr>
        <p:spPr>
          <a:xfrm>
            <a:off x="3214688" y="5214938"/>
            <a:ext cx="500062" cy="461962"/>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0</a:t>
            </a:r>
            <a:endParaRPr lang="zh-CN" altLang="en-US" b="1" dirty="0">
              <a:solidFill>
                <a:srgbClr val="FF0000"/>
              </a:solidFill>
              <a:latin typeface="Times New Roman" panose="02020603050405020304" pitchFamily="18" charset="0"/>
            </a:endParaRPr>
          </a:p>
        </p:txBody>
      </p:sp>
      <p:sp>
        <p:nvSpPr>
          <p:cNvPr id="210" name="TextBox 209"/>
          <p:cNvSpPr txBox="1"/>
          <p:nvPr/>
        </p:nvSpPr>
        <p:spPr>
          <a:xfrm>
            <a:off x="4000500" y="5214938"/>
            <a:ext cx="500063" cy="461962"/>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-1</a:t>
            </a:r>
            <a:endParaRPr lang="zh-CN" altLang="en-US" b="1" dirty="0">
              <a:solidFill>
                <a:srgbClr val="FF0000"/>
              </a:solidFill>
              <a:latin typeface="Times New Roman" panose="02020603050405020304" pitchFamily="18" charset="0"/>
            </a:endParaRPr>
          </a:p>
        </p:txBody>
      </p:sp>
      <p:sp>
        <p:nvSpPr>
          <p:cNvPr id="212" name="TextBox 211"/>
          <p:cNvSpPr txBox="1"/>
          <p:nvPr/>
        </p:nvSpPr>
        <p:spPr>
          <a:xfrm>
            <a:off x="4714875" y="5214938"/>
            <a:ext cx="500063" cy="461962"/>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-2</a:t>
            </a:r>
            <a:endParaRPr lang="zh-CN" altLang="en-US" b="1" dirty="0">
              <a:solidFill>
                <a:srgbClr val="FF0000"/>
              </a:solidFill>
              <a:latin typeface="Times New Roman" panose="02020603050405020304" pitchFamily="18" charset="0"/>
            </a:endParaRPr>
          </a:p>
        </p:txBody>
      </p:sp>
      <p:sp>
        <p:nvSpPr>
          <p:cNvPr id="214" name="TextBox 213"/>
          <p:cNvSpPr txBox="1"/>
          <p:nvPr/>
        </p:nvSpPr>
        <p:spPr>
          <a:xfrm>
            <a:off x="5357813" y="5214938"/>
            <a:ext cx="500062" cy="461962"/>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0</a:t>
            </a:r>
            <a:endParaRPr lang="zh-CN" altLang="en-US" b="1" dirty="0">
              <a:solidFill>
                <a:srgbClr val="FF0000"/>
              </a:solidFill>
              <a:latin typeface="Times New Roman" panose="02020603050405020304" pitchFamily="18" charset="0"/>
            </a:endParaRPr>
          </a:p>
        </p:txBody>
      </p:sp>
      <p:grpSp>
        <p:nvGrpSpPr>
          <p:cNvPr id="196" name="组合 268"/>
          <p:cNvGrpSpPr/>
          <p:nvPr/>
        </p:nvGrpSpPr>
        <p:grpSpPr>
          <a:xfrm>
            <a:off x="5786438" y="5214938"/>
            <a:ext cx="2786062" cy="461962"/>
            <a:chOff x="5786446" y="5214950"/>
            <a:chExt cx="2786082" cy="461665"/>
          </a:xfrm>
        </p:grpSpPr>
        <p:sp>
          <p:nvSpPr>
            <p:cNvPr id="18454" name="TextBox 220"/>
            <p:cNvSpPr txBox="1"/>
            <p:nvPr/>
          </p:nvSpPr>
          <p:spPr>
            <a:xfrm>
              <a:off x="5786446" y="5214950"/>
              <a:ext cx="500066" cy="461665"/>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1</a:t>
              </a:r>
              <a:endParaRPr lang="zh-CN" altLang="en-US" b="1" dirty="0">
                <a:solidFill>
                  <a:srgbClr val="FF0000"/>
                </a:solidFill>
                <a:latin typeface="Times New Roman" panose="02020603050405020304" pitchFamily="18" charset="0"/>
              </a:endParaRPr>
            </a:p>
          </p:txBody>
        </p:sp>
        <p:sp>
          <p:nvSpPr>
            <p:cNvPr id="18455" name="TextBox 221"/>
            <p:cNvSpPr txBox="1"/>
            <p:nvPr/>
          </p:nvSpPr>
          <p:spPr>
            <a:xfrm>
              <a:off x="6572264" y="5214950"/>
              <a:ext cx="500066" cy="461665"/>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0</a:t>
              </a:r>
              <a:endParaRPr lang="zh-CN" altLang="en-US" b="1" dirty="0">
                <a:solidFill>
                  <a:srgbClr val="FF0000"/>
                </a:solidFill>
                <a:latin typeface="Times New Roman" panose="02020603050405020304" pitchFamily="18" charset="0"/>
              </a:endParaRPr>
            </a:p>
          </p:txBody>
        </p:sp>
        <p:sp>
          <p:nvSpPr>
            <p:cNvPr id="18456" name="TextBox 222"/>
            <p:cNvSpPr txBox="1"/>
            <p:nvPr/>
          </p:nvSpPr>
          <p:spPr>
            <a:xfrm>
              <a:off x="7072330" y="5214950"/>
              <a:ext cx="500066" cy="461665"/>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-1</a:t>
              </a:r>
              <a:endParaRPr lang="zh-CN" altLang="en-US" b="1" dirty="0">
                <a:solidFill>
                  <a:srgbClr val="FF0000"/>
                </a:solidFill>
                <a:latin typeface="Times New Roman" panose="02020603050405020304" pitchFamily="18" charset="0"/>
              </a:endParaRPr>
            </a:p>
          </p:txBody>
        </p:sp>
        <p:sp>
          <p:nvSpPr>
            <p:cNvPr id="18457" name="TextBox 265"/>
            <p:cNvSpPr txBox="1"/>
            <p:nvPr/>
          </p:nvSpPr>
          <p:spPr>
            <a:xfrm>
              <a:off x="7500958" y="5214950"/>
              <a:ext cx="500066" cy="461665"/>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1</a:t>
              </a:r>
              <a:endParaRPr lang="zh-CN" altLang="en-US" b="1" dirty="0">
                <a:solidFill>
                  <a:srgbClr val="FF0000"/>
                </a:solidFill>
                <a:latin typeface="Times New Roman" panose="02020603050405020304" pitchFamily="18" charset="0"/>
              </a:endParaRPr>
            </a:p>
          </p:txBody>
        </p:sp>
        <p:sp>
          <p:nvSpPr>
            <p:cNvPr id="18458" name="TextBox 267"/>
            <p:cNvSpPr txBox="1"/>
            <p:nvPr/>
          </p:nvSpPr>
          <p:spPr>
            <a:xfrm>
              <a:off x="8072462" y="5214950"/>
              <a:ext cx="500066" cy="461665"/>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0</a:t>
              </a:r>
              <a:endParaRPr lang="zh-CN" altLang="en-US" b="1" dirty="0">
                <a:solidFill>
                  <a:srgbClr val="FF0000"/>
                </a:solidFill>
                <a:latin typeface="Times New Roman" panose="02020603050405020304" pitchFamily="18" charset="0"/>
              </a:endParaRPr>
            </a:p>
          </p:txBody>
        </p:sp>
      </p:grpSp>
      <p:sp>
        <p:nvSpPr>
          <p:cNvPr id="270" name="TextBox 269"/>
          <p:cNvSpPr txBox="1"/>
          <p:nvPr/>
        </p:nvSpPr>
        <p:spPr>
          <a:xfrm>
            <a:off x="714375" y="3143250"/>
            <a:ext cx="428625" cy="461963"/>
          </a:xfrm>
          <a:prstGeom prst="rect">
            <a:avLst/>
          </a:prstGeom>
          <a:noFill/>
          <a:ln w="9525">
            <a:noFill/>
          </a:ln>
        </p:spPr>
        <p:txBody>
          <a:bodyPr>
            <a:spAutoFit/>
          </a:bodyPr>
          <a:p>
            <a:pPr algn="ctr"/>
            <a:r>
              <a:rPr lang="en-US" altLang="zh-CN" b="1" dirty="0">
                <a:solidFill>
                  <a:srgbClr val="FF0000"/>
                </a:solidFill>
                <a:latin typeface="Times New Roman" panose="02020603050405020304" pitchFamily="18" charset="0"/>
              </a:rPr>
              <a:t>1</a:t>
            </a:r>
            <a:endParaRPr lang="zh-CN" altLang="en-US" b="1" dirty="0">
              <a:solidFill>
                <a:srgbClr val="FF0000"/>
              </a:solidFill>
              <a:latin typeface="Times New Roman" panose="02020603050405020304" pitchFamily="18" charset="0"/>
            </a:endParaRPr>
          </a:p>
        </p:txBody>
      </p:sp>
      <p:sp>
        <p:nvSpPr>
          <p:cNvPr id="271" name="TextBox 270"/>
          <p:cNvSpPr txBox="1"/>
          <p:nvPr/>
        </p:nvSpPr>
        <p:spPr>
          <a:xfrm>
            <a:off x="4214813" y="3571875"/>
            <a:ext cx="500062" cy="461963"/>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-2</a:t>
            </a:r>
            <a:endParaRPr lang="zh-CN" altLang="en-US" b="1" dirty="0">
              <a:solidFill>
                <a:srgbClr val="FF0000"/>
              </a:solidFill>
              <a:latin typeface="Times New Roman" panose="02020603050405020304" pitchFamily="18" charset="0"/>
            </a:endParaRPr>
          </a:p>
        </p:txBody>
      </p:sp>
      <p:sp>
        <p:nvSpPr>
          <p:cNvPr id="272" name="TextBox 271"/>
          <p:cNvSpPr txBox="1"/>
          <p:nvPr/>
        </p:nvSpPr>
        <p:spPr>
          <a:xfrm>
            <a:off x="6858000" y="3571875"/>
            <a:ext cx="500063" cy="461963"/>
          </a:xfrm>
          <a:prstGeom prst="rect">
            <a:avLst/>
          </a:prstGeom>
          <a:noFill/>
          <a:ln w="9525">
            <a:noFill/>
          </a:ln>
        </p:spPr>
        <p:txBody>
          <a:bodyPr>
            <a:spAutoFit/>
          </a:bodyPr>
          <a:p>
            <a:r>
              <a:rPr lang="en-US" altLang="zh-CN" b="1" dirty="0">
                <a:solidFill>
                  <a:srgbClr val="FF0000"/>
                </a:solidFill>
                <a:latin typeface="Times New Roman" panose="02020603050405020304" pitchFamily="18" charset="0"/>
              </a:rPr>
              <a:t>-1</a:t>
            </a:r>
            <a:endParaRPr lang="zh-CN" altLang="en-US" b="1" dirty="0">
              <a:solidFill>
                <a:srgbClr val="FF0000"/>
              </a:solidFill>
              <a:latin typeface="Times New Roman" panose="02020603050405020304" pitchFamily="18" charset="0"/>
            </a:endParaRPr>
          </a:p>
        </p:txBody>
      </p:sp>
      <p:sp>
        <p:nvSpPr>
          <p:cNvPr id="273" name="TextBox 272"/>
          <p:cNvSpPr txBox="1"/>
          <p:nvPr/>
        </p:nvSpPr>
        <p:spPr>
          <a:xfrm>
            <a:off x="8001000" y="3500438"/>
            <a:ext cx="714375" cy="461962"/>
          </a:xfrm>
          <a:prstGeom prst="rect">
            <a:avLst/>
          </a:prstGeom>
          <a:noFill/>
          <a:ln w="9525">
            <a:noFill/>
          </a:ln>
        </p:spPr>
        <p:txBody>
          <a:bodyPr>
            <a:spAutoFit/>
          </a:bodyPr>
          <a:p>
            <a:r>
              <a:rPr lang="en-US" altLang="zh-CN" b="1" i="1" dirty="0">
                <a:solidFill>
                  <a:srgbClr val="FF0000"/>
                </a:solidFill>
                <a:latin typeface="Times New Roman" panose="02020603050405020304" pitchFamily="18" charset="0"/>
              </a:rPr>
              <a:t>min</a:t>
            </a:r>
            <a:endParaRPr lang="zh-CN" altLang="en-US" b="1" i="1" dirty="0">
              <a:solidFill>
                <a:srgbClr val="FF0000"/>
              </a:solidFill>
              <a:latin typeface="Times New Roman" panose="02020603050405020304" pitchFamily="18" charset="0"/>
            </a:endParaRPr>
          </a:p>
        </p:txBody>
      </p:sp>
      <p:sp>
        <p:nvSpPr>
          <p:cNvPr id="274" name="TextBox 273"/>
          <p:cNvSpPr txBox="1"/>
          <p:nvPr/>
        </p:nvSpPr>
        <p:spPr>
          <a:xfrm>
            <a:off x="5643563" y="1285875"/>
            <a:ext cx="1000125" cy="461963"/>
          </a:xfrm>
          <a:prstGeom prst="rect">
            <a:avLst/>
          </a:prstGeom>
          <a:noFill/>
          <a:ln w="9525">
            <a:noFill/>
          </a:ln>
        </p:spPr>
        <p:txBody>
          <a:bodyPr>
            <a:spAutoFit/>
          </a:bodyPr>
          <a:p>
            <a:r>
              <a:rPr lang="en-US" altLang="zh-CN" b="1" i="1" dirty="0">
                <a:solidFill>
                  <a:srgbClr val="0000FF"/>
                </a:solidFill>
                <a:latin typeface="Times New Roman" panose="02020603050405020304" pitchFamily="18" charset="0"/>
              </a:rPr>
              <a:t>max</a:t>
            </a:r>
            <a:endParaRPr lang="zh-CN" altLang="en-US" b="1" i="1" dirty="0">
              <a:solidFill>
                <a:srgbClr val="0000FF"/>
              </a:solidFill>
              <a:latin typeface="Times New Roman" panose="02020603050405020304" pitchFamily="18" charset="0"/>
            </a:endParaRPr>
          </a:p>
        </p:txBody>
      </p:sp>
      <p:sp>
        <p:nvSpPr>
          <p:cNvPr id="275" name="TextBox 274"/>
          <p:cNvSpPr txBox="1"/>
          <p:nvPr/>
        </p:nvSpPr>
        <p:spPr>
          <a:xfrm>
            <a:off x="4214813" y="1285875"/>
            <a:ext cx="428625" cy="461963"/>
          </a:xfrm>
          <a:prstGeom prst="rect">
            <a:avLst/>
          </a:prstGeom>
          <a:noFill/>
          <a:ln w="9525">
            <a:noFill/>
          </a:ln>
        </p:spPr>
        <p:txBody>
          <a:bodyPr>
            <a:spAutoFit/>
          </a:bodyPr>
          <a:p>
            <a:pPr algn="ctr"/>
            <a:r>
              <a:rPr lang="en-US" altLang="zh-CN" b="1" dirty="0">
                <a:solidFill>
                  <a:srgbClr val="FF0000"/>
                </a:solidFill>
                <a:latin typeface="Times New Roman" panose="02020603050405020304" pitchFamily="18" charset="0"/>
              </a:rPr>
              <a:t>1</a:t>
            </a:r>
            <a:endParaRPr lang="zh-CN" altLang="en-US"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73"/>
                                        </p:tgtEl>
                                        <p:attrNameLst>
                                          <p:attrName>style.visibility</p:attrName>
                                        </p:attrNameLst>
                                      </p:cBhvr>
                                      <p:to>
                                        <p:strVal val="visible"/>
                                      </p:to>
                                    </p:set>
                                    <p:animEffect transition="in" filter="wipe(down)">
                                      <p:cBhvr>
                                        <p:cTn id="39" dur="500"/>
                                        <p:tgtEl>
                                          <p:spTgt spid="27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7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7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74"/>
                                        </p:tgtEl>
                                        <p:attrNameLst>
                                          <p:attrName>style.visibility</p:attrName>
                                        </p:attrNameLst>
                                      </p:cBhvr>
                                      <p:to>
                                        <p:strVal val="visible"/>
                                      </p:to>
                                    </p:set>
                                    <p:animEffect transition="in" filter="wipe(down)">
                                      <p:cBhvr>
                                        <p:cTn id="56" dur="500"/>
                                        <p:tgtEl>
                                          <p:spTgt spid="27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p:bldP spid="204" grpId="0"/>
      <p:bldP spid="206" grpId="0"/>
      <p:bldP spid="208" grpId="0"/>
      <p:bldP spid="210" grpId="0"/>
      <p:bldP spid="212" grpId="0"/>
      <p:bldP spid="214" grpId="0"/>
      <p:bldP spid="270" grpId="0"/>
      <p:bldP spid="271" grpId="0"/>
      <p:bldP spid="272" grpId="0"/>
      <p:bldP spid="273" grpId="0"/>
      <p:bldP spid="274" grpId="0"/>
      <p:bldP spid="2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116"/>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19459" name="TextBox 4"/>
          <p:cNvSpPr txBox="1"/>
          <p:nvPr/>
        </p:nvSpPr>
        <p:spPr>
          <a:xfrm>
            <a:off x="554038" y="252413"/>
            <a:ext cx="2589212" cy="523875"/>
          </a:xfrm>
          <a:prstGeom prst="rect">
            <a:avLst/>
          </a:prstGeom>
          <a:noFill/>
          <a:ln w="9525">
            <a:noFill/>
          </a:ln>
        </p:spPr>
        <p:txBody>
          <a:bodyPr>
            <a:spAutoFit/>
          </a:bodyPr>
          <a:p>
            <a:r>
              <a:rPr lang="en-US" altLang="zh-CN" sz="2800" b="1" dirty="0">
                <a:solidFill>
                  <a:srgbClr val="C00000"/>
                </a:solidFill>
                <a:latin typeface="Times New Roman" panose="02020603050405020304" pitchFamily="18" charset="0"/>
              </a:rPr>
              <a:t> </a:t>
            </a:r>
            <a:r>
              <a:rPr lang="el-GR" altLang="zh-CN" sz="2800" b="1" i="1" dirty="0">
                <a:solidFill>
                  <a:srgbClr val="0000FF"/>
                </a:solidFill>
                <a:latin typeface="Times New Roman" panose="02020603050405020304" pitchFamily="18" charset="0"/>
              </a:rPr>
              <a:t>α</a:t>
            </a:r>
            <a:r>
              <a:rPr lang="en-US" altLang="zh-CN" sz="2800" b="1" dirty="0">
                <a:solidFill>
                  <a:srgbClr val="0000FF"/>
                </a:solidFill>
                <a:latin typeface="Times New Roman" panose="02020603050405020304" pitchFamily="18" charset="0"/>
              </a:rPr>
              <a:t> pruning</a:t>
            </a:r>
            <a:endParaRPr lang="en-US" altLang="zh-CN" sz="2800" b="1" dirty="0">
              <a:solidFill>
                <a:srgbClr val="0000FF"/>
              </a:solidFill>
              <a:latin typeface="Times New Roman" panose="02020603050405020304" pitchFamily="18" charset="0"/>
            </a:endParaRPr>
          </a:p>
        </p:txBody>
      </p:sp>
      <p:grpSp>
        <p:nvGrpSpPr>
          <p:cNvPr id="2" name="组合 23"/>
          <p:cNvGrpSpPr/>
          <p:nvPr/>
        </p:nvGrpSpPr>
        <p:grpSpPr>
          <a:xfrm>
            <a:off x="2286000" y="1071563"/>
            <a:ext cx="3714750" cy="3786187"/>
            <a:chOff x="2285984" y="1071546"/>
            <a:chExt cx="3714776" cy="3786214"/>
          </a:xfrm>
        </p:grpSpPr>
        <p:sp>
          <p:nvSpPr>
            <p:cNvPr id="19463" name="椭圆 3"/>
            <p:cNvSpPr/>
            <p:nvPr/>
          </p:nvSpPr>
          <p:spPr>
            <a:xfrm>
              <a:off x="3214678" y="1071546"/>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44</a:t>
              </a:r>
              <a:endParaRPr lang="zh-CN" altLang="en-US" b="1" dirty="0">
                <a:latin typeface="Times New Roman" panose="02020603050405020304" pitchFamily="18" charset="0"/>
              </a:endParaRPr>
            </a:p>
          </p:txBody>
        </p:sp>
        <p:sp>
          <p:nvSpPr>
            <p:cNvPr id="19464" name="椭圆 4"/>
            <p:cNvSpPr/>
            <p:nvPr/>
          </p:nvSpPr>
          <p:spPr>
            <a:xfrm>
              <a:off x="2285984" y="2071678"/>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44</a:t>
              </a:r>
              <a:endParaRPr lang="zh-CN" altLang="en-US" b="1" dirty="0">
                <a:latin typeface="Times New Roman" panose="02020603050405020304" pitchFamily="18" charset="0"/>
              </a:endParaRPr>
            </a:p>
          </p:txBody>
        </p:sp>
        <p:sp>
          <p:nvSpPr>
            <p:cNvPr id="19465" name="椭圆 5"/>
            <p:cNvSpPr/>
            <p:nvPr/>
          </p:nvSpPr>
          <p:spPr>
            <a:xfrm>
              <a:off x="4071934" y="2000240"/>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40</a:t>
              </a:r>
              <a:endParaRPr lang="zh-CN" altLang="en-US" b="1" dirty="0">
                <a:latin typeface="Times New Roman" panose="02020603050405020304" pitchFamily="18" charset="0"/>
              </a:endParaRPr>
            </a:p>
          </p:txBody>
        </p:sp>
        <p:sp>
          <p:nvSpPr>
            <p:cNvPr id="19466" name="椭圆 6"/>
            <p:cNvSpPr/>
            <p:nvPr/>
          </p:nvSpPr>
          <p:spPr>
            <a:xfrm>
              <a:off x="3286116" y="3000372"/>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40</a:t>
              </a:r>
              <a:endParaRPr lang="zh-CN" altLang="en-US" b="1" dirty="0">
                <a:latin typeface="Times New Roman" panose="02020603050405020304" pitchFamily="18" charset="0"/>
              </a:endParaRPr>
            </a:p>
          </p:txBody>
        </p:sp>
        <p:sp>
          <p:nvSpPr>
            <p:cNvPr id="19467" name="椭圆 7"/>
            <p:cNvSpPr/>
            <p:nvPr/>
          </p:nvSpPr>
          <p:spPr>
            <a:xfrm>
              <a:off x="4786314" y="3000372"/>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cxnSp>
          <p:nvCxnSpPr>
            <p:cNvPr id="19468" name="直接连接符 11"/>
            <p:cNvCxnSpPr>
              <a:stCxn id="19463" idx="3"/>
              <a:endCxn id="19464" idx="0"/>
            </p:cNvCxnSpPr>
            <p:nvPr/>
          </p:nvCxnSpPr>
          <p:spPr>
            <a:xfrm rot="5400000">
              <a:off x="2809140" y="1551061"/>
              <a:ext cx="390370" cy="650865"/>
            </a:xfrm>
            <a:prstGeom prst="line">
              <a:avLst/>
            </a:prstGeom>
            <a:ln w="25400" cap="flat" cmpd="sng">
              <a:solidFill>
                <a:schemeClr val="tx1"/>
              </a:solidFill>
              <a:prstDash val="solid"/>
              <a:headEnd type="none" w="med" len="med"/>
              <a:tailEnd type="none" w="med" len="med"/>
            </a:ln>
          </p:spPr>
        </p:cxnSp>
        <p:cxnSp>
          <p:nvCxnSpPr>
            <p:cNvPr id="19469" name="直接连接符 13"/>
            <p:cNvCxnSpPr>
              <a:stCxn id="19463" idx="5"/>
              <a:endCxn id="19465" idx="0"/>
            </p:cNvCxnSpPr>
            <p:nvPr/>
          </p:nvCxnSpPr>
          <p:spPr>
            <a:xfrm rot="-5400000" flipH="1">
              <a:off x="4015662" y="1551060"/>
              <a:ext cx="318932" cy="579427"/>
            </a:xfrm>
            <a:prstGeom prst="line">
              <a:avLst/>
            </a:prstGeom>
            <a:ln w="25400" cap="flat" cmpd="sng">
              <a:solidFill>
                <a:schemeClr val="tx1"/>
              </a:solidFill>
              <a:prstDash val="solid"/>
              <a:headEnd type="none" w="med" len="med"/>
              <a:tailEnd type="none" w="med" len="med"/>
            </a:ln>
          </p:spPr>
        </p:cxnSp>
        <p:cxnSp>
          <p:nvCxnSpPr>
            <p:cNvPr id="19470" name="直接连接符 15"/>
            <p:cNvCxnSpPr>
              <a:stCxn id="19465" idx="3"/>
              <a:endCxn id="19466" idx="0"/>
            </p:cNvCxnSpPr>
            <p:nvPr/>
          </p:nvCxnSpPr>
          <p:spPr>
            <a:xfrm rot="5400000">
              <a:off x="3737834" y="2551193"/>
              <a:ext cx="390370" cy="507989"/>
            </a:xfrm>
            <a:prstGeom prst="line">
              <a:avLst/>
            </a:prstGeom>
            <a:ln w="25400" cap="flat" cmpd="sng">
              <a:solidFill>
                <a:schemeClr val="tx1"/>
              </a:solidFill>
              <a:prstDash val="solid"/>
              <a:headEnd type="none" w="med" len="med"/>
              <a:tailEnd type="none" w="med" len="med"/>
            </a:ln>
          </p:spPr>
        </p:cxnSp>
        <p:cxnSp>
          <p:nvCxnSpPr>
            <p:cNvPr id="19471" name="直接连接符 17"/>
            <p:cNvCxnSpPr>
              <a:stCxn id="19465" idx="5"/>
              <a:endCxn id="19467" idx="0"/>
            </p:cNvCxnSpPr>
            <p:nvPr/>
          </p:nvCxnSpPr>
          <p:spPr>
            <a:xfrm rot="-5400000" flipH="1">
              <a:off x="4765761" y="2586911"/>
              <a:ext cx="390370" cy="436551"/>
            </a:xfrm>
            <a:prstGeom prst="line">
              <a:avLst/>
            </a:prstGeom>
            <a:ln w="25400" cap="flat" cmpd="sng">
              <a:solidFill>
                <a:schemeClr val="tx1"/>
              </a:solidFill>
              <a:prstDash val="solid"/>
              <a:headEnd type="none" w="med" len="med"/>
              <a:tailEnd type="none" w="med" len="med"/>
            </a:ln>
          </p:spPr>
        </p:cxnSp>
        <p:sp>
          <p:nvSpPr>
            <p:cNvPr id="19472" name="等腰三角形 18"/>
            <p:cNvSpPr/>
            <p:nvPr/>
          </p:nvSpPr>
          <p:spPr>
            <a:xfrm>
              <a:off x="2285984" y="2786058"/>
              <a:ext cx="714380" cy="1143008"/>
            </a:xfrm>
            <a:prstGeom prst="triangle">
              <a:avLst>
                <a:gd name="adj" fmla="val 50000"/>
              </a:avLst>
            </a:prstGeom>
            <a:noFill/>
            <a:ln w="25400" cap="flat" cmpd="sng">
              <a:solidFill>
                <a:schemeClr val="tx1"/>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473" name="等腰三角形 19"/>
            <p:cNvSpPr/>
            <p:nvPr/>
          </p:nvSpPr>
          <p:spPr>
            <a:xfrm>
              <a:off x="3286116" y="3714752"/>
              <a:ext cx="714380" cy="1143008"/>
            </a:xfrm>
            <a:prstGeom prst="triangle">
              <a:avLst>
                <a:gd name="adj" fmla="val 50000"/>
              </a:avLst>
            </a:prstGeom>
            <a:noFill/>
            <a:ln w="25400" cap="flat" cmpd="sng">
              <a:solidFill>
                <a:schemeClr val="tx1"/>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474" name="等腰三角形 20"/>
            <p:cNvSpPr/>
            <p:nvPr/>
          </p:nvSpPr>
          <p:spPr>
            <a:xfrm>
              <a:off x="4857752" y="3714752"/>
              <a:ext cx="714380" cy="1143008"/>
            </a:xfrm>
            <a:prstGeom prst="triangle">
              <a:avLst>
                <a:gd name="adj" fmla="val 50000"/>
              </a:avLst>
            </a:prstGeom>
            <a:noFill/>
            <a:ln w="25400" cap="flat" cmpd="sng">
              <a:solidFill>
                <a:schemeClr val="tx1"/>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475" name="TextBox 21"/>
            <p:cNvSpPr txBox="1"/>
            <p:nvPr/>
          </p:nvSpPr>
          <p:spPr>
            <a:xfrm>
              <a:off x="4357686" y="1071546"/>
              <a:ext cx="1000132" cy="461665"/>
            </a:xfrm>
            <a:prstGeom prst="rect">
              <a:avLst/>
            </a:prstGeom>
            <a:noFill/>
            <a:ln w="9525">
              <a:noFill/>
            </a:ln>
          </p:spPr>
          <p:txBody>
            <a:bodyPr>
              <a:spAutoFit/>
            </a:bodyPr>
            <a:p>
              <a:r>
                <a:rPr lang="en-US" altLang="zh-CN" b="1" i="1" dirty="0">
                  <a:solidFill>
                    <a:srgbClr val="0000FF"/>
                  </a:solidFill>
                  <a:latin typeface="Times New Roman" panose="02020603050405020304" pitchFamily="18" charset="0"/>
                </a:rPr>
                <a:t>max</a:t>
              </a:r>
              <a:endParaRPr lang="zh-CN" altLang="en-US" b="1" i="1" dirty="0">
                <a:solidFill>
                  <a:srgbClr val="0000FF"/>
                </a:solidFill>
                <a:latin typeface="Times New Roman" panose="02020603050405020304" pitchFamily="18" charset="0"/>
              </a:endParaRPr>
            </a:p>
          </p:txBody>
        </p:sp>
        <p:sp>
          <p:nvSpPr>
            <p:cNvPr id="19476" name="TextBox 22"/>
            <p:cNvSpPr txBox="1"/>
            <p:nvPr/>
          </p:nvSpPr>
          <p:spPr>
            <a:xfrm>
              <a:off x="5000628" y="2000240"/>
              <a:ext cx="1000132" cy="461665"/>
            </a:xfrm>
            <a:prstGeom prst="rect">
              <a:avLst/>
            </a:prstGeom>
            <a:noFill/>
            <a:ln w="9525">
              <a:noFill/>
            </a:ln>
          </p:spPr>
          <p:txBody>
            <a:bodyPr>
              <a:spAutoFit/>
            </a:bodyPr>
            <a:p>
              <a:r>
                <a:rPr lang="en-US" altLang="zh-CN" b="1" i="1" dirty="0">
                  <a:solidFill>
                    <a:srgbClr val="FF0000"/>
                  </a:solidFill>
                  <a:latin typeface="Times New Roman" panose="02020603050405020304" pitchFamily="18" charset="0"/>
                </a:rPr>
                <a:t>min</a:t>
              </a:r>
              <a:endParaRPr lang="zh-CN" altLang="en-US" b="1" i="1" dirty="0">
                <a:solidFill>
                  <a:srgbClr val="FF0000"/>
                </a:solidFill>
                <a:latin typeface="Times New Roman" panose="02020603050405020304" pitchFamily="18" charset="0"/>
              </a:endParaRPr>
            </a:p>
          </p:txBody>
        </p:sp>
      </p:grpSp>
      <p:sp>
        <p:nvSpPr>
          <p:cNvPr id="25" name="TextBox 24"/>
          <p:cNvSpPr txBox="1"/>
          <p:nvPr/>
        </p:nvSpPr>
        <p:spPr>
          <a:xfrm>
            <a:off x="3214688" y="2000250"/>
            <a:ext cx="785812" cy="646113"/>
          </a:xfrm>
          <a:prstGeom prst="rect">
            <a:avLst/>
          </a:prstGeom>
          <a:noFill/>
          <a:ln w="9525">
            <a:noFill/>
          </a:ln>
        </p:spPr>
        <p:txBody>
          <a:bodyPr>
            <a:spAutoFit/>
          </a:bodyPr>
          <a:p>
            <a:pPr algn="ctr"/>
            <a:r>
              <a:rPr lang="zh-CN" altLang="en-US" sz="3600" b="1" dirty="0">
                <a:solidFill>
                  <a:srgbClr val="FF0000"/>
                </a:solidFill>
                <a:latin typeface="Times New Roman" panose="02020603050405020304" pitchFamily="18" charset="0"/>
                <a:sym typeface="Symbol" panose="05050102010706020507" pitchFamily="18" charset="2"/>
              </a:rPr>
              <a:t></a:t>
            </a:r>
            <a:endParaRPr lang="zh-CN" altLang="en-US" sz="3600" b="1" dirty="0">
              <a:solidFill>
                <a:srgbClr val="FF0000"/>
              </a:solidFill>
              <a:latin typeface="Times New Roman" panose="02020603050405020304" pitchFamily="18" charset="0"/>
            </a:endParaRPr>
          </a:p>
        </p:txBody>
      </p:sp>
      <p:sp>
        <p:nvSpPr>
          <p:cNvPr id="27" name="椭圆 26"/>
          <p:cNvSpPr/>
          <p:nvPr/>
        </p:nvSpPr>
        <p:spPr>
          <a:xfrm>
            <a:off x="4786313" y="3000375"/>
            <a:ext cx="785812" cy="714375"/>
          </a:xfrm>
          <a:prstGeom prst="ellipse">
            <a:avLst/>
          </a:prstGeom>
          <a:solidFill>
            <a:schemeClr val="tx1"/>
          </a:solid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3" name="文本框 2"/>
          <p:cNvSpPr txBox="1"/>
          <p:nvPr/>
        </p:nvSpPr>
        <p:spPr>
          <a:xfrm>
            <a:off x="179070" y="5156835"/>
            <a:ext cx="8863965" cy="1198880"/>
          </a:xfrm>
          <a:prstGeom prst="rect">
            <a:avLst/>
          </a:prstGeom>
          <a:noFill/>
        </p:spPr>
        <p:txBody>
          <a:bodyPr wrap="square" rtlCol="0">
            <a:spAutoFit/>
          </a:bodyPr>
          <a:p>
            <a:r>
              <a:rPr lang="zh-CN" altLang="en-US"/>
              <a:t>如果未知节点的值</a:t>
            </a:r>
            <a:r>
              <a:rPr lang="en-US" altLang="zh-CN"/>
              <a:t>&lt;40</a:t>
            </a:r>
            <a:r>
              <a:rPr lang="zh-CN" altLang="en-US"/>
              <a:t>那么要更新第二层右结点的值为新的值，但是始终比</a:t>
            </a:r>
            <a:r>
              <a:rPr lang="en-US" altLang="zh-CN"/>
              <a:t>44</a:t>
            </a:r>
            <a:r>
              <a:rPr lang="zh-CN" altLang="en-US"/>
              <a:t>小，而第一层需要取</a:t>
            </a:r>
            <a:r>
              <a:rPr lang="en-US" altLang="zh-CN"/>
              <a:t>max</a:t>
            </a:r>
            <a:r>
              <a:rPr lang="zh-CN" altLang="en-US"/>
              <a:t>，所以无影响；如果未知节点的值</a:t>
            </a:r>
            <a:r>
              <a:rPr lang="en-US" altLang="zh-CN"/>
              <a:t>&gt;40</a:t>
            </a:r>
            <a:r>
              <a:rPr lang="zh-CN" altLang="en-US"/>
              <a:t>则对</a:t>
            </a:r>
            <a:r>
              <a:rPr lang="en-US" altLang="zh-CN"/>
              <a:t>min</a:t>
            </a:r>
            <a:r>
              <a:rPr lang="zh-CN" altLang="en-US"/>
              <a:t>无影响，所以最终也没有影响。故可以剪枝</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ox(in)">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Text Box 116"/>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3076" name="TextBox 4"/>
          <p:cNvSpPr txBox="1"/>
          <p:nvPr/>
        </p:nvSpPr>
        <p:spPr>
          <a:xfrm>
            <a:off x="554038" y="252413"/>
            <a:ext cx="2589212" cy="523875"/>
          </a:xfrm>
          <a:prstGeom prst="rect">
            <a:avLst/>
          </a:prstGeom>
          <a:noFill/>
          <a:ln w="9525">
            <a:noFill/>
          </a:ln>
        </p:spPr>
        <p:txBody>
          <a:bodyPr>
            <a:spAutoFit/>
          </a:bodyPr>
          <a:p>
            <a:r>
              <a:rPr lang="en-US" altLang="zh-CN" sz="2800" b="1" dirty="0">
                <a:solidFill>
                  <a:srgbClr val="C00000"/>
                </a:solidFill>
                <a:latin typeface="Times New Roman" panose="02020603050405020304" pitchFamily="18" charset="0"/>
              </a:rPr>
              <a:t> </a:t>
            </a:r>
            <a:r>
              <a:rPr lang="el-GR" altLang="zh-CN" sz="2800" b="1" i="1" dirty="0">
                <a:solidFill>
                  <a:srgbClr val="0000FF"/>
                </a:solidFill>
                <a:latin typeface="Times New Roman" panose="02020603050405020304" pitchFamily="18" charset="0"/>
              </a:rPr>
              <a:t> β</a:t>
            </a:r>
            <a:r>
              <a:rPr lang="en-US" altLang="zh-CN" sz="2800" b="1" i="1" dirty="0">
                <a:solidFill>
                  <a:srgbClr val="0000FF"/>
                </a:solidFill>
                <a:latin typeface="Times New Roman" panose="02020603050405020304" pitchFamily="18" charset="0"/>
              </a:rPr>
              <a:t> </a:t>
            </a:r>
            <a:r>
              <a:rPr lang="en-US" altLang="zh-CN" sz="2800" b="1" dirty="0">
                <a:solidFill>
                  <a:srgbClr val="0000FF"/>
                </a:solidFill>
                <a:latin typeface="Times New Roman" panose="02020603050405020304" pitchFamily="18" charset="0"/>
              </a:rPr>
              <a:t>pruning</a:t>
            </a:r>
            <a:endParaRPr lang="en-US" altLang="zh-CN" sz="2800" b="1" dirty="0">
              <a:solidFill>
                <a:srgbClr val="0000FF"/>
              </a:solidFill>
              <a:latin typeface="Times New Roman" panose="02020603050405020304" pitchFamily="18" charset="0"/>
            </a:endParaRPr>
          </a:p>
        </p:txBody>
      </p:sp>
      <p:grpSp>
        <p:nvGrpSpPr>
          <p:cNvPr id="2" name="组合 23"/>
          <p:cNvGrpSpPr/>
          <p:nvPr/>
        </p:nvGrpSpPr>
        <p:grpSpPr>
          <a:xfrm>
            <a:off x="2286000" y="1071563"/>
            <a:ext cx="3714750" cy="3786187"/>
            <a:chOff x="2285984" y="1071546"/>
            <a:chExt cx="3714776" cy="3786214"/>
          </a:xfrm>
        </p:grpSpPr>
        <p:sp>
          <p:nvSpPr>
            <p:cNvPr id="3082" name="椭圆 3"/>
            <p:cNvSpPr/>
            <p:nvPr/>
          </p:nvSpPr>
          <p:spPr>
            <a:xfrm>
              <a:off x="3214678" y="1071546"/>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44</a:t>
              </a:r>
              <a:endParaRPr lang="zh-CN" altLang="en-US" b="1" dirty="0">
                <a:latin typeface="Times New Roman" panose="02020603050405020304" pitchFamily="18" charset="0"/>
              </a:endParaRPr>
            </a:p>
          </p:txBody>
        </p:sp>
        <p:sp>
          <p:nvSpPr>
            <p:cNvPr id="3083" name="椭圆 4"/>
            <p:cNvSpPr/>
            <p:nvPr/>
          </p:nvSpPr>
          <p:spPr>
            <a:xfrm>
              <a:off x="2285984" y="2071678"/>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44</a:t>
              </a:r>
              <a:endParaRPr lang="zh-CN" altLang="en-US" b="1" dirty="0">
                <a:latin typeface="Times New Roman" panose="02020603050405020304" pitchFamily="18" charset="0"/>
              </a:endParaRPr>
            </a:p>
          </p:txBody>
        </p:sp>
        <p:sp>
          <p:nvSpPr>
            <p:cNvPr id="3084" name="椭圆 5"/>
            <p:cNvSpPr/>
            <p:nvPr/>
          </p:nvSpPr>
          <p:spPr>
            <a:xfrm>
              <a:off x="4071934" y="2000240"/>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68</a:t>
              </a:r>
              <a:endParaRPr lang="zh-CN" altLang="en-US" b="1" dirty="0">
                <a:latin typeface="Times New Roman" panose="02020603050405020304" pitchFamily="18" charset="0"/>
              </a:endParaRPr>
            </a:p>
          </p:txBody>
        </p:sp>
        <p:sp>
          <p:nvSpPr>
            <p:cNvPr id="3085" name="椭圆 6"/>
            <p:cNvSpPr/>
            <p:nvPr/>
          </p:nvSpPr>
          <p:spPr>
            <a:xfrm>
              <a:off x="3286116" y="3000372"/>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68</a:t>
              </a:r>
              <a:endParaRPr lang="zh-CN" altLang="en-US" b="1" dirty="0">
                <a:latin typeface="Times New Roman" panose="02020603050405020304" pitchFamily="18" charset="0"/>
              </a:endParaRPr>
            </a:p>
          </p:txBody>
        </p:sp>
        <p:sp>
          <p:nvSpPr>
            <p:cNvPr id="3086" name="椭圆 7"/>
            <p:cNvSpPr/>
            <p:nvPr/>
          </p:nvSpPr>
          <p:spPr>
            <a:xfrm>
              <a:off x="4786314" y="3000372"/>
              <a:ext cx="785818" cy="714380"/>
            </a:xfrm>
            <a:prstGeom prst="ellipse">
              <a:avLst/>
            </a:prstGeom>
            <a:noFill/>
            <a:ln w="25400" cap="flat" cmpd="sng">
              <a:solidFill>
                <a:schemeClr val="tx1"/>
              </a:solidFill>
              <a:prstDash val="solid"/>
              <a:headEnd type="none" w="med" len="med"/>
              <a:tailEnd type="none" w="med" len="med"/>
            </a:ln>
          </p:spPr>
          <p:txBody>
            <a:bodyPr/>
            <a:p>
              <a:pPr algn="ct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cxnSp>
          <p:nvCxnSpPr>
            <p:cNvPr id="3087" name="直接连接符 11"/>
            <p:cNvCxnSpPr>
              <a:stCxn id="3082" idx="3"/>
              <a:endCxn id="3083" idx="0"/>
            </p:cNvCxnSpPr>
            <p:nvPr/>
          </p:nvCxnSpPr>
          <p:spPr>
            <a:xfrm rot="5400000">
              <a:off x="2809140" y="1551061"/>
              <a:ext cx="390370" cy="650865"/>
            </a:xfrm>
            <a:prstGeom prst="line">
              <a:avLst/>
            </a:prstGeom>
            <a:ln w="25400" cap="flat" cmpd="sng">
              <a:solidFill>
                <a:schemeClr val="tx1"/>
              </a:solidFill>
              <a:prstDash val="solid"/>
              <a:headEnd type="none" w="med" len="med"/>
              <a:tailEnd type="none" w="med" len="med"/>
            </a:ln>
          </p:spPr>
        </p:cxnSp>
        <p:cxnSp>
          <p:nvCxnSpPr>
            <p:cNvPr id="3088" name="直接连接符 13"/>
            <p:cNvCxnSpPr>
              <a:stCxn id="3082" idx="5"/>
              <a:endCxn id="3084" idx="0"/>
            </p:cNvCxnSpPr>
            <p:nvPr/>
          </p:nvCxnSpPr>
          <p:spPr>
            <a:xfrm rot="-5400000" flipH="1">
              <a:off x="4015662" y="1551060"/>
              <a:ext cx="318932" cy="579427"/>
            </a:xfrm>
            <a:prstGeom prst="line">
              <a:avLst/>
            </a:prstGeom>
            <a:ln w="25400" cap="flat" cmpd="sng">
              <a:solidFill>
                <a:schemeClr val="tx1"/>
              </a:solidFill>
              <a:prstDash val="solid"/>
              <a:headEnd type="none" w="med" len="med"/>
              <a:tailEnd type="none" w="med" len="med"/>
            </a:ln>
          </p:spPr>
        </p:cxnSp>
        <p:cxnSp>
          <p:nvCxnSpPr>
            <p:cNvPr id="3089" name="直接连接符 15"/>
            <p:cNvCxnSpPr>
              <a:stCxn id="3084" idx="3"/>
              <a:endCxn id="3085" idx="0"/>
            </p:cNvCxnSpPr>
            <p:nvPr/>
          </p:nvCxnSpPr>
          <p:spPr>
            <a:xfrm rot="5400000">
              <a:off x="3737834" y="2551193"/>
              <a:ext cx="390370" cy="507989"/>
            </a:xfrm>
            <a:prstGeom prst="line">
              <a:avLst/>
            </a:prstGeom>
            <a:ln w="25400" cap="flat" cmpd="sng">
              <a:solidFill>
                <a:schemeClr val="tx1"/>
              </a:solidFill>
              <a:prstDash val="solid"/>
              <a:headEnd type="none" w="med" len="med"/>
              <a:tailEnd type="none" w="med" len="med"/>
            </a:ln>
          </p:spPr>
        </p:cxnSp>
        <p:cxnSp>
          <p:nvCxnSpPr>
            <p:cNvPr id="3090" name="直接连接符 17"/>
            <p:cNvCxnSpPr>
              <a:stCxn id="3084" idx="5"/>
              <a:endCxn id="3086" idx="0"/>
            </p:cNvCxnSpPr>
            <p:nvPr/>
          </p:nvCxnSpPr>
          <p:spPr>
            <a:xfrm rot="-5400000" flipH="1">
              <a:off x="4765761" y="2586911"/>
              <a:ext cx="390370" cy="436551"/>
            </a:xfrm>
            <a:prstGeom prst="line">
              <a:avLst/>
            </a:prstGeom>
            <a:ln w="25400" cap="flat" cmpd="sng">
              <a:solidFill>
                <a:schemeClr val="tx1"/>
              </a:solidFill>
              <a:prstDash val="solid"/>
              <a:headEnd type="none" w="med" len="med"/>
              <a:tailEnd type="none" w="med" len="med"/>
            </a:ln>
          </p:spPr>
        </p:cxnSp>
        <p:sp>
          <p:nvSpPr>
            <p:cNvPr id="3091" name="等腰三角形 18"/>
            <p:cNvSpPr/>
            <p:nvPr/>
          </p:nvSpPr>
          <p:spPr>
            <a:xfrm>
              <a:off x="2285984" y="2786058"/>
              <a:ext cx="714380" cy="1143008"/>
            </a:xfrm>
            <a:prstGeom prst="triangle">
              <a:avLst>
                <a:gd name="adj" fmla="val 50000"/>
              </a:avLst>
            </a:prstGeom>
            <a:noFill/>
            <a:ln w="25400" cap="flat" cmpd="sng">
              <a:solidFill>
                <a:schemeClr val="tx1"/>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092" name="等腰三角形 19"/>
            <p:cNvSpPr/>
            <p:nvPr/>
          </p:nvSpPr>
          <p:spPr>
            <a:xfrm>
              <a:off x="3286116" y="3714752"/>
              <a:ext cx="714380" cy="1143008"/>
            </a:xfrm>
            <a:prstGeom prst="triangle">
              <a:avLst>
                <a:gd name="adj" fmla="val 50000"/>
              </a:avLst>
            </a:prstGeom>
            <a:noFill/>
            <a:ln w="25400" cap="flat" cmpd="sng">
              <a:solidFill>
                <a:schemeClr val="tx1"/>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093" name="等腰三角形 20"/>
            <p:cNvSpPr/>
            <p:nvPr/>
          </p:nvSpPr>
          <p:spPr>
            <a:xfrm>
              <a:off x="4857752" y="3714752"/>
              <a:ext cx="714380" cy="1143008"/>
            </a:xfrm>
            <a:prstGeom prst="triangle">
              <a:avLst>
                <a:gd name="adj" fmla="val 50000"/>
              </a:avLst>
            </a:prstGeom>
            <a:noFill/>
            <a:ln w="25400" cap="flat" cmpd="sng">
              <a:solidFill>
                <a:schemeClr val="tx1"/>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094" name="TextBox 21"/>
            <p:cNvSpPr txBox="1"/>
            <p:nvPr/>
          </p:nvSpPr>
          <p:spPr>
            <a:xfrm>
              <a:off x="4357686" y="1071546"/>
              <a:ext cx="1000132" cy="461665"/>
            </a:xfrm>
            <a:prstGeom prst="rect">
              <a:avLst/>
            </a:prstGeom>
            <a:noFill/>
            <a:ln w="9525">
              <a:noFill/>
            </a:ln>
          </p:spPr>
          <p:txBody>
            <a:bodyPr>
              <a:spAutoFit/>
            </a:bodyPr>
            <a:p>
              <a:r>
                <a:rPr lang="en-US" altLang="zh-CN" b="1" i="1" dirty="0">
                  <a:solidFill>
                    <a:srgbClr val="FF0000"/>
                  </a:solidFill>
                  <a:latin typeface="Times New Roman" panose="02020603050405020304" pitchFamily="18" charset="0"/>
                </a:rPr>
                <a:t>min</a:t>
              </a:r>
              <a:endParaRPr lang="zh-CN" altLang="en-US" b="1" i="1" dirty="0">
                <a:solidFill>
                  <a:srgbClr val="FF0000"/>
                </a:solidFill>
                <a:latin typeface="Times New Roman" panose="02020603050405020304" pitchFamily="18" charset="0"/>
              </a:endParaRPr>
            </a:p>
          </p:txBody>
        </p:sp>
        <p:sp>
          <p:nvSpPr>
            <p:cNvPr id="3095" name="TextBox 22"/>
            <p:cNvSpPr txBox="1"/>
            <p:nvPr/>
          </p:nvSpPr>
          <p:spPr>
            <a:xfrm>
              <a:off x="5000628" y="2000240"/>
              <a:ext cx="1000132" cy="461665"/>
            </a:xfrm>
            <a:prstGeom prst="rect">
              <a:avLst/>
            </a:prstGeom>
            <a:noFill/>
            <a:ln w="9525">
              <a:noFill/>
            </a:ln>
          </p:spPr>
          <p:txBody>
            <a:bodyPr>
              <a:spAutoFit/>
            </a:bodyPr>
            <a:p>
              <a:r>
                <a:rPr lang="en-US" altLang="zh-CN" b="1" i="1" dirty="0">
                  <a:solidFill>
                    <a:srgbClr val="0000FF"/>
                  </a:solidFill>
                  <a:latin typeface="Times New Roman" panose="02020603050405020304" pitchFamily="18" charset="0"/>
                </a:rPr>
                <a:t>max</a:t>
              </a:r>
              <a:endParaRPr lang="zh-CN" altLang="en-US" b="1" i="1" dirty="0">
                <a:solidFill>
                  <a:srgbClr val="0000FF"/>
                </a:solidFill>
                <a:latin typeface="Times New Roman" panose="02020603050405020304" pitchFamily="18" charset="0"/>
              </a:endParaRPr>
            </a:p>
          </p:txBody>
        </p:sp>
      </p:grpSp>
      <p:sp>
        <p:nvSpPr>
          <p:cNvPr id="25" name="TextBox 24"/>
          <p:cNvSpPr txBox="1"/>
          <p:nvPr/>
        </p:nvSpPr>
        <p:spPr>
          <a:xfrm>
            <a:off x="3214688" y="2000250"/>
            <a:ext cx="785812" cy="646113"/>
          </a:xfrm>
          <a:prstGeom prst="rect">
            <a:avLst/>
          </a:prstGeom>
          <a:noFill/>
          <a:ln w="9525">
            <a:noFill/>
          </a:ln>
        </p:spPr>
        <p:txBody>
          <a:bodyPr>
            <a:spAutoFit/>
          </a:bodyPr>
          <a:p>
            <a:pPr algn="ctr"/>
            <a:r>
              <a:rPr lang="zh-CN" altLang="en-US" sz="3600" b="1" dirty="0">
                <a:solidFill>
                  <a:srgbClr val="FF0000"/>
                </a:solidFill>
                <a:latin typeface="Times New Roman" panose="02020603050405020304" pitchFamily="18" charset="0"/>
                <a:sym typeface="Symbol" panose="05050102010706020507" pitchFamily="18" charset="2"/>
              </a:rPr>
              <a:t></a:t>
            </a:r>
            <a:endParaRPr lang="zh-CN" altLang="en-US" sz="3600" b="1" dirty="0">
              <a:solidFill>
                <a:srgbClr val="FF0000"/>
              </a:solidFill>
              <a:latin typeface="Times New Roman" panose="02020603050405020304" pitchFamily="18" charset="0"/>
            </a:endParaRPr>
          </a:p>
        </p:txBody>
      </p:sp>
      <p:sp>
        <p:nvSpPr>
          <p:cNvPr id="27" name="椭圆 26"/>
          <p:cNvSpPr/>
          <p:nvPr/>
        </p:nvSpPr>
        <p:spPr>
          <a:xfrm>
            <a:off x="4786313" y="3000375"/>
            <a:ext cx="785812" cy="714375"/>
          </a:xfrm>
          <a:prstGeom prst="ellipse">
            <a:avLst/>
          </a:prstGeom>
          <a:solidFill>
            <a:schemeClr val="tx1"/>
          </a:solidFill>
          <a:ln w="254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nvGrpSpPr>
          <p:cNvPr id="3" name="组合 28"/>
          <p:cNvGrpSpPr/>
          <p:nvPr/>
        </p:nvGrpSpPr>
        <p:grpSpPr>
          <a:xfrm>
            <a:off x="500063" y="4973638"/>
            <a:ext cx="8143875" cy="1384300"/>
            <a:chOff x="500034" y="4972963"/>
            <a:chExt cx="8143932" cy="1384995"/>
          </a:xfrm>
        </p:grpSpPr>
        <p:sp>
          <p:nvSpPr>
            <p:cNvPr id="3081" name="TextBox 4"/>
            <p:cNvSpPr txBox="1"/>
            <p:nvPr/>
          </p:nvSpPr>
          <p:spPr>
            <a:xfrm>
              <a:off x="500034" y="4972963"/>
              <a:ext cx="8143932" cy="1384995"/>
            </a:xfrm>
            <a:prstGeom prst="rect">
              <a:avLst/>
            </a:prstGeom>
            <a:noFill/>
            <a:ln w="9525">
              <a:noFill/>
            </a:ln>
          </p:spPr>
          <p:txBody>
            <a:bodyPr>
              <a:spAutoFit/>
            </a:bodyPr>
            <a:p>
              <a:r>
                <a:rPr lang="el-GR" altLang="zh-CN" sz="2800" b="1" i="1" dirty="0">
                  <a:solidFill>
                    <a:srgbClr val="0000FF"/>
                  </a:solidFill>
                  <a:latin typeface="Times New Roman" panose="02020603050405020304" pitchFamily="18" charset="0"/>
                </a:rPr>
                <a:t>α</a:t>
              </a:r>
              <a:r>
                <a:rPr lang="en-US" altLang="zh-CN" sz="2800" b="1" i="1" dirty="0">
                  <a:solidFill>
                    <a:srgbClr val="0000FF"/>
                  </a:solidFill>
                  <a:latin typeface="Times New Roman" panose="02020603050405020304" pitchFamily="18" charset="0"/>
                </a:rPr>
                <a:t>-</a:t>
              </a:r>
              <a:r>
                <a:rPr lang="el-GR" altLang="zh-CN" sz="2800" b="1" i="1" dirty="0">
                  <a:solidFill>
                    <a:srgbClr val="0000FF"/>
                  </a:solidFill>
                  <a:latin typeface="Times New Roman" panose="02020603050405020304" pitchFamily="18" charset="0"/>
                </a:rPr>
                <a:t>β</a:t>
              </a:r>
              <a:r>
                <a:rPr lang="en-US" altLang="zh-CN" sz="2800" b="1" i="1" dirty="0">
                  <a:solidFill>
                    <a:srgbClr val="0000FF"/>
                  </a:solidFill>
                  <a:latin typeface="Times New Roman" panose="02020603050405020304" pitchFamily="18" charset="0"/>
                </a:rPr>
                <a:t> </a:t>
              </a:r>
              <a:r>
                <a:rPr lang="en-US" altLang="zh-CN" sz="2800" b="1" dirty="0">
                  <a:solidFill>
                    <a:srgbClr val="0000FF"/>
                  </a:solidFill>
                  <a:latin typeface="Times New Roman" panose="02020603050405020304" pitchFamily="18" charset="0"/>
                </a:rPr>
                <a:t>pruning: </a:t>
              </a:r>
              <a:r>
                <a:rPr lang="en-US" altLang="zh-CN" sz="2800" b="1" dirty="0">
                  <a:latin typeface="Times New Roman" panose="02020603050405020304" pitchFamily="18" charset="0"/>
                </a:rPr>
                <a:t>when both techniques are combined.  In practice, it limits the searching to only               </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nodes, where </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 is the size of the full game tree.</a:t>
              </a:r>
              <a:endParaRPr lang="en-US" altLang="zh-CN" sz="2800" b="1" dirty="0">
                <a:solidFill>
                  <a:srgbClr val="0000FF"/>
                </a:solidFill>
                <a:latin typeface="Times New Roman" panose="02020603050405020304" pitchFamily="18" charset="0"/>
              </a:endParaRPr>
            </a:p>
          </p:txBody>
        </p:sp>
        <p:graphicFrame>
          <p:nvGraphicFramePr>
            <p:cNvPr id="3074" name="Object 2"/>
            <p:cNvGraphicFramePr/>
            <p:nvPr/>
          </p:nvGraphicFramePr>
          <p:xfrm>
            <a:off x="6929454" y="5429263"/>
            <a:ext cx="1071570" cy="496581"/>
          </p:xfrm>
          <a:graphic>
            <a:graphicData uri="http://schemas.openxmlformats.org/presentationml/2006/ole">
              <mc:AlternateContent xmlns:mc="http://schemas.openxmlformats.org/markup-compatibility/2006">
                <mc:Choice xmlns:v="urn:schemas-microsoft-com:vml" Requires="v">
                  <p:oleObj spid="_x0000_s3079" name="" r:id="rId1" imgW="520700" imgH="241300" progId="Equation.3">
                    <p:embed/>
                  </p:oleObj>
                </mc:Choice>
                <mc:Fallback>
                  <p:oleObj name="" r:id="rId1" imgW="520700" imgH="241300" progId="Equation.3">
                    <p:embed/>
                    <p:pic>
                      <p:nvPicPr>
                        <p:cNvPr id="0" name="图片 3078"/>
                        <p:cNvPicPr/>
                        <p:nvPr/>
                      </p:nvPicPr>
                      <p:blipFill>
                        <a:blip r:embed="rId2"/>
                        <a:stretch>
                          <a:fillRect/>
                        </a:stretch>
                      </p:blipFill>
                      <p:spPr>
                        <a:xfrm>
                          <a:off x="6929454" y="5429263"/>
                          <a:ext cx="1071570" cy="496581"/>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ox(in)">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grpSp>
        <p:nvGrpSpPr>
          <p:cNvPr id="2" name="Group 2"/>
          <p:cNvGrpSpPr/>
          <p:nvPr/>
        </p:nvGrpSpPr>
        <p:grpSpPr>
          <a:xfrm>
            <a:off x="1295400" y="714375"/>
            <a:ext cx="6096000" cy="996950"/>
            <a:chOff x="816" y="240"/>
            <a:chExt cx="3840" cy="628"/>
          </a:xfrm>
        </p:grpSpPr>
        <p:sp>
          <p:nvSpPr>
            <p:cNvPr id="4102" name="Text Box 3"/>
            <p:cNvSpPr txBox="1"/>
            <p:nvPr/>
          </p:nvSpPr>
          <p:spPr>
            <a:xfrm>
              <a:off x="1008" y="336"/>
              <a:ext cx="3648" cy="523"/>
            </a:xfrm>
            <a:prstGeom prst="rect">
              <a:avLst/>
            </a:prstGeom>
            <a:noFill/>
            <a:ln w="9525">
              <a:noFill/>
            </a:ln>
          </p:spPr>
          <p:txBody>
            <a:bodyPr>
              <a:spAutoFit/>
            </a:bodyPr>
            <a:p>
              <a:pPr algn="ctr">
                <a:spcBef>
                  <a:spcPct val="20000"/>
                </a:spcBef>
              </a:pPr>
              <a:r>
                <a:rPr lang="en-US" altLang="zh-CN" b="1" dirty="0">
                  <a:latin typeface="Arial" panose="020B0604020202020204" pitchFamily="34" charset="0"/>
                </a:rPr>
                <a:t>Research Project 2</a:t>
              </a:r>
              <a:endParaRPr lang="en-US" altLang="zh-CN" b="1" dirty="0">
                <a:latin typeface="Arial" panose="020B0604020202020204" pitchFamily="34" charset="0"/>
              </a:endParaRPr>
            </a:p>
            <a:p>
              <a:pPr algn="ctr">
                <a:spcBef>
                  <a:spcPct val="20000"/>
                </a:spcBef>
              </a:pPr>
              <a:r>
                <a:rPr lang="en-US" altLang="zh-CN" sz="2000" b="1" dirty="0">
                  <a:latin typeface="Georgia" panose="02040502050405020303" pitchFamily="18" charset="0"/>
                </a:rPr>
                <a:t>Safe Fruit (26)</a:t>
              </a:r>
              <a:endParaRPr lang="en-US" altLang="zh-CN" sz="2000" b="1" dirty="0">
                <a:latin typeface="Georgia" panose="02040502050405020303" pitchFamily="18" charset="0"/>
              </a:endParaRPr>
            </a:p>
          </p:txBody>
        </p:sp>
        <p:graphicFrame>
          <p:nvGraphicFramePr>
            <p:cNvPr id="4098" name="Object 4"/>
            <p:cNvGraphicFramePr/>
            <p:nvPr/>
          </p:nvGraphicFramePr>
          <p:xfrm>
            <a:off x="816" y="240"/>
            <a:ext cx="816" cy="628"/>
          </p:xfrm>
          <a:graphic>
            <a:graphicData uri="http://schemas.openxmlformats.org/presentationml/2006/ole">
              <mc:AlternateContent xmlns:mc="http://schemas.openxmlformats.org/markup-compatibility/2006">
                <mc:Choice xmlns:v="urn:schemas-microsoft-com:vml" Requires="v">
                  <p:oleObj spid="_x0000_s3080" name="" r:id="rId1" imgW="4178935" imgH="3215640" progId="MS_ClipArt_Gallery.2">
                    <p:embed/>
                  </p:oleObj>
                </mc:Choice>
                <mc:Fallback>
                  <p:oleObj name="" r:id="rId1" imgW="4178935" imgH="3215640" progId="MS_ClipArt_Gallery.2">
                    <p:embed/>
                    <p:pic>
                      <p:nvPicPr>
                        <p:cNvPr id="0" name="图片 3079"/>
                        <p:cNvPicPr/>
                        <p:nvPr/>
                      </p:nvPicPr>
                      <p:blipFill>
                        <a:blip r:embed="rId2"/>
                        <a:stretch>
                          <a:fillRect/>
                        </a:stretch>
                      </p:blipFill>
                      <p:spPr>
                        <a:xfrm>
                          <a:off x="816" y="240"/>
                          <a:ext cx="816" cy="628"/>
                        </a:xfrm>
                        <a:prstGeom prst="rect">
                          <a:avLst/>
                        </a:prstGeom>
                        <a:noFill/>
                        <a:ln w="38100">
                          <a:noFill/>
                          <a:miter/>
                        </a:ln>
                      </p:spPr>
                    </p:pic>
                  </p:oleObj>
                </mc:Fallback>
              </mc:AlternateContent>
            </a:graphicData>
          </a:graphic>
        </p:graphicFrame>
      </p:grpSp>
      <p:sp>
        <p:nvSpPr>
          <p:cNvPr id="122885" name="Text Box 5"/>
          <p:cNvSpPr txBox="1"/>
          <p:nvPr/>
        </p:nvSpPr>
        <p:spPr>
          <a:xfrm>
            <a:off x="785813" y="1928813"/>
            <a:ext cx="7632700" cy="4154487"/>
          </a:xfrm>
          <a:prstGeom prst="rect">
            <a:avLst/>
          </a:prstGeom>
          <a:noFill/>
          <a:ln w="9525">
            <a:noFill/>
          </a:ln>
        </p:spPr>
        <p:txBody>
          <a:bodyPr>
            <a:spAutoFit/>
          </a:bodyPr>
          <a:p>
            <a:r>
              <a:rPr lang="en-US" altLang="zh-CN" b="1" dirty="0">
                <a:latin typeface="Times New Roman" panose="02020603050405020304" pitchFamily="18" charset="0"/>
              </a:rPr>
              <a:t> There are a lot of tips telling us that some fruits must not be eaten with some other fruits, or we might get ourselves in serious trouble. For example, bananas can not be eaten with cantaloupe (</a:t>
            </a:r>
            <a:r>
              <a:rPr lang="zh-CN" altLang="en-US" b="1" dirty="0">
                <a:latin typeface="Times New Roman" panose="02020603050405020304" pitchFamily="18" charset="0"/>
              </a:rPr>
              <a:t>哈密瓜</a:t>
            </a:r>
            <a:r>
              <a:rPr lang="en-US" altLang="zh-CN" b="1" dirty="0">
                <a:latin typeface="Times New Roman" panose="02020603050405020304" pitchFamily="18" charset="0"/>
              </a:rPr>
              <a:t>), otherwise it will lead to kidney deficiency (</a:t>
            </a:r>
            <a:r>
              <a:rPr lang="zh-CN" altLang="en-US" b="1" dirty="0">
                <a:latin typeface="Times New Roman" panose="02020603050405020304" pitchFamily="18" charset="0"/>
              </a:rPr>
              <a:t>肾虚</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r>
              <a:rPr lang="en-US" altLang="zh-CN" b="1" dirty="0">
                <a:latin typeface="Times New Roman" panose="02020603050405020304" pitchFamily="18" charset="0"/>
              </a:rPr>
              <a:t>Now you are given a long list of such tips, and a big basket of fruits. You are supposed to pick up those fruits so that it is safe to eat any of them.</a:t>
            </a:r>
            <a:endParaRPr lang="zh-CN" altLang="en-US" b="1" dirty="0">
              <a:latin typeface="Times New Roman" panose="02020603050405020304" pitchFamily="18" charset="0"/>
            </a:endParaRPr>
          </a:p>
          <a:p>
            <a:endParaRPr lang="en-US" altLang="zh-CN" dirty="0">
              <a:latin typeface="Times New Roman" panose="02020603050405020304" pitchFamily="18" charset="0"/>
            </a:endParaRPr>
          </a:p>
          <a:p>
            <a:r>
              <a:rPr lang="en-US" altLang="zh-CN" b="1" dirty="0">
                <a:latin typeface="Times New Roman" panose="02020603050405020304" pitchFamily="18" charset="0"/>
              </a:rPr>
              <a:t>Detailed requirements can be downloaded from</a:t>
            </a:r>
            <a:endParaRPr lang="en-US" altLang="zh-CN" b="1" dirty="0">
              <a:latin typeface="Times New Roman" panose="02020603050405020304" pitchFamily="18" charset="0"/>
            </a:endParaRPr>
          </a:p>
          <a:p>
            <a:pPr algn="ctr"/>
            <a:r>
              <a:rPr lang="en-US" altLang="zh-CN" b="1" dirty="0">
                <a:latin typeface="Times New Roman" panose="02020603050405020304" pitchFamily="18" charset="0"/>
                <a:hlinkClick r:id="rId3"/>
              </a:rPr>
              <a:t>https://pintia.cn/</a:t>
            </a:r>
            <a:r>
              <a:rPr lang="en-US" altLang="zh-CN" b="1" dirty="0">
                <a:latin typeface="Times New Roman" panose="02020603050405020304" pitchFamily="18" charset="0"/>
              </a:rPr>
              <a:t> </a:t>
            </a:r>
            <a:endParaRPr lang="en-US" altLang="zh-CN" b="1" dirty="0">
              <a:latin typeface="Times New Roman" panose="02020603050405020304" pitchFamily="18" charset="0"/>
            </a:endParaRPr>
          </a:p>
        </p:txBody>
      </p:sp>
      <p:sp>
        <p:nvSpPr>
          <p:cNvPr id="3" name="文本框 2"/>
          <p:cNvSpPr txBox="1"/>
          <p:nvPr/>
        </p:nvSpPr>
        <p:spPr>
          <a:xfrm>
            <a:off x="9735820" y="4761865"/>
            <a:ext cx="3048000" cy="460375"/>
          </a:xfrm>
          <a:prstGeom prst="rect">
            <a:avLst/>
          </a:prstGeom>
          <a:no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Effect transition="in" filter="wipe(up)">
                                      <p:cBhvr>
                                        <p:cTn id="12"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 name="矩形 2"/>
          <p:cNvSpPr/>
          <p:nvPr/>
        </p:nvSpPr>
        <p:spPr>
          <a:xfrm>
            <a:off x="827088" y="1125538"/>
            <a:ext cx="7631113" cy="4176713"/>
          </a:xfrm>
          <a:prstGeom prst="rect">
            <a:avLst/>
          </a:prstGeom>
        </p:spPr>
        <p:txBody>
          <a:bodyPr/>
          <a:lstStyle/>
          <a:p>
            <a:pPr marL="0" marR="0" lvl="0" indent="0" algn="l" defTabSz="914400" rtl="0" eaLnBrk="1" fontAlgn="base" latinLnBrk="0" hangingPunct="1">
              <a:lnSpc>
                <a:spcPct val="100000"/>
              </a:lnSpc>
              <a:spcBef>
                <a:spcPct val="0"/>
              </a:spcBef>
              <a:spcAft>
                <a:spcPts val="1200"/>
              </a:spcAft>
              <a:buClrTx/>
              <a:buSzTx/>
              <a:buFontTx/>
              <a:buNone/>
              <a:defRPr/>
            </a:pPr>
            <a:r>
              <a:rPr kumimoji="1" lang="en-US" altLang="zh-CN" sz="3200" b="1" i="0" u="none" strike="noStrike" kern="100" cap="none" spc="0" normalizeH="0" baseline="0" noProof="0" dirty="0">
                <a:ln>
                  <a:noFill/>
                </a:ln>
                <a:solidFill>
                  <a:schemeClr val="tx1"/>
                </a:solidFill>
                <a:effectLst/>
                <a:uLnTx/>
                <a:uFillTx/>
                <a:latin typeface="+mj-lt"/>
                <a:ea typeface="宋体" panose="02010600030101010101" pitchFamily="2" charset="-122"/>
                <a:cs typeface="+mn-cs"/>
              </a:rPr>
              <a:t>Reference:</a:t>
            </a:r>
            <a:endParaRPr kumimoji="1" lang="zh-CN" altLang="zh-CN" sz="3200" b="1" i="0" u="none" strike="noStrike" kern="1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ts val="1200"/>
              </a:spcAft>
              <a:buClrTx/>
              <a:buSzTx/>
              <a:buFontTx/>
              <a:buNone/>
              <a:defRPr/>
            </a:pPr>
            <a:r>
              <a:rPr kumimoji="1" lang="en-US" altLang="zh-CN" sz="2400" b="1" i="0" u="none" strike="noStrike" kern="100" cap="none" spc="0" normalizeH="0" baseline="0" noProof="0" dirty="0">
                <a:ln>
                  <a:noFill/>
                </a:ln>
                <a:solidFill>
                  <a:schemeClr val="tx1"/>
                </a:solidFill>
                <a:effectLst/>
                <a:uLnTx/>
                <a:uFillTx/>
                <a:latin typeface="+mj-lt"/>
                <a:ea typeface="宋体" panose="02010600030101010101" pitchFamily="2" charset="-122"/>
                <a:cs typeface="+mn-cs"/>
              </a:rPr>
              <a:t>Data Structure and Algorithm Analysis in C </a:t>
            </a:r>
            <a:r>
              <a:rPr kumimoji="1" lang="en-US" altLang="zh-CN" sz="1800" b="1" i="0" u="none" strike="noStrike" kern="100" cap="none" spc="0" normalizeH="0" baseline="0" noProof="0" dirty="0">
                <a:ln>
                  <a:noFill/>
                </a:ln>
                <a:solidFill>
                  <a:schemeClr val="tx1"/>
                </a:solidFill>
                <a:effectLst/>
                <a:uLnTx/>
                <a:uFillTx/>
                <a:latin typeface="+mj-lt"/>
                <a:ea typeface="宋体" panose="02010600030101010101" pitchFamily="2" charset="-122"/>
                <a:cs typeface="+mn-cs"/>
              </a:rPr>
              <a:t>(2</a:t>
            </a:r>
            <a:r>
              <a:rPr kumimoji="1" lang="en-US" altLang="zh-CN" sz="1800" b="1" i="0" u="none" strike="noStrike" kern="100" cap="none" spc="0" normalizeH="0" baseline="30000" noProof="0" dirty="0">
                <a:ln>
                  <a:noFill/>
                </a:ln>
                <a:solidFill>
                  <a:schemeClr val="tx1"/>
                </a:solidFill>
                <a:effectLst/>
                <a:uLnTx/>
                <a:uFillTx/>
                <a:latin typeface="+mj-lt"/>
                <a:ea typeface="宋体" panose="02010600030101010101" pitchFamily="2" charset="-122"/>
                <a:cs typeface="+mn-cs"/>
              </a:rPr>
              <a:t>nd</a:t>
            </a:r>
            <a:r>
              <a:rPr kumimoji="1" lang="en-US" altLang="zh-CN" sz="1800" b="1" i="0" u="none" strike="noStrike" kern="100" cap="none" spc="0" normalizeH="0" baseline="0" noProof="0" dirty="0">
                <a:ln>
                  <a:noFill/>
                </a:ln>
                <a:solidFill>
                  <a:schemeClr val="tx1"/>
                </a:solidFill>
                <a:effectLst/>
                <a:uLnTx/>
                <a:uFillTx/>
                <a:latin typeface="+mj-lt"/>
                <a:ea typeface="宋体" panose="02010600030101010101" pitchFamily="2" charset="-122"/>
                <a:cs typeface="+mn-cs"/>
              </a:rPr>
              <a:t> Edition)</a:t>
            </a:r>
            <a:r>
              <a:rPr kumimoji="1" lang="zh-CN" altLang="zh-CN" sz="2400" b="1" i="0" u="none" strike="noStrike" kern="100" cap="none" spc="0" normalizeH="0" baseline="0" noProof="0" dirty="0">
                <a:ln>
                  <a:noFill/>
                </a:ln>
                <a:solidFill>
                  <a:schemeClr val="tx1"/>
                </a:solidFill>
                <a:effectLst/>
                <a:uLnTx/>
                <a:uFillTx/>
                <a:latin typeface="+mj-lt"/>
                <a:ea typeface="宋体" panose="02010600030101010101" pitchFamily="2" charset="-122"/>
                <a:cs typeface="+mn-cs"/>
              </a:rPr>
              <a:t>：</a:t>
            </a:r>
            <a:r>
              <a:rPr kumimoji="1" lang="en-US" altLang="zh-CN" sz="2400" b="1" i="0" u="none" strike="noStrike" kern="100" cap="none" spc="0" normalizeH="0" baseline="0" noProof="0" dirty="0">
                <a:ln>
                  <a:noFill/>
                </a:ln>
                <a:solidFill>
                  <a:srgbClr val="0033CC"/>
                </a:solidFill>
                <a:effectLst/>
                <a:uLnTx/>
                <a:uFillTx/>
                <a:latin typeface="+mj-lt"/>
                <a:ea typeface="宋体" panose="02010600030101010101" pitchFamily="2" charset="-122"/>
                <a:cs typeface="+mn-cs"/>
              </a:rPr>
              <a:t>Ch.10</a:t>
            </a:r>
            <a:r>
              <a:rPr kumimoji="1" lang="zh-CN" altLang="zh-CN" sz="2400" b="1" i="0" u="none" strike="noStrike" kern="100" cap="none" spc="0" normalizeH="0" baseline="0" noProof="0" dirty="0">
                <a:ln>
                  <a:noFill/>
                </a:ln>
                <a:solidFill>
                  <a:srgbClr val="0033CC"/>
                </a:solidFill>
                <a:effectLst/>
                <a:uLnTx/>
                <a:uFillTx/>
                <a:latin typeface="+mj-lt"/>
                <a:ea typeface="宋体" panose="02010600030101010101" pitchFamily="2" charset="-122"/>
                <a:cs typeface="+mn-cs"/>
              </a:rPr>
              <a:t>，</a:t>
            </a:r>
            <a:r>
              <a:rPr kumimoji="1" lang="en-US" altLang="zh-CN" sz="2400" b="1" i="0" u="none" strike="noStrike" kern="100" cap="none" spc="0" normalizeH="0" baseline="0" noProof="0" dirty="0">
                <a:ln>
                  <a:noFill/>
                </a:ln>
                <a:solidFill>
                  <a:srgbClr val="0033CC"/>
                </a:solidFill>
                <a:effectLst/>
                <a:uLnTx/>
                <a:uFillTx/>
                <a:latin typeface="+mj-lt"/>
                <a:ea typeface="宋体" panose="02010600030101010101" pitchFamily="2" charset="-122"/>
                <a:cs typeface="+mn-cs"/>
              </a:rPr>
              <a:t>p.403-414</a:t>
            </a:r>
            <a:r>
              <a:rPr kumimoji="1" lang="zh-CN" altLang="zh-CN" sz="2400" b="1" i="0" u="none" strike="noStrike" kern="100" cap="none" spc="0" normalizeH="0" baseline="0" noProof="0" dirty="0">
                <a:ln>
                  <a:noFill/>
                </a:ln>
                <a:solidFill>
                  <a:schemeClr val="tx1"/>
                </a:solidFill>
                <a:effectLst/>
                <a:uLnTx/>
                <a:uFillTx/>
                <a:latin typeface="+mj-lt"/>
                <a:ea typeface="宋体" panose="02010600030101010101" pitchFamily="2" charset="-122"/>
                <a:cs typeface="+mn-cs"/>
              </a:rPr>
              <a:t>；</a:t>
            </a:r>
            <a:r>
              <a:rPr kumimoji="1" lang="en-US" altLang="zh-CN" sz="2400" b="1" i="1" u="none" strike="noStrike" kern="100" cap="none" spc="0" normalizeH="0" baseline="0" noProof="0" dirty="0" err="1">
                <a:ln>
                  <a:noFill/>
                </a:ln>
                <a:solidFill>
                  <a:schemeClr val="tx1"/>
                </a:solidFill>
                <a:effectLst/>
                <a:uLnTx/>
                <a:uFillTx/>
                <a:latin typeface="+mj-lt"/>
                <a:ea typeface="宋体" panose="02010600030101010101" pitchFamily="2" charset="-122"/>
                <a:cs typeface="+mn-cs"/>
              </a:rPr>
              <a:t>M.A.Weiss</a:t>
            </a:r>
            <a:r>
              <a:rPr kumimoji="1" lang="zh-CN" altLang="zh-CN" sz="2400" b="1" i="1" u="none" strike="noStrike" kern="100" cap="none" spc="0" normalizeH="0" baseline="0" noProof="0" dirty="0">
                <a:ln>
                  <a:noFill/>
                </a:ln>
                <a:solidFill>
                  <a:schemeClr val="tx1"/>
                </a:solidFill>
                <a:effectLst/>
                <a:uLnTx/>
                <a:uFillTx/>
                <a:latin typeface="+mj-lt"/>
                <a:ea typeface="宋体" panose="02010600030101010101" pitchFamily="2" charset="-122"/>
                <a:cs typeface="+mn-cs"/>
              </a:rPr>
              <a:t>著、陈越改编，人民邮件出版社，</a:t>
            </a:r>
            <a:r>
              <a:rPr kumimoji="1" lang="en-US" altLang="zh-CN" sz="2400" b="1" i="1" u="none" strike="noStrike" kern="100" cap="none" spc="0" normalizeH="0" baseline="0" noProof="0" dirty="0">
                <a:ln>
                  <a:noFill/>
                </a:ln>
                <a:solidFill>
                  <a:schemeClr val="tx1"/>
                </a:solidFill>
                <a:effectLst/>
                <a:uLnTx/>
                <a:uFillTx/>
                <a:latin typeface="+mj-lt"/>
                <a:ea typeface="宋体" panose="02010600030101010101" pitchFamily="2" charset="-122"/>
                <a:cs typeface="+mn-cs"/>
              </a:rPr>
              <a:t>2005</a:t>
            </a:r>
            <a:endParaRPr kumimoji="1" lang="en-US" altLang="zh-CN" sz="2400" b="1" i="1" u="none" strike="noStrike" kern="100" cap="none" spc="0" normalizeH="0" baseline="0" noProof="0" dirty="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ext Box 2"/>
          <p:cNvSpPr txBox="1"/>
          <p:nvPr/>
        </p:nvSpPr>
        <p:spPr>
          <a:xfrm>
            <a:off x="684213" y="620713"/>
            <a:ext cx="663575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sym typeface="Webdings" panose="05030102010509060703" pitchFamily="18" charset="2"/>
              </a:rPr>
              <a:t>Rationale of the Backtracking Algorithms</a:t>
            </a:r>
            <a:endParaRPr lang="en-US" altLang="zh-CN" b="1" dirty="0">
              <a:latin typeface="Times New Roman" panose="02020603050405020304" pitchFamily="18" charset="0"/>
              <a:sym typeface="Webdings" panose="05030102010509060703" pitchFamily="18" charset="2"/>
            </a:endParaRPr>
          </a:p>
        </p:txBody>
      </p:sp>
      <p:graphicFrame>
        <p:nvGraphicFramePr>
          <p:cNvPr id="110595" name="Object 3"/>
          <p:cNvGraphicFramePr/>
          <p:nvPr/>
        </p:nvGraphicFramePr>
        <p:xfrm>
          <a:off x="306388" y="4387850"/>
          <a:ext cx="1600200" cy="1509713"/>
        </p:xfrm>
        <a:graphic>
          <a:graphicData uri="http://schemas.openxmlformats.org/presentationml/2006/ole">
            <mc:AlternateContent xmlns:mc="http://schemas.openxmlformats.org/markup-compatibility/2006">
              <mc:Choice xmlns:v="urn:schemas-microsoft-com:vml" Requires="v">
                <p:oleObj spid="_x0000_s3076" name="" r:id="rId1" imgW="2287270" imgH="2155825" progId="MS_ClipArt_Gallery.2">
                  <p:embed/>
                </p:oleObj>
              </mc:Choice>
              <mc:Fallback>
                <p:oleObj name="" r:id="rId1" imgW="2287270" imgH="2155825" progId="MS_ClipArt_Gallery.2">
                  <p:embed/>
                  <p:pic>
                    <p:nvPicPr>
                      <p:cNvPr id="0" name="图片 3075"/>
                      <p:cNvPicPr/>
                      <p:nvPr/>
                    </p:nvPicPr>
                    <p:blipFill>
                      <a:blip r:embed="rId2"/>
                      <a:stretch>
                        <a:fillRect/>
                      </a:stretch>
                    </p:blipFill>
                    <p:spPr>
                      <a:xfrm>
                        <a:off x="306388" y="4387850"/>
                        <a:ext cx="1600200" cy="1509713"/>
                      </a:xfrm>
                      <a:prstGeom prst="rect">
                        <a:avLst/>
                      </a:prstGeom>
                      <a:noFill/>
                      <a:ln w="38100">
                        <a:noFill/>
                        <a:miter/>
                      </a:ln>
                    </p:spPr>
                  </p:pic>
                </p:oleObj>
              </mc:Fallback>
            </mc:AlternateContent>
          </a:graphicData>
        </a:graphic>
      </p:graphicFrame>
      <p:sp>
        <p:nvSpPr>
          <p:cNvPr id="110596" name="Rectangle 4"/>
          <p:cNvSpPr/>
          <p:nvPr/>
        </p:nvSpPr>
        <p:spPr>
          <a:xfrm>
            <a:off x="230188" y="4351338"/>
            <a:ext cx="1752600" cy="1600200"/>
          </a:xfrm>
          <a:prstGeom prst="rect">
            <a:avLst/>
          </a:prstGeom>
          <a:solidFill>
            <a:schemeClr val="bg1"/>
          </a:solidFill>
          <a:ln w="25400" cap="flat" cmpd="sng">
            <a:solidFill>
              <a:schemeClr val="bg1"/>
            </a:solidFill>
            <a:prstDash val="solid"/>
            <a:miter/>
            <a:headEnd type="none" w="med" len="med"/>
            <a:tailEnd type="none" w="med" len="med"/>
          </a:ln>
        </p:spPr>
        <p:txBody>
          <a:bodyPr wrap="none" lIns="90000" tIns="46800" rIns="90000" bIns="46800" anchor="ctr" anchorCtr="0">
            <a:spAutoFit/>
          </a:bodyPr>
          <a:p>
            <a:endParaRPr lang="zh-CN" altLang="en-US" dirty="0">
              <a:latin typeface="Times New Roman" panose="02020603050405020304" pitchFamily="18" charset="0"/>
            </a:endParaRPr>
          </a:p>
        </p:txBody>
      </p:sp>
      <p:sp>
        <p:nvSpPr>
          <p:cNvPr id="110597" name="Text Box 5"/>
          <p:cNvSpPr txBox="1"/>
          <p:nvPr/>
        </p:nvSpPr>
        <p:spPr>
          <a:xfrm>
            <a:off x="838200" y="1301750"/>
            <a:ext cx="7467600" cy="1311275"/>
          </a:xfrm>
          <a:prstGeom prst="rect">
            <a:avLst/>
          </a:prstGeom>
          <a:noFill/>
          <a:ln w="25400">
            <a:noFill/>
          </a:ln>
        </p:spPr>
        <p:txBody>
          <a:bodyPr lIns="90000" tIns="46800" rIns="90000" bIns="46800">
            <a:spAutoFit/>
          </a:bodyPr>
          <a:p>
            <a:pPr>
              <a:spcBef>
                <a:spcPct val="50000"/>
              </a:spcBef>
            </a:pPr>
            <a:r>
              <a:rPr lang="en-US" altLang="zh-CN" sz="2000" b="1" dirty="0">
                <a:latin typeface="Times New Roman" panose="02020603050405020304" pitchFamily="18" charset="0"/>
              </a:rPr>
              <a:t>        A sure-fire way to find the answer to a problem is to </a:t>
            </a:r>
            <a:r>
              <a:rPr lang="en-US" altLang="zh-CN" sz="2000" b="1" dirty="0">
                <a:solidFill>
                  <a:schemeClr val="hlink"/>
                </a:solidFill>
                <a:latin typeface="Times New Roman" panose="02020603050405020304" pitchFamily="18" charset="0"/>
              </a:rPr>
              <a:t>make a list of all candidate answers</a:t>
            </a: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examine each</a:t>
            </a:r>
            <a:r>
              <a:rPr lang="en-US" altLang="zh-CN" sz="2000" b="1" dirty="0">
                <a:latin typeface="Times New Roman" panose="02020603050405020304" pitchFamily="18" charset="0"/>
              </a:rPr>
              <a:t>, and following the examination of all or some of the candidates, declare the identified answer.</a:t>
            </a:r>
            <a:endParaRPr lang="en-US" altLang="zh-CN" sz="2000" b="1" dirty="0">
              <a:latin typeface="Times New Roman" panose="02020603050405020304" pitchFamily="18" charset="0"/>
            </a:endParaRPr>
          </a:p>
        </p:txBody>
      </p:sp>
      <p:sp>
        <p:nvSpPr>
          <p:cNvPr id="110598" name="AutoShape 6"/>
          <p:cNvSpPr/>
          <p:nvPr/>
        </p:nvSpPr>
        <p:spPr>
          <a:xfrm>
            <a:off x="1449388" y="2674938"/>
            <a:ext cx="6477000" cy="2057400"/>
          </a:xfrm>
          <a:prstGeom prst="cloudCallout">
            <a:avLst>
              <a:gd name="adj1" fmla="val -52917"/>
              <a:gd name="adj2" fmla="val 71991"/>
            </a:avLst>
          </a:prstGeom>
          <a:gradFill rotWithShape="0">
            <a:gsLst>
              <a:gs pos="0">
                <a:srgbClr val="B5E2B5"/>
              </a:gs>
              <a:gs pos="100000">
                <a:srgbClr val="CCFFCC"/>
              </a:gs>
            </a:gsLst>
            <a:lin ang="18900000" scaled="1"/>
            <a:tileRect/>
          </a:gradFill>
          <a:ln w="25400" cap="flat" cmpd="sng">
            <a:solidFill>
              <a:srgbClr val="CCFFFF"/>
            </a:solidFill>
            <a:prstDash val="solid"/>
            <a:headEnd type="none" w="med" len="med"/>
            <a:tailEnd type="none" w="med" len="med"/>
          </a:ln>
        </p:spPr>
        <p:txBody>
          <a:bodyPr wrap="none" lIns="90000" tIns="46800" rIns="90000" bIns="46800" anchor="ctr" anchorCtr="0"/>
          <a:p>
            <a:pPr algn="ctr"/>
            <a:r>
              <a:rPr lang="en-US" altLang="zh-CN" sz="2000" b="1" dirty="0">
                <a:latin typeface="Times New Roman" panose="02020603050405020304" pitchFamily="18" charset="0"/>
              </a:rPr>
              <a:t>             Suuuure — if the list is finite and it is</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          possible to identify the answer following</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the examinations.  </a:t>
            </a:r>
            <a:r>
              <a:rPr lang="en-US" altLang="zh-CN" sz="2000" b="1" dirty="0">
                <a:solidFill>
                  <a:schemeClr val="hlink"/>
                </a:solidFill>
                <a:latin typeface="Times New Roman" panose="02020603050405020304" pitchFamily="18" charset="0"/>
              </a:rPr>
              <a:t>AND</a:t>
            </a:r>
            <a:r>
              <a:rPr lang="en-US" altLang="zh-CN" sz="2000" b="1" dirty="0">
                <a:latin typeface="Times New Roman" panose="02020603050405020304" pitchFamily="18" charset="0"/>
              </a:rPr>
              <a:t>, if there are</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not </a:t>
            </a:r>
            <a:r>
              <a:rPr lang="en-US" altLang="zh-CN" sz="2000" b="1" dirty="0">
                <a:solidFill>
                  <a:schemeClr val="hlink"/>
                </a:solidFill>
                <a:latin typeface="Times New Roman" panose="02020603050405020304" pitchFamily="18" charset="0"/>
              </a:rPr>
              <a:t>too many</a:t>
            </a:r>
            <a:r>
              <a:rPr lang="en-US" altLang="zh-CN" sz="2000" b="1" dirty="0">
                <a:latin typeface="Times New Roman" panose="02020603050405020304" pitchFamily="18" charset="0"/>
              </a:rPr>
              <a:t> candidates.</a:t>
            </a:r>
            <a:endParaRPr lang="en-US" altLang="zh-CN" sz="2000" b="1" dirty="0">
              <a:latin typeface="Times New Roman" panose="02020603050405020304" pitchFamily="18" charset="0"/>
            </a:endParaRPr>
          </a:p>
        </p:txBody>
      </p:sp>
      <p:sp>
        <p:nvSpPr>
          <p:cNvPr id="110599" name="Text Box 7"/>
          <p:cNvSpPr txBox="1"/>
          <p:nvPr/>
        </p:nvSpPr>
        <p:spPr>
          <a:xfrm>
            <a:off x="838200" y="2674938"/>
            <a:ext cx="7543800" cy="1006475"/>
          </a:xfrm>
          <a:prstGeom prst="rect">
            <a:avLst/>
          </a:prstGeom>
          <a:noFill/>
          <a:ln w="25400">
            <a:noFill/>
          </a:ln>
        </p:spPr>
        <p:txBody>
          <a:bodyPr lIns="90000" tIns="46800" rIns="90000" bIns="46800">
            <a:spAutoFit/>
          </a:bodyPr>
          <a:p>
            <a:pPr>
              <a:spcBef>
                <a:spcPct val="50000"/>
              </a:spcBef>
            </a:pPr>
            <a:r>
              <a:rPr lang="en-US" altLang="zh-CN" sz="2000" b="1" dirty="0">
                <a:latin typeface="Times New Roman" panose="02020603050405020304" pitchFamily="18" charset="0"/>
              </a:rPr>
              <a:t>        Backtracking enables us to </a:t>
            </a:r>
            <a:r>
              <a:rPr lang="en-US" altLang="zh-CN" sz="2000" b="1" dirty="0">
                <a:solidFill>
                  <a:schemeClr val="hlink"/>
                </a:solidFill>
                <a:latin typeface="Times New Roman" panose="02020603050405020304" pitchFamily="18" charset="0"/>
              </a:rPr>
              <a:t>eliminate</a:t>
            </a:r>
            <a:r>
              <a:rPr lang="en-US" altLang="zh-CN" sz="2000" b="1" dirty="0">
                <a:latin typeface="Times New Roman" panose="02020603050405020304" pitchFamily="18" charset="0"/>
              </a:rPr>
              <a:t> the explicit examination of </a:t>
            </a:r>
            <a:r>
              <a:rPr lang="en-US" altLang="zh-CN" sz="2000" b="1" dirty="0">
                <a:solidFill>
                  <a:schemeClr val="hlink"/>
                </a:solidFill>
                <a:latin typeface="Times New Roman" panose="02020603050405020304" pitchFamily="18" charset="0"/>
              </a:rPr>
              <a:t>a large subset</a:t>
            </a:r>
            <a:r>
              <a:rPr lang="en-US" altLang="zh-CN" sz="2000" b="1" dirty="0">
                <a:latin typeface="Times New Roman" panose="02020603050405020304" pitchFamily="18" charset="0"/>
              </a:rPr>
              <a:t> of the candidates while still guaranteeing that the answer will be found if the algorithm is run to termination.</a:t>
            </a:r>
            <a:endParaRPr lang="en-US" altLang="zh-CN" sz="2000" b="1" dirty="0">
              <a:latin typeface="Times New Roman" panose="02020603050405020304" pitchFamily="18" charset="0"/>
            </a:endParaRPr>
          </a:p>
        </p:txBody>
      </p:sp>
      <p:sp>
        <p:nvSpPr>
          <p:cNvPr id="110600" name="Text Box 8"/>
          <p:cNvSpPr txBox="1"/>
          <p:nvPr/>
        </p:nvSpPr>
        <p:spPr>
          <a:xfrm>
            <a:off x="838200" y="3892550"/>
            <a:ext cx="7543800" cy="1616075"/>
          </a:xfrm>
          <a:prstGeom prst="rect">
            <a:avLst/>
          </a:prstGeom>
          <a:noFill/>
          <a:ln w="25400">
            <a:noFill/>
          </a:ln>
        </p:spPr>
        <p:txBody>
          <a:bodyPr lIns="90000" tIns="46800" rIns="90000" bIns="46800">
            <a:spAutoFit/>
          </a:bodyPr>
          <a:p>
            <a:pPr>
              <a:spcBef>
                <a:spcPct val="50000"/>
              </a:spcBef>
            </a:pPr>
            <a:r>
              <a:rPr lang="en-US" altLang="zh-CN" sz="2000" b="1" dirty="0">
                <a:latin typeface="Times New Roman" panose="02020603050405020304" pitchFamily="18" charset="0"/>
              </a:rPr>
              <a:t>        The </a:t>
            </a:r>
            <a:r>
              <a:rPr lang="en-US" altLang="zh-CN" sz="2000" b="1" dirty="0">
                <a:solidFill>
                  <a:schemeClr val="accent1"/>
                </a:solidFill>
                <a:latin typeface="Times New Roman" panose="02020603050405020304" pitchFamily="18" charset="0"/>
              </a:rPr>
              <a:t>basic idea</a:t>
            </a:r>
            <a:r>
              <a:rPr lang="en-US" altLang="zh-CN" sz="2000" b="1" dirty="0">
                <a:latin typeface="Times New Roman" panose="02020603050405020304" pitchFamily="18" charset="0"/>
              </a:rPr>
              <a:t> is that suppose we have a partial solution </a:t>
            </a:r>
            <a:r>
              <a:rPr lang="en-US" altLang="zh-CN" sz="2000" b="1" dirty="0">
                <a:solidFill>
                  <a:schemeClr val="hlink"/>
                </a:solidFill>
                <a:latin typeface="Times New Roman" panose="02020603050405020304" pitchFamily="18" charset="0"/>
              </a:rPr>
              <a:t>( </a:t>
            </a:r>
            <a:r>
              <a:rPr lang="en-US" altLang="zh-CN" sz="2000" b="1" i="1" dirty="0">
                <a:solidFill>
                  <a:schemeClr val="hlink"/>
                </a:solidFill>
                <a:latin typeface="Times New Roman" panose="02020603050405020304" pitchFamily="18" charset="0"/>
              </a:rPr>
              <a:t>x</a:t>
            </a:r>
            <a:r>
              <a:rPr lang="en-US" altLang="zh-CN" sz="2000" b="1" baseline="-25000" dirty="0">
                <a:solidFill>
                  <a:schemeClr val="hlink"/>
                </a:solidFill>
                <a:latin typeface="Times New Roman" panose="02020603050405020304" pitchFamily="18" charset="0"/>
              </a:rPr>
              <a:t>1</a:t>
            </a:r>
            <a:r>
              <a:rPr lang="en-US" altLang="zh-CN" sz="2000" b="1" dirty="0">
                <a:solidFill>
                  <a:schemeClr val="hlink"/>
                </a:solidFill>
                <a:latin typeface="Times New Roman" panose="02020603050405020304" pitchFamily="18" charset="0"/>
              </a:rPr>
              <a:t>, ... , </a:t>
            </a:r>
            <a:r>
              <a:rPr lang="en-US" altLang="zh-CN" sz="2000" b="1" i="1" dirty="0">
                <a:solidFill>
                  <a:schemeClr val="hlink"/>
                </a:solidFill>
                <a:latin typeface="Times New Roman" panose="02020603050405020304" pitchFamily="18" charset="0"/>
              </a:rPr>
              <a:t>x</a:t>
            </a:r>
            <a:r>
              <a:rPr lang="en-US" altLang="zh-CN" sz="2000" b="1" i="1" baseline="-25000" dirty="0">
                <a:solidFill>
                  <a:schemeClr val="hlink"/>
                </a:solidFill>
                <a:latin typeface="Times New Roman" panose="02020603050405020304" pitchFamily="18" charset="0"/>
              </a:rPr>
              <a:t>i</a:t>
            </a:r>
            <a:r>
              <a:rPr lang="en-US" altLang="zh-CN" sz="2000" b="1" dirty="0">
                <a:solidFill>
                  <a:schemeClr val="hlink"/>
                </a:solidFill>
                <a:latin typeface="Times New Roman" panose="02020603050405020304" pitchFamily="18" charset="0"/>
              </a:rPr>
              <a:t> )</a:t>
            </a:r>
            <a:r>
              <a:rPr lang="en-US" altLang="zh-CN" sz="2000" b="1" dirty="0">
                <a:latin typeface="Times New Roman" panose="02020603050405020304" pitchFamily="18" charset="0"/>
              </a:rPr>
              <a:t> where each </a:t>
            </a:r>
            <a:r>
              <a:rPr lang="en-US" altLang="zh-CN" sz="2000" b="1" i="1" dirty="0">
                <a:latin typeface="Times New Roman" panose="02020603050405020304" pitchFamily="18" charset="0"/>
              </a:rPr>
              <a:t>x</a:t>
            </a:r>
            <a:r>
              <a:rPr lang="en-US" altLang="zh-CN" sz="2000" b="1" i="1" baseline="-25000" dirty="0">
                <a:latin typeface="Times New Roman" panose="02020603050405020304" pitchFamily="18" charset="0"/>
              </a:rPr>
              <a:t>k</a:t>
            </a:r>
            <a:r>
              <a:rPr lang="en-US" altLang="zh-CN" sz="2000" b="1" dirty="0">
                <a:latin typeface="Times New Roman" panose="02020603050405020304" pitchFamily="18" charset="0"/>
              </a:rPr>
              <a:t> </a:t>
            </a:r>
            <a:r>
              <a:rPr lang="en-US" altLang="zh-CN" sz="2000" b="1" dirty="0">
                <a:latin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S</a:t>
            </a:r>
            <a:r>
              <a:rPr lang="en-US" altLang="zh-CN" sz="2000" b="1" i="1" baseline="-25000" dirty="0">
                <a:latin typeface="Times New Roman" panose="02020603050405020304" pitchFamily="18" charset="0"/>
              </a:rPr>
              <a:t>k</a:t>
            </a:r>
            <a:r>
              <a:rPr lang="en-US" altLang="zh-CN" sz="2000" b="1" dirty="0">
                <a:latin typeface="Times New Roman" panose="02020603050405020304" pitchFamily="18" charset="0"/>
              </a:rPr>
              <a:t> for  1 </a:t>
            </a:r>
            <a:r>
              <a:rPr lang="en-US" altLang="zh-CN" sz="2000" b="1" dirty="0">
                <a:latin typeface="Times New Roman" panose="02020603050405020304" pitchFamily="18" charset="0"/>
                <a:sym typeface="Symbol" panose="05050102010706020507" pitchFamily="18" charset="2"/>
              </a:rPr>
              <a:t> </a:t>
            </a:r>
            <a:r>
              <a:rPr lang="en-US" altLang="zh-CN" sz="2000" b="1" i="1" dirty="0">
                <a:latin typeface="Times New Roman" panose="02020603050405020304" pitchFamily="18" charset="0"/>
                <a:sym typeface="Symbol" panose="05050102010706020507" pitchFamily="18" charset="2"/>
              </a:rPr>
              <a:t>k</a:t>
            </a:r>
            <a:r>
              <a:rPr lang="en-US" altLang="zh-CN" sz="2000" b="1" dirty="0">
                <a:latin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i</a:t>
            </a:r>
            <a:r>
              <a:rPr lang="en-US" altLang="zh-CN" sz="2000" b="1" dirty="0">
                <a:latin typeface="Times New Roman" panose="02020603050405020304" pitchFamily="18" charset="0"/>
              </a:rPr>
              <a:t> &lt;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   First we add  </a:t>
            </a:r>
            <a:r>
              <a:rPr lang="en-US" altLang="zh-CN" sz="2000" b="1" i="1" dirty="0">
                <a:solidFill>
                  <a:schemeClr val="hlink"/>
                </a:solidFill>
                <a:latin typeface="Times New Roman" panose="02020603050405020304" pitchFamily="18" charset="0"/>
              </a:rPr>
              <a:t>x</a:t>
            </a:r>
            <a:r>
              <a:rPr lang="en-US" altLang="zh-CN" sz="2000" b="1" i="1" baseline="-25000" dirty="0">
                <a:solidFill>
                  <a:schemeClr val="hlink"/>
                </a:solidFill>
                <a:latin typeface="Times New Roman" panose="02020603050405020304" pitchFamily="18" charset="0"/>
              </a:rPr>
              <a:t>i</a:t>
            </a:r>
            <a:r>
              <a:rPr lang="en-US" altLang="zh-CN" sz="2000" b="1" baseline="-25000" dirty="0">
                <a:solidFill>
                  <a:schemeClr val="hlink"/>
                </a:solidFill>
                <a:latin typeface="Times New Roman" panose="02020603050405020304" pitchFamily="18" charset="0"/>
              </a:rPr>
              <a:t>+1 </a:t>
            </a:r>
            <a:r>
              <a:rPr lang="en-US" altLang="zh-CN" sz="2000" b="1" dirty="0">
                <a:solidFill>
                  <a:schemeClr val="hlink"/>
                </a:solidFill>
                <a:latin typeface="Times New Roman" panose="02020603050405020304" pitchFamily="18" charset="0"/>
                <a:sym typeface="Symbol" panose="05050102010706020507" pitchFamily="18" charset="2"/>
              </a:rPr>
              <a:t> </a:t>
            </a:r>
            <a:r>
              <a:rPr lang="en-US" altLang="zh-CN" sz="2000" b="1" i="1" dirty="0">
                <a:solidFill>
                  <a:schemeClr val="hlink"/>
                </a:solidFill>
                <a:latin typeface="Times New Roman" panose="02020603050405020304" pitchFamily="18" charset="0"/>
                <a:sym typeface="Symbol" panose="05050102010706020507" pitchFamily="18" charset="2"/>
              </a:rPr>
              <a:t>S</a:t>
            </a:r>
            <a:r>
              <a:rPr lang="en-US" altLang="zh-CN" sz="2000" b="1" i="1" baseline="-25000" dirty="0">
                <a:solidFill>
                  <a:schemeClr val="hlink"/>
                </a:solidFill>
                <a:latin typeface="Times New Roman" panose="02020603050405020304" pitchFamily="18" charset="0"/>
                <a:sym typeface="Symbol" panose="05050102010706020507" pitchFamily="18" charset="2"/>
              </a:rPr>
              <a:t>i</a:t>
            </a:r>
            <a:r>
              <a:rPr lang="en-US" altLang="zh-CN" sz="2000" b="1" baseline="-25000" dirty="0">
                <a:solidFill>
                  <a:schemeClr val="hlink"/>
                </a:solidFill>
                <a:latin typeface="Times New Roman" panose="02020603050405020304" pitchFamily="18" charset="0"/>
                <a:sym typeface="Symbol" panose="05050102010706020507" pitchFamily="18" charset="2"/>
              </a:rPr>
              <a:t>+1</a:t>
            </a:r>
            <a:r>
              <a:rPr lang="en-US" altLang="zh-CN" sz="2000" b="1" dirty="0">
                <a:latin typeface="Times New Roman" panose="02020603050405020304" pitchFamily="18" charset="0"/>
                <a:sym typeface="Symbol" panose="05050102010706020507" pitchFamily="18" charset="2"/>
              </a:rPr>
              <a:t> and check if </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x</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 ... , </a:t>
            </a:r>
            <a:r>
              <a:rPr lang="en-US" altLang="zh-CN" sz="2000" b="1" i="1" dirty="0">
                <a:latin typeface="Times New Roman" panose="02020603050405020304" pitchFamily="18" charset="0"/>
              </a:rPr>
              <a:t>x</a:t>
            </a:r>
            <a:r>
              <a:rPr lang="en-US" altLang="zh-CN" sz="2000" b="1" i="1" baseline="-25000" dirty="0">
                <a:latin typeface="Times New Roman" panose="02020603050405020304" pitchFamily="18" charset="0"/>
              </a:rPr>
              <a:t>i</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x</a:t>
            </a:r>
            <a:r>
              <a:rPr lang="en-US" altLang="zh-CN" sz="2000" b="1" i="1" baseline="-25000" dirty="0">
                <a:latin typeface="Times New Roman" panose="02020603050405020304" pitchFamily="18" charset="0"/>
              </a:rPr>
              <a:t>i</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 ) satisfies the constrains.  </a:t>
            </a:r>
            <a:r>
              <a:rPr lang="en-US" altLang="zh-CN" sz="2000" b="1" dirty="0">
                <a:solidFill>
                  <a:schemeClr val="hlink"/>
                </a:solidFill>
                <a:latin typeface="Times New Roman" panose="02020603050405020304" pitchFamily="18" charset="0"/>
              </a:rPr>
              <a:t>If</a:t>
            </a:r>
            <a:r>
              <a:rPr lang="en-US" altLang="zh-CN" sz="2000" b="1" dirty="0">
                <a:latin typeface="Times New Roman" panose="02020603050405020304" pitchFamily="18" charset="0"/>
              </a:rPr>
              <a:t> the answer is “</a:t>
            </a:r>
            <a:r>
              <a:rPr lang="en-US" altLang="zh-CN" sz="2000" b="1" dirty="0">
                <a:solidFill>
                  <a:schemeClr val="hlink"/>
                </a:solidFill>
                <a:latin typeface="Times New Roman" panose="02020603050405020304" pitchFamily="18" charset="0"/>
              </a:rPr>
              <a:t>yes</a:t>
            </a:r>
            <a:r>
              <a:rPr lang="en-US" altLang="zh-CN" sz="2000" b="1" dirty="0">
                <a:latin typeface="Times New Roman" panose="02020603050405020304" pitchFamily="18" charset="0"/>
              </a:rPr>
              <a:t>” we </a:t>
            </a:r>
            <a:r>
              <a:rPr lang="en-US" altLang="zh-CN" sz="2000" b="1" dirty="0">
                <a:solidFill>
                  <a:schemeClr val="hlink"/>
                </a:solidFill>
                <a:latin typeface="Times New Roman" panose="02020603050405020304" pitchFamily="18" charset="0"/>
              </a:rPr>
              <a:t>continue</a:t>
            </a:r>
            <a:r>
              <a:rPr lang="en-US" altLang="zh-CN" sz="2000" b="1" dirty="0">
                <a:latin typeface="Times New Roman" panose="02020603050405020304" pitchFamily="18" charset="0"/>
              </a:rPr>
              <a:t> to add the next </a:t>
            </a:r>
            <a:r>
              <a:rPr lang="en-US" altLang="zh-CN" sz="2000" b="1" i="1" dirty="0">
                <a:latin typeface="Times New Roman" panose="02020603050405020304" pitchFamily="18" charset="0"/>
              </a:rPr>
              <a:t>x</a:t>
            </a: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else</a:t>
            </a:r>
            <a:r>
              <a:rPr lang="en-US" altLang="zh-CN" sz="2000" b="1" dirty="0">
                <a:latin typeface="Times New Roman" panose="02020603050405020304" pitchFamily="18" charset="0"/>
              </a:rPr>
              <a:t> we delete </a:t>
            </a:r>
            <a:r>
              <a:rPr lang="en-US" altLang="zh-CN" sz="2000" b="1" i="1" dirty="0">
                <a:latin typeface="Times New Roman" panose="02020603050405020304" pitchFamily="18" charset="0"/>
              </a:rPr>
              <a:t>x</a:t>
            </a:r>
            <a:r>
              <a:rPr lang="en-US" altLang="zh-CN" sz="2000" b="1" i="1" baseline="-25000" dirty="0">
                <a:latin typeface="Times New Roman" panose="02020603050405020304" pitchFamily="18" charset="0"/>
              </a:rPr>
              <a:t>i</a:t>
            </a:r>
            <a:r>
              <a:rPr lang="en-US" altLang="zh-CN" sz="2000" b="1" dirty="0">
                <a:latin typeface="Times New Roman" panose="02020603050405020304" pitchFamily="18" charset="0"/>
              </a:rPr>
              <a:t> and </a:t>
            </a:r>
            <a:r>
              <a:rPr lang="en-US" altLang="zh-CN" sz="2000" b="1" dirty="0">
                <a:solidFill>
                  <a:schemeClr val="hlink"/>
                </a:solidFill>
                <a:latin typeface="Times New Roman" panose="02020603050405020304" pitchFamily="18" charset="0"/>
              </a:rPr>
              <a:t>backtrack</a:t>
            </a:r>
            <a:r>
              <a:rPr lang="en-US" altLang="zh-CN" sz="2000" b="1" dirty="0">
                <a:latin typeface="Times New Roman" panose="02020603050405020304" pitchFamily="18" charset="0"/>
              </a:rPr>
              <a:t> to the previous partial solution </a:t>
            </a:r>
            <a:r>
              <a:rPr lang="en-US" altLang="zh-CN" sz="2000" b="1" dirty="0">
                <a:solidFill>
                  <a:schemeClr val="hlink"/>
                </a:solidFill>
                <a:latin typeface="Times New Roman" panose="02020603050405020304" pitchFamily="18" charset="0"/>
              </a:rPr>
              <a:t>( </a:t>
            </a:r>
            <a:r>
              <a:rPr lang="en-US" altLang="zh-CN" sz="2000" b="1" i="1" dirty="0">
                <a:solidFill>
                  <a:schemeClr val="hlink"/>
                </a:solidFill>
                <a:latin typeface="Times New Roman" panose="02020603050405020304" pitchFamily="18" charset="0"/>
              </a:rPr>
              <a:t>x</a:t>
            </a:r>
            <a:r>
              <a:rPr lang="en-US" altLang="zh-CN" sz="2000" b="1" baseline="-25000" dirty="0">
                <a:solidFill>
                  <a:schemeClr val="hlink"/>
                </a:solidFill>
                <a:latin typeface="Times New Roman" panose="02020603050405020304" pitchFamily="18" charset="0"/>
              </a:rPr>
              <a:t>1</a:t>
            </a:r>
            <a:r>
              <a:rPr lang="en-US" altLang="zh-CN" sz="2000" b="1" dirty="0">
                <a:solidFill>
                  <a:schemeClr val="hlink"/>
                </a:solidFill>
                <a:latin typeface="Times New Roman" panose="02020603050405020304" pitchFamily="18" charset="0"/>
              </a:rPr>
              <a:t>, ... , </a:t>
            </a:r>
            <a:r>
              <a:rPr lang="en-US" altLang="zh-CN" sz="2000" b="1" i="1" dirty="0">
                <a:solidFill>
                  <a:schemeClr val="hlink"/>
                </a:solidFill>
                <a:latin typeface="Times New Roman" panose="02020603050405020304" pitchFamily="18" charset="0"/>
              </a:rPr>
              <a:t>x</a:t>
            </a:r>
            <a:r>
              <a:rPr lang="en-US" altLang="zh-CN" sz="2000" b="1" i="1" baseline="-25000" dirty="0">
                <a:solidFill>
                  <a:schemeClr val="hlink"/>
                </a:solidFill>
                <a:latin typeface="Times New Roman" panose="02020603050405020304" pitchFamily="18" charset="0"/>
              </a:rPr>
              <a:t>i</a:t>
            </a:r>
            <a:r>
              <a:rPr lang="en-US" altLang="zh-CN" sz="2000" b="1" baseline="-25000" dirty="0">
                <a:solidFill>
                  <a:schemeClr val="hlink"/>
                </a:solidFill>
                <a:latin typeface="Times New Roman" panose="02020603050405020304" pitchFamily="18" charset="0"/>
                <a:sym typeface="Symbol" panose="05050102010706020507" pitchFamily="18" charset="2"/>
              </a:rPr>
              <a:t>1</a:t>
            </a:r>
            <a:r>
              <a:rPr lang="en-US" altLang="zh-CN" sz="2000" b="1" dirty="0">
                <a:solidFill>
                  <a:schemeClr val="hlink"/>
                </a:solidFill>
                <a:latin typeface="Times New Roman" panose="02020603050405020304" pitchFamily="18" charset="0"/>
              </a:rPr>
              <a:t> ).</a:t>
            </a:r>
            <a:endParaRPr lang="en-US" altLang="zh-CN" sz="2000" b="1" dirty="0">
              <a:latin typeface="Times New Roman" panose="02020603050405020304" pitchFamily="18" charset="0"/>
            </a:endParaRPr>
          </a:p>
        </p:txBody>
      </p:sp>
      <p:sp>
        <p:nvSpPr>
          <p:cNvPr id="110601" name="AutoShape 9"/>
          <p:cNvSpPr/>
          <p:nvPr/>
        </p:nvSpPr>
        <p:spPr>
          <a:xfrm>
            <a:off x="5257800" y="4273550"/>
            <a:ext cx="2819400" cy="914400"/>
          </a:xfrm>
          <a:prstGeom prst="wedgeEllipseCallout">
            <a:avLst>
              <a:gd name="adj1" fmla="val -69032"/>
              <a:gd name="adj2" fmla="val -189236"/>
            </a:avLst>
          </a:prstGeom>
          <a:gradFill rotWithShape="0">
            <a:gsLst>
              <a:gs pos="0">
                <a:srgbClr val="C0C0C0"/>
              </a:gs>
              <a:gs pos="100000">
                <a:srgbClr val="FFFFFF"/>
              </a:gs>
            </a:gsLst>
            <a:lin ang="2700000" scaled="1"/>
            <a:tileRect/>
          </a:gradFill>
          <a:ln w="12700" cap="flat" cmpd="sng">
            <a:solidFill>
              <a:schemeClr val="tx1"/>
            </a:solidFill>
            <a:prstDash val="solid"/>
            <a:miter/>
            <a:headEnd type="none" w="med" len="med"/>
            <a:tailEnd type="none" w="med" len="med"/>
          </a:ln>
        </p:spPr>
        <p:txBody>
          <a:bodyPr anchor="ctr" anchorCtr="0"/>
          <a:p>
            <a:pPr algn="ctr"/>
            <a:r>
              <a:rPr lang="en-US" altLang="zh-CN" b="1" i="1" dirty="0">
                <a:solidFill>
                  <a:schemeClr val="hlink"/>
                </a:solidFill>
                <a:latin typeface="Times New Roman" panose="02020603050405020304" pitchFamily="18" charset="0"/>
              </a:rPr>
              <a:t>pruning</a:t>
            </a:r>
            <a:endParaRPr lang="en-US" altLang="zh-CN" b="1" i="1" dirty="0">
              <a:solidFill>
                <a:schemeClr val="hlink"/>
              </a:solidFill>
              <a:latin typeface="Times New Roman" panose="02020603050405020304" pitchFamily="18" charset="0"/>
            </a:endParaRPr>
          </a:p>
        </p:txBody>
      </p:sp>
      <p:sp>
        <p:nvSpPr>
          <p:cNvPr id="1034" name="Text Box 11"/>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wipe(left)">
                                      <p:cBhvr>
                                        <p:cTn id="7" dur="500"/>
                                        <p:tgtEl>
                                          <p:spTgt spid="11059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0597"/>
                                        </p:tgtEl>
                                        <p:attrNameLst>
                                          <p:attrName>style.visibility</p:attrName>
                                        </p:attrNameLst>
                                      </p:cBhvr>
                                      <p:to>
                                        <p:strVal val="visible"/>
                                      </p:to>
                                    </p:set>
                                    <p:animEffect transition="in" filter="strips(downRight)">
                                      <p:cBhvr>
                                        <p:cTn id="12" dur="500"/>
                                        <p:tgtEl>
                                          <p:spTgt spid="110597"/>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0595"/>
                                        </p:tgtEl>
                                        <p:attrNameLst>
                                          <p:attrName>style.visibility</p:attrName>
                                        </p:attrNameLst>
                                      </p:cBhvr>
                                      <p:to>
                                        <p:strVal val="visible"/>
                                      </p:to>
                                    </p:set>
                                    <p:animEffect transition="in" filter="dissolve">
                                      <p:cBhvr>
                                        <p:cTn id="17" dur="500"/>
                                        <p:tgtEl>
                                          <p:spTgt spid="110595"/>
                                        </p:tgtEl>
                                      </p:cBhvr>
                                    </p:animEffect>
                                  </p:childTnLst>
                                </p:cTn>
                              </p:par>
                            </p:childTnLst>
                          </p:cTn>
                        </p:par>
                        <p:par>
                          <p:cTn id="18" fill="hold">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110598"/>
                                        </p:tgtEl>
                                        <p:attrNameLst>
                                          <p:attrName>style.visibility</p:attrName>
                                        </p:attrNameLst>
                                      </p:cBhvr>
                                      <p:to>
                                        <p:strVal val="visible"/>
                                      </p:to>
                                    </p:set>
                                    <p:animEffect transition="in" filter="strips(upRight)">
                                      <p:cBhvr>
                                        <p:cTn id="21" dur="500"/>
                                        <p:tgtEl>
                                          <p:spTgt spid="110598"/>
                                        </p:tgtEl>
                                      </p:cBhvr>
                                    </p:animEffect>
                                  </p:childTnLst>
                                  <p:subTnLst>
                                    <p:set>
                                      <p:cBhvr override="childStyle">
                                        <p:cTn dur="1" fill="hold" display="0" masterRel="nextClick" afterEffect="1"/>
                                        <p:tgtEl>
                                          <p:spTgt spid="110598"/>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5" name="WHOOSH.WAV"/>
                                        </p:tgtEl>
                                      </p:cMediaNode>
                                    </p:audio>
                                  </p:sub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0596"/>
                                        </p:tgtEl>
                                        <p:attrNameLst>
                                          <p:attrName>style.visibility</p:attrName>
                                        </p:attrNameLst>
                                      </p:cBhvr>
                                      <p:to>
                                        <p:strVal val="visible"/>
                                      </p:to>
                                    </p:set>
                                    <p:animEffect transition="in" filter="dissolve">
                                      <p:cBhvr>
                                        <p:cTn id="26" dur="500"/>
                                        <p:tgtEl>
                                          <p:spTgt spid="110596"/>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10599"/>
                                        </p:tgtEl>
                                        <p:attrNameLst>
                                          <p:attrName>style.visibility</p:attrName>
                                        </p:attrNameLst>
                                      </p:cBhvr>
                                      <p:to>
                                        <p:strVal val="visible"/>
                                      </p:to>
                                    </p:set>
                                    <p:animEffect transition="in" filter="strips(downRight)">
                                      <p:cBhvr>
                                        <p:cTn id="31" dur="500"/>
                                        <p:tgtEl>
                                          <p:spTgt spid="110599"/>
                                        </p:tgtEl>
                                      </p:cBhvr>
                                    </p:animEffect>
                                  </p:childTnLst>
                                  <p:subTnLst>
                                    <p:audio>
                                      <p:cMediaNode>
                                        <p:cTn display="0" masterRel="sameClick">
                                          <p:stCondLst>
                                            <p:cond evt="begin" delay="0">
                                              <p:tn val="29"/>
                                            </p:cond>
                                          </p:stCondLst>
                                          <p:endCondLst>
                                            <p:cond evt="onStopAudio" delay="0">
                                              <p:tgtEl>
                                                <p:sldTgt/>
                                              </p:tgtEl>
                                            </p:cond>
                                          </p:endCondLst>
                                        </p:cTn>
                                        <p:tgtEl>
                                          <p:sndTgt r:embed="rId4" name="PROJCTOR.WAV"/>
                                        </p:tgtEl>
                                      </p:cMediaNode>
                                    </p:audio>
                                  </p:sub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10601"/>
                                        </p:tgtEl>
                                        <p:attrNameLst>
                                          <p:attrName>style.visibility</p:attrName>
                                        </p:attrNameLst>
                                      </p:cBhvr>
                                      <p:to>
                                        <p:strVal val="visible"/>
                                      </p:to>
                                    </p:set>
                                    <p:animEffect transition="in" filter="strips(downRight)">
                                      <p:cBhvr>
                                        <p:cTn id="36" dur="500"/>
                                        <p:tgtEl>
                                          <p:spTgt spid="110601"/>
                                        </p:tgtEl>
                                      </p:cBhvr>
                                    </p:animEffect>
                                  </p:childTnLst>
                                  <p:subTnLst>
                                    <p:set>
                                      <p:cBhvr override="childStyle">
                                        <p:cTn dur="1" fill="hold" display="0" masterRel="nextClick" afterEffect="1"/>
                                        <p:tgtEl>
                                          <p:spTgt spid="110601"/>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110600"/>
                                        </p:tgtEl>
                                        <p:attrNameLst>
                                          <p:attrName>style.visibility</p:attrName>
                                        </p:attrNameLst>
                                      </p:cBhvr>
                                      <p:to>
                                        <p:strVal val="visible"/>
                                      </p:to>
                                    </p:set>
                                    <p:animEffect transition="in" filter="strips(downRight)">
                                      <p:cBhvr>
                                        <p:cTn id="41" dur="500"/>
                                        <p:tgtEl>
                                          <p:spTgt spid="110600"/>
                                        </p:tgtEl>
                                      </p:cBhvr>
                                    </p:animEffect>
                                  </p:childTnLst>
                                  <p:subTnLst>
                                    <p:audio>
                                      <p:cMediaNode>
                                        <p:cTn display="0" masterRel="sameClick">
                                          <p:stCondLst>
                                            <p:cond evt="begin" delay="0">
                                              <p:tn val="39"/>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P spid="110596" grpId="0" animBg="1"/>
      <p:bldP spid="110597" grpId="0"/>
      <p:bldP spid="110598" grpId="0" animBg="1"/>
      <p:bldP spid="110599" grpId="0"/>
      <p:bldP spid="110600" grpId="0"/>
      <p:bldP spid="1106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9" name="Text Box 3"/>
          <p:cNvSpPr txBox="1"/>
          <p:nvPr/>
        </p:nvSpPr>
        <p:spPr>
          <a:xfrm>
            <a:off x="990600" y="1287463"/>
            <a:ext cx="7696200" cy="701675"/>
          </a:xfrm>
          <a:prstGeom prst="rect">
            <a:avLst/>
          </a:prstGeom>
          <a:noFill/>
          <a:ln w="9525">
            <a:noFill/>
          </a:ln>
        </p:spPr>
        <p:txBody>
          <a:bodyPr>
            <a:spAutoFit/>
          </a:bodyPr>
          <a:p>
            <a:r>
              <a:rPr lang="en-US" altLang="zh-CN" sz="2000" b="1" dirty="0">
                <a:latin typeface="Times New Roman" panose="02020603050405020304" pitchFamily="18" charset="0"/>
              </a:rPr>
              <a:t>Find a placement of  </a:t>
            </a:r>
            <a:r>
              <a:rPr lang="en-US" altLang="zh-CN" sz="2000" b="1" dirty="0">
                <a:solidFill>
                  <a:schemeClr val="hlink"/>
                </a:solidFill>
                <a:latin typeface="Times New Roman" panose="02020603050405020304" pitchFamily="18" charset="0"/>
              </a:rPr>
              <a:t>8 queens</a:t>
            </a:r>
            <a:r>
              <a:rPr lang="en-US" altLang="zh-CN" sz="2000" b="1" dirty="0">
                <a:latin typeface="Times New Roman" panose="02020603050405020304" pitchFamily="18" charset="0"/>
              </a:rPr>
              <a:t> on an 8 </a:t>
            </a:r>
            <a:r>
              <a:rPr lang="en-US" altLang="zh-CN" sz="2000" b="1" dirty="0">
                <a:latin typeface="Times New Roman" panose="02020603050405020304" pitchFamily="18" charset="0"/>
                <a:sym typeface="Symbol" panose="05050102010706020507" pitchFamily="18" charset="2"/>
              </a:rPr>
              <a:t> 8 chessboard such that </a:t>
            </a:r>
            <a:r>
              <a:rPr lang="en-US" altLang="zh-CN" sz="2000" b="1" dirty="0">
                <a:solidFill>
                  <a:schemeClr val="hlink"/>
                </a:solidFill>
                <a:latin typeface="Times New Roman" panose="02020603050405020304" pitchFamily="18" charset="0"/>
                <a:sym typeface="Symbol" panose="05050102010706020507" pitchFamily="18" charset="2"/>
              </a:rPr>
              <a:t>no two queens attack</a:t>
            </a:r>
            <a:r>
              <a:rPr lang="en-US" altLang="zh-CN" sz="2000" b="1" dirty="0">
                <a:latin typeface="Times New Roman" panose="02020603050405020304" pitchFamily="18" charset="0"/>
                <a:sym typeface="Symbol" panose="05050102010706020507" pitchFamily="18" charset="2"/>
              </a:rPr>
              <a:t>.</a:t>
            </a:r>
            <a:endParaRPr lang="en-US" altLang="zh-CN" sz="2000" b="1" i="1" baseline="-25000" dirty="0">
              <a:latin typeface="Times New Roman" panose="02020603050405020304" pitchFamily="18" charset="0"/>
            </a:endParaRPr>
          </a:p>
        </p:txBody>
      </p:sp>
      <p:sp>
        <p:nvSpPr>
          <p:cNvPr id="111620" name="Text Box 4"/>
          <p:cNvSpPr txBox="1"/>
          <p:nvPr/>
        </p:nvSpPr>
        <p:spPr>
          <a:xfrm>
            <a:off x="990600" y="2079625"/>
            <a:ext cx="7543800" cy="701675"/>
          </a:xfrm>
          <a:prstGeom prst="rect">
            <a:avLst/>
          </a:prstGeom>
          <a:noFill/>
          <a:ln w="9525">
            <a:noFill/>
          </a:ln>
        </p:spPr>
        <p:txBody>
          <a:bodyPr>
            <a:spAutoFit/>
          </a:bodyPr>
          <a:p>
            <a:r>
              <a:rPr lang="en-US" altLang="zh-CN" sz="2000" b="1" dirty="0">
                <a:latin typeface="Times New Roman" panose="02020603050405020304" pitchFamily="18" charset="0"/>
              </a:rPr>
              <a:t>Two queens are said to </a:t>
            </a:r>
            <a:r>
              <a:rPr lang="en-US" altLang="zh-CN" sz="2000" b="1" dirty="0">
                <a:solidFill>
                  <a:schemeClr val="hlink"/>
                </a:solidFill>
                <a:latin typeface="Times New Roman" panose="02020603050405020304" pitchFamily="18" charset="0"/>
              </a:rPr>
              <a:t>attack</a:t>
            </a:r>
            <a:r>
              <a:rPr lang="en-US" altLang="zh-CN" sz="2000" b="1" dirty="0">
                <a:latin typeface="Times New Roman" panose="02020603050405020304" pitchFamily="18" charset="0"/>
              </a:rPr>
              <a:t> iff they are in the same row, column, diagonal, or antidiagonal of the chessboard.</a:t>
            </a:r>
            <a:endParaRPr lang="en-US" altLang="zh-CN" sz="2000" b="1" dirty="0">
              <a:latin typeface="Times New Roman" panose="02020603050405020304" pitchFamily="18" charset="0"/>
            </a:endParaRPr>
          </a:p>
        </p:txBody>
      </p:sp>
      <p:sp>
        <p:nvSpPr>
          <p:cNvPr id="111724" name="Text Box 108"/>
          <p:cNvSpPr txBox="1"/>
          <p:nvPr/>
        </p:nvSpPr>
        <p:spPr>
          <a:xfrm>
            <a:off x="533400" y="739775"/>
            <a:ext cx="2590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Eight Queens</a:t>
            </a:r>
            <a:endParaRPr lang="en-US" altLang="zh-CN" sz="2000" b="1" dirty="0">
              <a:latin typeface="Times New Roman" panose="02020603050405020304" pitchFamily="18" charset="0"/>
            </a:endParaRPr>
          </a:p>
        </p:txBody>
      </p:sp>
      <p:sp>
        <p:nvSpPr>
          <p:cNvPr id="7173" name="Text Box 110"/>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111730" name="AutoShape 114" descr="画布"/>
          <p:cNvSpPr>
            <a:spLocks noChangeArrowheads="1"/>
          </p:cNvSpPr>
          <p:nvPr/>
        </p:nvSpPr>
        <p:spPr bwMode="auto">
          <a:xfrm>
            <a:off x="1692275" y="3284538"/>
            <a:ext cx="5472113" cy="1800225"/>
          </a:xfrm>
          <a:prstGeom prst="plus">
            <a:avLst>
              <a:gd name="adj" fmla="val 15694"/>
            </a:avLst>
          </a:prstGeom>
          <a:blipFill dpi="0" rotWithShape="0">
            <a:blip r:embed="rId1"/>
            <a:srcRect/>
            <a:tile tx="0" ty="0" sx="100000" sy="100000" flip="none" algn="tl"/>
          </a:blipFill>
          <a:ln w="25400">
            <a:solidFill>
              <a:schemeClr val="accent2"/>
            </a:solidFill>
            <a:miter lim="800000"/>
          </a:ln>
          <a:effectLst/>
        </p:spPr>
        <p:txBody>
          <a:bodyPr lIns="36000" tIns="46800" rIns="36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Impact" panose="020B0806030902050204" pitchFamily="34" charset="0"/>
                <a:ea typeface="宋体" panose="02010600030101010101" pitchFamily="2" charset="-122"/>
                <a:cs typeface="+mn-cs"/>
              </a:rPr>
              <a:t>      Discussion 16:</a:t>
            </a:r>
            <a:endParaRPr kumimoji="1" lang="en-US" altLang="zh-CN" sz="24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Impact" panose="020B080603090205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4000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Please draw 2 different solutions.</a:t>
            </a:r>
            <a:endParaRPr kumimoji="1"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1724"/>
                                        </p:tgtEl>
                                        <p:attrNameLst>
                                          <p:attrName>style.visibility</p:attrName>
                                        </p:attrNameLst>
                                      </p:cBhvr>
                                      <p:to>
                                        <p:strVal val="visible"/>
                                      </p:to>
                                    </p:set>
                                    <p:animEffect transition="in" filter="wipe(left)">
                                      <p:cBhvr>
                                        <p:cTn id="7" dur="500"/>
                                        <p:tgtEl>
                                          <p:spTgt spid="111724"/>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11619"/>
                                        </p:tgtEl>
                                        <p:attrNameLst>
                                          <p:attrName>style.visibility</p:attrName>
                                        </p:attrNameLst>
                                      </p:cBhvr>
                                      <p:to>
                                        <p:strVal val="visible"/>
                                      </p:to>
                                    </p:set>
                                    <p:animEffect transition="in" filter="strips(downRight)">
                                      <p:cBhvr>
                                        <p:cTn id="11" dur="500"/>
                                        <p:tgtEl>
                                          <p:spTgt spid="111619"/>
                                        </p:tgtEl>
                                      </p:cBhvr>
                                    </p:animEffect>
                                  </p:childTnLst>
                                  <p:subTnLst>
                                    <p:audio>
                                      <p:cMediaNode>
                                        <p:cTn display="0" masterRel="sameClick">
                                          <p:stCondLst>
                                            <p:cond evt="begin" delay="0">
                                              <p:tn val="9"/>
                                            </p:cond>
                                          </p:stCondLst>
                                          <p:endCondLst>
                                            <p:cond evt="onStopAudio" delay="0">
                                              <p:tgtEl>
                                                <p:sldTgt/>
                                              </p:tgtEl>
                                            </p:cond>
                                          </p:endCondLst>
                                        </p:cTn>
                                        <p:tgtEl>
                                          <p:sndTgt r:embed="rId3"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1620"/>
                                        </p:tgtEl>
                                        <p:attrNameLst>
                                          <p:attrName>style.visibility</p:attrName>
                                        </p:attrNameLst>
                                      </p:cBhvr>
                                      <p:to>
                                        <p:strVal val="visible"/>
                                      </p:to>
                                    </p:set>
                                    <p:animEffect transition="in" filter="strips(downRight)">
                                      <p:cBhvr>
                                        <p:cTn id="16" dur="500"/>
                                        <p:tgtEl>
                                          <p:spTgt spid="111620"/>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childTnLst>
                    </p:cTn>
                  </p:par>
                  <p:par>
                    <p:cTn id="17" fill="hold">
                      <p:stCondLst>
                        <p:cond delay="indefinite"/>
                      </p:stCondLst>
                      <p:childTnLst>
                        <p:par>
                          <p:cTn id="18" fill="hold">
                            <p:stCondLst>
                              <p:cond delay="0"/>
                            </p:stCondLst>
                            <p:childTnLst>
                              <p:par>
                                <p:cTn id="19" presetID="13" presetClass="entr" presetSubtype="16" fill="hold" grpId="0" nodeType="clickEffect">
                                  <p:stCondLst>
                                    <p:cond delay="0"/>
                                  </p:stCondLst>
                                  <p:childTnLst>
                                    <p:set>
                                      <p:cBhvr>
                                        <p:cTn id="20" dur="1" fill="hold">
                                          <p:stCondLst>
                                            <p:cond delay="0"/>
                                          </p:stCondLst>
                                        </p:cTn>
                                        <p:tgtEl>
                                          <p:spTgt spid="111730"/>
                                        </p:tgtEl>
                                        <p:attrNameLst>
                                          <p:attrName>style.visibility</p:attrName>
                                        </p:attrNameLst>
                                      </p:cBhvr>
                                      <p:to>
                                        <p:strVal val="visible"/>
                                      </p:to>
                                    </p:set>
                                    <p:animEffect transition="in" filter="plus(in)">
                                      <p:cBhvr>
                                        <p:cTn id="21" dur="2000"/>
                                        <p:tgtEl>
                                          <p:spTgt spid="111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620" grpId="0"/>
      <p:bldP spid="111724" grpId="0"/>
      <p:bldP spid="1117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762000" y="692150"/>
            <a:ext cx="2743200" cy="2743200"/>
            <a:chOff x="480" y="1824"/>
            <a:chExt cx="1728" cy="1728"/>
          </a:xfrm>
        </p:grpSpPr>
        <p:sp>
          <p:nvSpPr>
            <p:cNvPr id="8216" name="Rectangle 5"/>
            <p:cNvSpPr/>
            <p:nvPr/>
          </p:nvSpPr>
          <p:spPr>
            <a:xfrm>
              <a:off x="672" y="201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17" name="Rectangle 6"/>
            <p:cNvSpPr/>
            <p:nvPr/>
          </p:nvSpPr>
          <p:spPr>
            <a:xfrm>
              <a:off x="864" y="201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18" name="Rectangle 7"/>
            <p:cNvSpPr/>
            <p:nvPr/>
          </p:nvSpPr>
          <p:spPr>
            <a:xfrm>
              <a:off x="1056" y="201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19" name="Rectangle 8"/>
            <p:cNvSpPr/>
            <p:nvPr/>
          </p:nvSpPr>
          <p:spPr>
            <a:xfrm>
              <a:off x="1248" y="201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0" name="Rectangle 9"/>
            <p:cNvSpPr/>
            <p:nvPr/>
          </p:nvSpPr>
          <p:spPr>
            <a:xfrm>
              <a:off x="1440" y="201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1" name="Rectangle 10"/>
            <p:cNvSpPr/>
            <p:nvPr/>
          </p:nvSpPr>
          <p:spPr>
            <a:xfrm>
              <a:off x="1632" y="201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2" name="Rectangle 11"/>
            <p:cNvSpPr/>
            <p:nvPr/>
          </p:nvSpPr>
          <p:spPr>
            <a:xfrm>
              <a:off x="1824" y="201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3" name="Rectangle 12"/>
            <p:cNvSpPr/>
            <p:nvPr/>
          </p:nvSpPr>
          <p:spPr>
            <a:xfrm>
              <a:off x="2016" y="201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4" name="Rectangle 13"/>
            <p:cNvSpPr/>
            <p:nvPr/>
          </p:nvSpPr>
          <p:spPr>
            <a:xfrm>
              <a:off x="672" y="220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5" name="Rectangle 14"/>
            <p:cNvSpPr/>
            <p:nvPr/>
          </p:nvSpPr>
          <p:spPr>
            <a:xfrm>
              <a:off x="864" y="220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6" name="Rectangle 15"/>
            <p:cNvSpPr/>
            <p:nvPr/>
          </p:nvSpPr>
          <p:spPr>
            <a:xfrm>
              <a:off x="1056" y="220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7" name="Rectangle 16"/>
            <p:cNvSpPr/>
            <p:nvPr/>
          </p:nvSpPr>
          <p:spPr>
            <a:xfrm>
              <a:off x="1248" y="220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8" name="Rectangle 17"/>
            <p:cNvSpPr/>
            <p:nvPr/>
          </p:nvSpPr>
          <p:spPr>
            <a:xfrm>
              <a:off x="1440" y="220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29" name="Rectangle 18"/>
            <p:cNvSpPr/>
            <p:nvPr/>
          </p:nvSpPr>
          <p:spPr>
            <a:xfrm>
              <a:off x="1632" y="220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0" name="Rectangle 19"/>
            <p:cNvSpPr/>
            <p:nvPr/>
          </p:nvSpPr>
          <p:spPr>
            <a:xfrm>
              <a:off x="1824" y="220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1" name="Rectangle 20"/>
            <p:cNvSpPr/>
            <p:nvPr/>
          </p:nvSpPr>
          <p:spPr>
            <a:xfrm>
              <a:off x="2016" y="220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2" name="Rectangle 21"/>
            <p:cNvSpPr/>
            <p:nvPr/>
          </p:nvSpPr>
          <p:spPr>
            <a:xfrm>
              <a:off x="672" y="240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3" name="Rectangle 22"/>
            <p:cNvSpPr/>
            <p:nvPr/>
          </p:nvSpPr>
          <p:spPr>
            <a:xfrm>
              <a:off x="864" y="240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4" name="Rectangle 23"/>
            <p:cNvSpPr/>
            <p:nvPr/>
          </p:nvSpPr>
          <p:spPr>
            <a:xfrm>
              <a:off x="1056" y="240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5" name="Rectangle 24"/>
            <p:cNvSpPr/>
            <p:nvPr/>
          </p:nvSpPr>
          <p:spPr>
            <a:xfrm>
              <a:off x="1248" y="240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6" name="Rectangle 25"/>
            <p:cNvSpPr/>
            <p:nvPr/>
          </p:nvSpPr>
          <p:spPr>
            <a:xfrm>
              <a:off x="1440" y="240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7" name="Rectangle 26"/>
            <p:cNvSpPr/>
            <p:nvPr/>
          </p:nvSpPr>
          <p:spPr>
            <a:xfrm>
              <a:off x="1632" y="240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8" name="Rectangle 27"/>
            <p:cNvSpPr/>
            <p:nvPr/>
          </p:nvSpPr>
          <p:spPr>
            <a:xfrm>
              <a:off x="1824" y="240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39" name="Rectangle 28"/>
            <p:cNvSpPr/>
            <p:nvPr/>
          </p:nvSpPr>
          <p:spPr>
            <a:xfrm>
              <a:off x="2016" y="240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0" name="Rectangle 29"/>
            <p:cNvSpPr/>
            <p:nvPr/>
          </p:nvSpPr>
          <p:spPr>
            <a:xfrm>
              <a:off x="672" y="2592"/>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1" name="Rectangle 30"/>
            <p:cNvSpPr/>
            <p:nvPr/>
          </p:nvSpPr>
          <p:spPr>
            <a:xfrm>
              <a:off x="864" y="2592"/>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2" name="Rectangle 31"/>
            <p:cNvSpPr/>
            <p:nvPr/>
          </p:nvSpPr>
          <p:spPr>
            <a:xfrm>
              <a:off x="1056" y="2592"/>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3" name="Rectangle 32"/>
            <p:cNvSpPr/>
            <p:nvPr/>
          </p:nvSpPr>
          <p:spPr>
            <a:xfrm>
              <a:off x="1248" y="2592"/>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4" name="Rectangle 33"/>
            <p:cNvSpPr/>
            <p:nvPr/>
          </p:nvSpPr>
          <p:spPr>
            <a:xfrm>
              <a:off x="1440" y="2592"/>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5" name="Rectangle 34"/>
            <p:cNvSpPr/>
            <p:nvPr/>
          </p:nvSpPr>
          <p:spPr>
            <a:xfrm>
              <a:off x="1632" y="2592"/>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6" name="Rectangle 35"/>
            <p:cNvSpPr/>
            <p:nvPr/>
          </p:nvSpPr>
          <p:spPr>
            <a:xfrm>
              <a:off x="1824" y="2592"/>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7" name="Rectangle 36"/>
            <p:cNvSpPr/>
            <p:nvPr/>
          </p:nvSpPr>
          <p:spPr>
            <a:xfrm>
              <a:off x="2016" y="2592"/>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8" name="Rectangle 37"/>
            <p:cNvSpPr/>
            <p:nvPr/>
          </p:nvSpPr>
          <p:spPr>
            <a:xfrm>
              <a:off x="672" y="2784"/>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49" name="Rectangle 38"/>
            <p:cNvSpPr/>
            <p:nvPr/>
          </p:nvSpPr>
          <p:spPr>
            <a:xfrm>
              <a:off x="864" y="2784"/>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0" name="Rectangle 39"/>
            <p:cNvSpPr/>
            <p:nvPr/>
          </p:nvSpPr>
          <p:spPr>
            <a:xfrm>
              <a:off x="1056" y="2784"/>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1" name="Rectangle 40"/>
            <p:cNvSpPr/>
            <p:nvPr/>
          </p:nvSpPr>
          <p:spPr>
            <a:xfrm>
              <a:off x="1248" y="2784"/>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2" name="Rectangle 41"/>
            <p:cNvSpPr/>
            <p:nvPr/>
          </p:nvSpPr>
          <p:spPr>
            <a:xfrm>
              <a:off x="1440" y="2784"/>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3" name="Rectangle 42"/>
            <p:cNvSpPr/>
            <p:nvPr/>
          </p:nvSpPr>
          <p:spPr>
            <a:xfrm>
              <a:off x="1632" y="2784"/>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4" name="Rectangle 43"/>
            <p:cNvSpPr/>
            <p:nvPr/>
          </p:nvSpPr>
          <p:spPr>
            <a:xfrm>
              <a:off x="1824" y="2784"/>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5" name="Rectangle 44"/>
            <p:cNvSpPr/>
            <p:nvPr/>
          </p:nvSpPr>
          <p:spPr>
            <a:xfrm>
              <a:off x="2016" y="2784"/>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6" name="Rectangle 45"/>
            <p:cNvSpPr/>
            <p:nvPr/>
          </p:nvSpPr>
          <p:spPr>
            <a:xfrm>
              <a:off x="672" y="297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7" name="Rectangle 46"/>
            <p:cNvSpPr/>
            <p:nvPr/>
          </p:nvSpPr>
          <p:spPr>
            <a:xfrm>
              <a:off x="864" y="297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8" name="Rectangle 47"/>
            <p:cNvSpPr/>
            <p:nvPr/>
          </p:nvSpPr>
          <p:spPr>
            <a:xfrm>
              <a:off x="1056" y="297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59" name="Rectangle 48"/>
            <p:cNvSpPr/>
            <p:nvPr/>
          </p:nvSpPr>
          <p:spPr>
            <a:xfrm>
              <a:off x="1248" y="297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0" name="Rectangle 49"/>
            <p:cNvSpPr/>
            <p:nvPr/>
          </p:nvSpPr>
          <p:spPr>
            <a:xfrm>
              <a:off x="1440" y="297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1" name="Rectangle 50"/>
            <p:cNvSpPr/>
            <p:nvPr/>
          </p:nvSpPr>
          <p:spPr>
            <a:xfrm>
              <a:off x="1632" y="297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2" name="Rectangle 51"/>
            <p:cNvSpPr/>
            <p:nvPr/>
          </p:nvSpPr>
          <p:spPr>
            <a:xfrm>
              <a:off x="1824" y="297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3" name="Rectangle 52"/>
            <p:cNvSpPr/>
            <p:nvPr/>
          </p:nvSpPr>
          <p:spPr>
            <a:xfrm>
              <a:off x="2016" y="297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4" name="Rectangle 53"/>
            <p:cNvSpPr/>
            <p:nvPr/>
          </p:nvSpPr>
          <p:spPr>
            <a:xfrm>
              <a:off x="672" y="316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5" name="Rectangle 54"/>
            <p:cNvSpPr/>
            <p:nvPr/>
          </p:nvSpPr>
          <p:spPr>
            <a:xfrm>
              <a:off x="864" y="316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6" name="Rectangle 55"/>
            <p:cNvSpPr/>
            <p:nvPr/>
          </p:nvSpPr>
          <p:spPr>
            <a:xfrm>
              <a:off x="1056" y="316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7" name="Rectangle 56"/>
            <p:cNvSpPr/>
            <p:nvPr/>
          </p:nvSpPr>
          <p:spPr>
            <a:xfrm>
              <a:off x="1248" y="316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8" name="Rectangle 57"/>
            <p:cNvSpPr/>
            <p:nvPr/>
          </p:nvSpPr>
          <p:spPr>
            <a:xfrm>
              <a:off x="1440" y="316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69" name="Rectangle 58"/>
            <p:cNvSpPr/>
            <p:nvPr/>
          </p:nvSpPr>
          <p:spPr>
            <a:xfrm>
              <a:off x="1632" y="316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0" name="Rectangle 59"/>
            <p:cNvSpPr/>
            <p:nvPr/>
          </p:nvSpPr>
          <p:spPr>
            <a:xfrm>
              <a:off x="1824" y="316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1" name="Rectangle 60"/>
            <p:cNvSpPr/>
            <p:nvPr/>
          </p:nvSpPr>
          <p:spPr>
            <a:xfrm>
              <a:off x="2016" y="316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2" name="Rectangle 61"/>
            <p:cNvSpPr/>
            <p:nvPr/>
          </p:nvSpPr>
          <p:spPr>
            <a:xfrm>
              <a:off x="672" y="336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3" name="Rectangle 62"/>
            <p:cNvSpPr/>
            <p:nvPr/>
          </p:nvSpPr>
          <p:spPr>
            <a:xfrm>
              <a:off x="864" y="336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4" name="Rectangle 63"/>
            <p:cNvSpPr/>
            <p:nvPr/>
          </p:nvSpPr>
          <p:spPr>
            <a:xfrm>
              <a:off x="1056" y="336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5" name="Rectangle 64"/>
            <p:cNvSpPr/>
            <p:nvPr/>
          </p:nvSpPr>
          <p:spPr>
            <a:xfrm>
              <a:off x="1248" y="336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6" name="Rectangle 65"/>
            <p:cNvSpPr/>
            <p:nvPr/>
          </p:nvSpPr>
          <p:spPr>
            <a:xfrm>
              <a:off x="1440" y="336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7" name="Rectangle 66"/>
            <p:cNvSpPr/>
            <p:nvPr/>
          </p:nvSpPr>
          <p:spPr>
            <a:xfrm>
              <a:off x="1632" y="336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8" name="Rectangle 67"/>
            <p:cNvSpPr/>
            <p:nvPr/>
          </p:nvSpPr>
          <p:spPr>
            <a:xfrm>
              <a:off x="1824" y="336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8279" name="Rectangle 68"/>
            <p:cNvSpPr/>
            <p:nvPr/>
          </p:nvSpPr>
          <p:spPr>
            <a:xfrm>
              <a:off x="2016" y="336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grpSp>
          <p:nvGrpSpPr>
            <p:cNvPr id="8280" name="Group 69"/>
            <p:cNvGrpSpPr/>
            <p:nvPr/>
          </p:nvGrpSpPr>
          <p:grpSpPr>
            <a:xfrm>
              <a:off x="672" y="1824"/>
              <a:ext cx="1536" cy="192"/>
              <a:chOff x="672" y="1824"/>
              <a:chExt cx="1536" cy="192"/>
            </a:xfrm>
          </p:grpSpPr>
          <p:sp>
            <p:nvSpPr>
              <p:cNvPr id="8290" name="Rectangle 70"/>
              <p:cNvSpPr/>
              <p:nvPr/>
            </p:nvSpPr>
            <p:spPr>
              <a:xfrm>
                <a:off x="672"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1</a:t>
                </a:r>
                <a:endParaRPr lang="en-US" altLang="zh-CN" sz="1800" b="1" dirty="0">
                  <a:latin typeface="Times New Roman" panose="02020603050405020304" pitchFamily="18" charset="0"/>
                </a:endParaRPr>
              </a:p>
            </p:txBody>
          </p:sp>
          <p:sp>
            <p:nvSpPr>
              <p:cNvPr id="8291" name="Rectangle 71"/>
              <p:cNvSpPr/>
              <p:nvPr/>
            </p:nvSpPr>
            <p:spPr>
              <a:xfrm>
                <a:off x="864"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8292" name="Rectangle 72"/>
              <p:cNvSpPr/>
              <p:nvPr/>
            </p:nvSpPr>
            <p:spPr>
              <a:xfrm>
                <a:off x="1056"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3</a:t>
                </a:r>
                <a:endParaRPr lang="en-US" altLang="zh-CN" sz="1800" b="1" dirty="0">
                  <a:latin typeface="Times New Roman" panose="02020603050405020304" pitchFamily="18" charset="0"/>
                </a:endParaRPr>
              </a:p>
            </p:txBody>
          </p:sp>
          <p:sp>
            <p:nvSpPr>
              <p:cNvPr id="8293" name="Rectangle 73"/>
              <p:cNvSpPr/>
              <p:nvPr/>
            </p:nvSpPr>
            <p:spPr>
              <a:xfrm>
                <a:off x="1248"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4</a:t>
                </a:r>
                <a:endParaRPr lang="en-US" altLang="zh-CN" sz="1800" b="1" dirty="0">
                  <a:latin typeface="Times New Roman" panose="02020603050405020304" pitchFamily="18" charset="0"/>
                </a:endParaRPr>
              </a:p>
            </p:txBody>
          </p:sp>
          <p:sp>
            <p:nvSpPr>
              <p:cNvPr id="8294" name="Rectangle 74"/>
              <p:cNvSpPr/>
              <p:nvPr/>
            </p:nvSpPr>
            <p:spPr>
              <a:xfrm>
                <a:off x="1440"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5</a:t>
                </a:r>
                <a:endParaRPr lang="en-US" altLang="zh-CN" sz="1800" b="1" dirty="0">
                  <a:latin typeface="Times New Roman" panose="02020603050405020304" pitchFamily="18" charset="0"/>
                </a:endParaRPr>
              </a:p>
            </p:txBody>
          </p:sp>
          <p:sp>
            <p:nvSpPr>
              <p:cNvPr id="8295" name="Rectangle 75"/>
              <p:cNvSpPr/>
              <p:nvPr/>
            </p:nvSpPr>
            <p:spPr>
              <a:xfrm>
                <a:off x="1632"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6</a:t>
                </a:r>
                <a:endParaRPr lang="en-US" altLang="zh-CN" sz="1800" b="1" dirty="0">
                  <a:latin typeface="Times New Roman" panose="02020603050405020304" pitchFamily="18" charset="0"/>
                </a:endParaRPr>
              </a:p>
            </p:txBody>
          </p:sp>
          <p:sp>
            <p:nvSpPr>
              <p:cNvPr id="8296" name="Rectangle 76"/>
              <p:cNvSpPr/>
              <p:nvPr/>
            </p:nvSpPr>
            <p:spPr>
              <a:xfrm>
                <a:off x="1824"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7</a:t>
                </a:r>
                <a:endParaRPr lang="en-US" altLang="zh-CN" sz="1800" b="1" dirty="0">
                  <a:latin typeface="Times New Roman" panose="02020603050405020304" pitchFamily="18" charset="0"/>
                </a:endParaRPr>
              </a:p>
            </p:txBody>
          </p:sp>
          <p:sp>
            <p:nvSpPr>
              <p:cNvPr id="8297" name="Rectangle 77"/>
              <p:cNvSpPr/>
              <p:nvPr/>
            </p:nvSpPr>
            <p:spPr>
              <a:xfrm>
                <a:off x="2016"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8</a:t>
                </a:r>
                <a:endParaRPr lang="en-US" altLang="zh-CN" sz="1800" b="1" dirty="0">
                  <a:latin typeface="Times New Roman" panose="02020603050405020304" pitchFamily="18" charset="0"/>
                </a:endParaRPr>
              </a:p>
            </p:txBody>
          </p:sp>
        </p:grpSp>
        <p:grpSp>
          <p:nvGrpSpPr>
            <p:cNvPr id="8281" name="Group 78"/>
            <p:cNvGrpSpPr/>
            <p:nvPr/>
          </p:nvGrpSpPr>
          <p:grpSpPr>
            <a:xfrm rot="-5400000">
              <a:off x="-192" y="2688"/>
              <a:ext cx="1536" cy="192"/>
              <a:chOff x="672" y="1824"/>
              <a:chExt cx="1536" cy="192"/>
            </a:xfrm>
          </p:grpSpPr>
          <p:sp>
            <p:nvSpPr>
              <p:cNvPr id="8282" name="Rectangle 79"/>
              <p:cNvSpPr/>
              <p:nvPr/>
            </p:nvSpPr>
            <p:spPr>
              <a:xfrm>
                <a:off x="672"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8</a:t>
                </a:r>
                <a:endParaRPr lang="en-US" altLang="zh-CN" sz="1800" b="1" dirty="0">
                  <a:latin typeface="Times New Roman" panose="02020603050405020304" pitchFamily="18" charset="0"/>
                </a:endParaRPr>
              </a:p>
            </p:txBody>
          </p:sp>
          <p:sp>
            <p:nvSpPr>
              <p:cNvPr id="8283" name="Rectangle 80"/>
              <p:cNvSpPr/>
              <p:nvPr/>
            </p:nvSpPr>
            <p:spPr>
              <a:xfrm>
                <a:off x="864"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7</a:t>
                </a:r>
                <a:endParaRPr lang="en-US" altLang="zh-CN" sz="1800" b="1" dirty="0">
                  <a:latin typeface="Times New Roman" panose="02020603050405020304" pitchFamily="18" charset="0"/>
                </a:endParaRPr>
              </a:p>
            </p:txBody>
          </p:sp>
          <p:sp>
            <p:nvSpPr>
              <p:cNvPr id="8284" name="Rectangle 81"/>
              <p:cNvSpPr/>
              <p:nvPr/>
            </p:nvSpPr>
            <p:spPr>
              <a:xfrm>
                <a:off x="1056"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6</a:t>
                </a:r>
                <a:endParaRPr lang="en-US" altLang="zh-CN" sz="1800" b="1" dirty="0">
                  <a:latin typeface="Times New Roman" panose="02020603050405020304" pitchFamily="18" charset="0"/>
                </a:endParaRPr>
              </a:p>
            </p:txBody>
          </p:sp>
          <p:sp>
            <p:nvSpPr>
              <p:cNvPr id="8285" name="Rectangle 82"/>
              <p:cNvSpPr/>
              <p:nvPr/>
            </p:nvSpPr>
            <p:spPr>
              <a:xfrm>
                <a:off x="1248"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5</a:t>
                </a:r>
                <a:endParaRPr lang="en-US" altLang="zh-CN" sz="1800" b="1" dirty="0">
                  <a:latin typeface="Times New Roman" panose="02020603050405020304" pitchFamily="18" charset="0"/>
                </a:endParaRPr>
              </a:p>
            </p:txBody>
          </p:sp>
          <p:sp>
            <p:nvSpPr>
              <p:cNvPr id="8286" name="Rectangle 83"/>
              <p:cNvSpPr/>
              <p:nvPr/>
            </p:nvSpPr>
            <p:spPr>
              <a:xfrm>
                <a:off x="1440"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4</a:t>
                </a:r>
                <a:endParaRPr lang="en-US" altLang="zh-CN" sz="1800" b="1" dirty="0">
                  <a:latin typeface="Times New Roman" panose="02020603050405020304" pitchFamily="18" charset="0"/>
                </a:endParaRPr>
              </a:p>
            </p:txBody>
          </p:sp>
          <p:sp>
            <p:nvSpPr>
              <p:cNvPr id="8287" name="Rectangle 84"/>
              <p:cNvSpPr/>
              <p:nvPr/>
            </p:nvSpPr>
            <p:spPr>
              <a:xfrm>
                <a:off x="1632"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3</a:t>
                </a:r>
                <a:endParaRPr lang="en-US" altLang="zh-CN" sz="1800" b="1" dirty="0">
                  <a:latin typeface="Times New Roman" panose="02020603050405020304" pitchFamily="18" charset="0"/>
                </a:endParaRPr>
              </a:p>
            </p:txBody>
          </p:sp>
          <p:sp>
            <p:nvSpPr>
              <p:cNvPr id="8288" name="Rectangle 85"/>
              <p:cNvSpPr/>
              <p:nvPr/>
            </p:nvSpPr>
            <p:spPr>
              <a:xfrm>
                <a:off x="1824"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2</a:t>
                </a:r>
                <a:endParaRPr lang="en-US" altLang="zh-CN" sz="1800" b="1" dirty="0">
                  <a:latin typeface="Times New Roman" panose="02020603050405020304" pitchFamily="18" charset="0"/>
                </a:endParaRPr>
              </a:p>
            </p:txBody>
          </p:sp>
          <p:sp>
            <p:nvSpPr>
              <p:cNvPr id="8289" name="Rectangle 86"/>
              <p:cNvSpPr/>
              <p:nvPr/>
            </p:nvSpPr>
            <p:spPr>
              <a:xfrm>
                <a:off x="2016" y="1824"/>
                <a:ext cx="192" cy="192"/>
              </a:xfrm>
              <a:prstGeom prst="rect">
                <a:avLst/>
              </a:prstGeom>
              <a:noFill/>
              <a:ln w="25400">
                <a:noFill/>
              </a:ln>
            </p:spPr>
            <p:txBody>
              <a:bodyPr wrap="none" lIns="90000" tIns="46800" rIns="90000" bIns="46800" anchor="ctr" anchorCtr="0"/>
              <a:p>
                <a:pPr algn="ctr"/>
                <a:r>
                  <a:rPr lang="en-US" altLang="zh-CN" sz="1800" b="1" dirty="0">
                    <a:latin typeface="Times New Roman" panose="02020603050405020304" pitchFamily="18" charset="0"/>
                  </a:rPr>
                  <a:t>1</a:t>
                </a:r>
                <a:endParaRPr lang="en-US" altLang="zh-CN" sz="1800" b="1" dirty="0">
                  <a:latin typeface="Times New Roman" panose="02020603050405020304" pitchFamily="18" charset="0"/>
                </a:endParaRPr>
              </a:p>
            </p:txBody>
          </p:sp>
        </p:grpSp>
      </p:grpSp>
      <p:grpSp>
        <p:nvGrpSpPr>
          <p:cNvPr id="5" name="Group 87"/>
          <p:cNvGrpSpPr/>
          <p:nvPr/>
        </p:nvGrpSpPr>
        <p:grpSpPr>
          <a:xfrm>
            <a:off x="1066800" y="996950"/>
            <a:ext cx="2438400" cy="2438400"/>
            <a:chOff x="672" y="2016"/>
            <a:chExt cx="1536" cy="1536"/>
          </a:xfrm>
        </p:grpSpPr>
        <p:sp>
          <p:nvSpPr>
            <p:cNvPr id="8208" name="Rectangle 88"/>
            <p:cNvSpPr/>
            <p:nvPr/>
          </p:nvSpPr>
          <p:spPr>
            <a:xfrm>
              <a:off x="1248" y="201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8209" name="Rectangle 89"/>
            <p:cNvSpPr/>
            <p:nvPr/>
          </p:nvSpPr>
          <p:spPr>
            <a:xfrm>
              <a:off x="1632" y="220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8210" name="Rectangle 90"/>
            <p:cNvSpPr/>
            <p:nvPr/>
          </p:nvSpPr>
          <p:spPr>
            <a:xfrm>
              <a:off x="2016" y="240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8211" name="Rectangle 91"/>
            <p:cNvSpPr/>
            <p:nvPr/>
          </p:nvSpPr>
          <p:spPr>
            <a:xfrm>
              <a:off x="1824" y="2784"/>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8212" name="Rectangle 92"/>
            <p:cNvSpPr/>
            <p:nvPr/>
          </p:nvSpPr>
          <p:spPr>
            <a:xfrm>
              <a:off x="1440" y="3360"/>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8213" name="Rectangle 93"/>
            <p:cNvSpPr/>
            <p:nvPr/>
          </p:nvSpPr>
          <p:spPr>
            <a:xfrm>
              <a:off x="1056" y="3168"/>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8214" name="Rectangle 94"/>
            <p:cNvSpPr/>
            <p:nvPr/>
          </p:nvSpPr>
          <p:spPr>
            <a:xfrm>
              <a:off x="672" y="2976"/>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8215" name="Rectangle 95"/>
            <p:cNvSpPr/>
            <p:nvPr/>
          </p:nvSpPr>
          <p:spPr>
            <a:xfrm>
              <a:off x="864" y="2592"/>
              <a:ext cx="192" cy="192"/>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grpSp>
      <p:sp>
        <p:nvSpPr>
          <p:cNvPr id="121952" name="Text Box 96"/>
          <p:cNvSpPr txBox="1"/>
          <p:nvPr/>
        </p:nvSpPr>
        <p:spPr>
          <a:xfrm>
            <a:off x="3886200" y="692150"/>
            <a:ext cx="4648200" cy="457200"/>
          </a:xfrm>
          <a:prstGeom prst="rect">
            <a:avLst/>
          </a:prstGeom>
          <a:noFill/>
          <a:ln w="25400">
            <a:noFill/>
          </a:ln>
        </p:spPr>
        <p:txBody>
          <a:bodyPr lIns="90000" tIns="46800" rIns="90000" bIns="46800">
            <a:spAutoFit/>
          </a:bodyPr>
          <a:p>
            <a:pPr>
              <a:spcBef>
                <a:spcPct val="50000"/>
              </a:spcBef>
            </a:pPr>
            <a:r>
              <a:rPr lang="en-US" altLang="zh-CN" b="1" dirty="0">
                <a:solidFill>
                  <a:schemeClr val="hlink"/>
                </a:solidFill>
                <a:latin typeface="Times New Roman" panose="02020603050405020304" pitchFamily="18" charset="0"/>
              </a:rPr>
              <a:t>Q</a:t>
            </a:r>
            <a:r>
              <a:rPr lang="en-US" altLang="zh-CN" b="1" i="1" baseline="-25000" dirty="0">
                <a:solidFill>
                  <a:schemeClr val="hlink"/>
                </a:solidFill>
                <a:latin typeface="Times New Roman" panose="02020603050405020304" pitchFamily="18" charset="0"/>
              </a:rPr>
              <a:t>i</a:t>
            </a:r>
            <a:r>
              <a:rPr lang="en-US" altLang="zh-CN" b="1" dirty="0">
                <a:solidFill>
                  <a:schemeClr val="hlink"/>
                </a:solidFill>
                <a:latin typeface="Times New Roman" panose="02020603050405020304" pitchFamily="18" charset="0"/>
              </a:rPr>
              <a:t> ::=</a:t>
            </a:r>
            <a:r>
              <a:rPr lang="en-US" altLang="zh-CN" b="1" dirty="0">
                <a:latin typeface="Times New Roman" panose="02020603050405020304" pitchFamily="18" charset="0"/>
              </a:rPr>
              <a:t> </a:t>
            </a:r>
            <a:r>
              <a:rPr lang="en-US" altLang="zh-CN" sz="2000" b="1" dirty="0">
                <a:latin typeface="Times New Roman" panose="02020603050405020304" pitchFamily="18" charset="0"/>
              </a:rPr>
              <a:t>queen in the </a:t>
            </a:r>
            <a:r>
              <a:rPr lang="en-US" altLang="zh-CN" sz="2000" b="1" i="1" dirty="0">
                <a:latin typeface="Times New Roman" panose="02020603050405020304" pitchFamily="18" charset="0"/>
              </a:rPr>
              <a:t>i</a:t>
            </a:r>
            <a:r>
              <a:rPr lang="en-US" altLang="zh-CN" sz="2000" b="1" dirty="0">
                <a:latin typeface="Times New Roman" panose="02020603050405020304" pitchFamily="18" charset="0"/>
              </a:rPr>
              <a:t>-th row</a:t>
            </a:r>
            <a:endParaRPr lang="en-US" altLang="zh-CN" sz="2000" b="1" dirty="0">
              <a:latin typeface="Times New Roman" panose="02020603050405020304" pitchFamily="18" charset="0"/>
            </a:endParaRPr>
          </a:p>
        </p:txBody>
      </p:sp>
      <p:sp>
        <p:nvSpPr>
          <p:cNvPr id="121953" name="Text Box 97"/>
          <p:cNvSpPr txBox="1"/>
          <p:nvPr/>
        </p:nvSpPr>
        <p:spPr>
          <a:xfrm>
            <a:off x="3962400" y="1073150"/>
            <a:ext cx="4648200" cy="457200"/>
          </a:xfrm>
          <a:prstGeom prst="rect">
            <a:avLst/>
          </a:prstGeom>
          <a:noFill/>
          <a:ln w="25400">
            <a:noFill/>
          </a:ln>
        </p:spPr>
        <p:txBody>
          <a:bodyPr lIns="90000" tIns="46800" rIns="90000" bIns="46800">
            <a:spAutoFit/>
          </a:bodyPr>
          <a:p>
            <a:pPr marL="758825" indent="-758825">
              <a:spcBef>
                <a:spcPct val="50000"/>
              </a:spcBef>
            </a:pPr>
            <a:r>
              <a:rPr lang="en-US" altLang="zh-CN" b="1" i="1" dirty="0">
                <a:solidFill>
                  <a:schemeClr val="hlink"/>
                </a:solidFill>
                <a:latin typeface="Times New Roman" panose="02020603050405020304" pitchFamily="18" charset="0"/>
              </a:rPr>
              <a:t>x</a:t>
            </a:r>
            <a:r>
              <a:rPr lang="en-US" altLang="zh-CN" b="1" i="1" baseline="-25000" dirty="0">
                <a:solidFill>
                  <a:schemeClr val="hlink"/>
                </a:solidFill>
                <a:latin typeface="Times New Roman" panose="02020603050405020304" pitchFamily="18" charset="0"/>
              </a:rPr>
              <a:t>i</a:t>
            </a:r>
            <a:r>
              <a:rPr lang="en-US" altLang="zh-CN" b="1" dirty="0">
                <a:solidFill>
                  <a:schemeClr val="hlink"/>
                </a:solidFill>
                <a:latin typeface="Times New Roman" panose="02020603050405020304" pitchFamily="18" charset="0"/>
              </a:rPr>
              <a:t> ::=</a:t>
            </a:r>
            <a:r>
              <a:rPr lang="en-US" altLang="zh-CN" b="1" dirty="0">
                <a:latin typeface="Times New Roman" panose="02020603050405020304" pitchFamily="18" charset="0"/>
              </a:rPr>
              <a:t> </a:t>
            </a:r>
            <a:r>
              <a:rPr lang="en-US" altLang="zh-CN" sz="2000" b="1" dirty="0">
                <a:latin typeface="Times New Roman" panose="02020603050405020304" pitchFamily="18" charset="0"/>
              </a:rPr>
              <a:t>the column index in which Q</a:t>
            </a:r>
            <a:r>
              <a:rPr lang="en-US" altLang="zh-CN" sz="2000" b="1" i="1" baseline="-25000" dirty="0">
                <a:latin typeface="Times New Roman" panose="02020603050405020304" pitchFamily="18" charset="0"/>
              </a:rPr>
              <a:t>i</a:t>
            </a:r>
            <a:r>
              <a:rPr lang="en-US" altLang="zh-CN" sz="2000" b="1" dirty="0">
                <a:latin typeface="Times New Roman" panose="02020603050405020304" pitchFamily="18" charset="0"/>
              </a:rPr>
              <a:t> is</a:t>
            </a:r>
            <a:endParaRPr lang="en-US" altLang="zh-CN" sz="2000" b="1" dirty="0">
              <a:latin typeface="Times New Roman" panose="02020603050405020304" pitchFamily="18" charset="0"/>
            </a:endParaRPr>
          </a:p>
        </p:txBody>
      </p:sp>
      <p:sp>
        <p:nvSpPr>
          <p:cNvPr id="121954" name="Text Box 98"/>
          <p:cNvSpPr txBox="1"/>
          <p:nvPr/>
        </p:nvSpPr>
        <p:spPr>
          <a:xfrm>
            <a:off x="3962400" y="1606550"/>
            <a:ext cx="4648200" cy="457200"/>
          </a:xfrm>
          <a:prstGeom prst="rect">
            <a:avLst/>
          </a:prstGeom>
          <a:noFill/>
          <a:ln w="25400">
            <a:noFill/>
          </a:ln>
        </p:spPr>
        <p:txBody>
          <a:bodyPr lIns="90000" tIns="46800" rIns="90000" bIns="46800">
            <a:spAutoFit/>
          </a:bodyPr>
          <a:p>
            <a:pPr>
              <a:spcBef>
                <a:spcPct val="50000"/>
              </a:spcBef>
            </a:pPr>
            <a:r>
              <a:rPr lang="en-US" altLang="zh-CN" b="1" dirty="0">
                <a:latin typeface="Times New Roman" panose="02020603050405020304" pitchFamily="18" charset="0"/>
              </a:rPr>
              <a:t>Solution = (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 ... ,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8</a:t>
            </a:r>
            <a:r>
              <a:rPr lang="en-US" altLang="zh-CN" b="1" dirty="0">
                <a:latin typeface="Times New Roman" panose="02020603050405020304" pitchFamily="18" charset="0"/>
              </a:rPr>
              <a:t> )</a:t>
            </a:r>
            <a:endParaRPr lang="en-US" altLang="zh-CN" b="1" dirty="0">
              <a:latin typeface="Times New Roman" panose="02020603050405020304" pitchFamily="18" charset="0"/>
            </a:endParaRPr>
          </a:p>
        </p:txBody>
      </p:sp>
      <p:sp>
        <p:nvSpPr>
          <p:cNvPr id="121955" name="Text Box 99"/>
          <p:cNvSpPr txBox="1"/>
          <p:nvPr/>
        </p:nvSpPr>
        <p:spPr>
          <a:xfrm>
            <a:off x="5105400" y="1987550"/>
            <a:ext cx="3352800" cy="457200"/>
          </a:xfrm>
          <a:prstGeom prst="rect">
            <a:avLst/>
          </a:prstGeom>
          <a:noFill/>
          <a:ln w="25400">
            <a:noFill/>
          </a:ln>
        </p:spPr>
        <p:txBody>
          <a:bodyPr lIns="90000" tIns="46800" rIns="90000" bIns="46800">
            <a:spAutoFit/>
          </a:bodyPr>
          <a:p>
            <a:pPr>
              <a:spcBef>
                <a:spcPct val="50000"/>
              </a:spcBef>
            </a:pPr>
            <a:r>
              <a:rPr lang="en-US" altLang="zh-CN" b="1" dirty="0">
                <a:latin typeface="Times New Roman" panose="02020603050405020304" pitchFamily="18" charset="0"/>
              </a:rPr>
              <a:t>= ( 4, 6, 8, 2, 7, 1, 3, 5 )</a:t>
            </a:r>
            <a:endParaRPr lang="en-US" altLang="zh-CN" b="1" dirty="0">
              <a:latin typeface="Times New Roman" panose="02020603050405020304" pitchFamily="18" charset="0"/>
            </a:endParaRPr>
          </a:p>
        </p:txBody>
      </p:sp>
      <p:sp>
        <p:nvSpPr>
          <p:cNvPr id="121956" name="Text Box 100"/>
          <p:cNvSpPr txBox="1"/>
          <p:nvPr/>
        </p:nvSpPr>
        <p:spPr>
          <a:xfrm>
            <a:off x="685800" y="3740150"/>
            <a:ext cx="1828800" cy="396875"/>
          </a:xfrm>
          <a:prstGeom prst="rect">
            <a:avLst/>
          </a:prstGeom>
          <a:noFill/>
          <a:ln w="25400">
            <a:noFill/>
          </a:ln>
        </p:spPr>
        <p:txBody>
          <a:bodyPr lIns="90000" tIns="46800" rIns="90000" bIns="46800">
            <a:spAutoFit/>
          </a:bodyPr>
          <a:p>
            <a:pPr>
              <a:spcBef>
                <a:spcPct val="50000"/>
              </a:spcBef>
            </a:pPr>
            <a:r>
              <a:rPr lang="en-US" altLang="zh-CN" sz="2000" b="1" dirty="0">
                <a:solidFill>
                  <a:schemeClr val="accent1"/>
                </a:solidFill>
                <a:latin typeface="Arial" panose="020B0604020202020204" pitchFamily="34" charset="0"/>
              </a:rPr>
              <a:t>Constrains:</a:t>
            </a:r>
            <a:endParaRPr lang="en-US" altLang="zh-CN" sz="2000" b="1" dirty="0">
              <a:solidFill>
                <a:schemeClr val="accent1"/>
              </a:solidFill>
              <a:latin typeface="Arial" panose="020B0604020202020204" pitchFamily="34" charset="0"/>
            </a:endParaRPr>
          </a:p>
        </p:txBody>
      </p:sp>
      <p:sp>
        <p:nvSpPr>
          <p:cNvPr id="121957" name="Text Box 101"/>
          <p:cNvSpPr txBox="1"/>
          <p:nvPr/>
        </p:nvSpPr>
        <p:spPr>
          <a:xfrm>
            <a:off x="2286000" y="3740150"/>
            <a:ext cx="5105400" cy="457200"/>
          </a:xfrm>
          <a:prstGeom prst="rect">
            <a:avLst/>
          </a:prstGeom>
          <a:noFill/>
          <a:ln w="25400">
            <a:noFill/>
          </a:ln>
        </p:spPr>
        <p:txBody>
          <a:bodyPr lIns="90000" tIns="46800" rIns="90000" bIns="46800">
            <a:spAutoFit/>
          </a:bodyPr>
          <a:p>
            <a:pPr>
              <a:spcBef>
                <a:spcPct val="50000"/>
              </a:spcBef>
            </a:pPr>
            <a:r>
              <a:rPr lang="en-US" altLang="zh-CN" b="1" dirty="0">
                <a:latin typeface="Times New Roman" panose="02020603050405020304" pitchFamily="18" charset="0"/>
                <a:sym typeface="Wingdings" panose="05000000000000000000" pitchFamily="2" charset="2"/>
              </a:rPr>
              <a:t> </a:t>
            </a:r>
            <a:r>
              <a:rPr lang="en-US" altLang="zh-CN" b="1" i="1" dirty="0">
                <a:latin typeface="Times New Roman" panose="02020603050405020304" pitchFamily="18" charset="0"/>
                <a:sym typeface="Wingdings" panose="05000000000000000000" pitchFamily="2" charset="2"/>
              </a:rPr>
              <a:t>S</a:t>
            </a:r>
            <a:r>
              <a:rPr lang="en-US" altLang="zh-CN" b="1" i="1" baseline="-25000" dirty="0">
                <a:latin typeface="Times New Roman" panose="02020603050405020304" pitchFamily="18" charset="0"/>
                <a:sym typeface="Wingdings" panose="05000000000000000000" pitchFamily="2" charset="2"/>
              </a:rPr>
              <a:t>i</a:t>
            </a:r>
            <a:r>
              <a:rPr lang="en-US" altLang="zh-CN" b="1" i="1" dirty="0">
                <a:latin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sym typeface="Wingdings" panose="05000000000000000000" pitchFamily="2" charset="2"/>
              </a:rPr>
              <a:t>= { 1,2,3,4,5,6,7,8 } for 1 </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i </a:t>
            </a:r>
            <a:r>
              <a:rPr lang="en-US" altLang="zh-CN" b="1" dirty="0">
                <a:latin typeface="Times New Roman" panose="02020603050405020304" pitchFamily="18" charset="0"/>
                <a:sym typeface="Symbol" panose="05050102010706020507" pitchFamily="18" charset="2"/>
              </a:rPr>
              <a:t> 8</a:t>
            </a:r>
            <a:endParaRPr lang="en-US" altLang="zh-CN" b="1" dirty="0">
              <a:latin typeface="Times New Roman" panose="02020603050405020304" pitchFamily="18" charset="0"/>
            </a:endParaRPr>
          </a:p>
        </p:txBody>
      </p:sp>
      <p:sp>
        <p:nvSpPr>
          <p:cNvPr id="121958" name="AutoShape 102"/>
          <p:cNvSpPr/>
          <p:nvPr/>
        </p:nvSpPr>
        <p:spPr>
          <a:xfrm>
            <a:off x="4343400" y="2292350"/>
            <a:ext cx="4178300" cy="1143000"/>
          </a:xfrm>
          <a:prstGeom prst="wedgeEllipseCallout">
            <a:avLst>
              <a:gd name="adj1" fmla="val -46162"/>
              <a:gd name="adj2" fmla="val 101528"/>
            </a:avLst>
          </a:prstGeom>
          <a:gradFill rotWithShape="0">
            <a:gsLst>
              <a:gs pos="0">
                <a:srgbClr val="DBDBDB"/>
              </a:gs>
              <a:gs pos="100000">
                <a:srgbClr val="FFFFFF"/>
              </a:gs>
            </a:gsLst>
            <a:lin ang="18900000" scaled="1"/>
            <a:tileRect/>
          </a:grad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2000" b="1" dirty="0">
                <a:latin typeface="Times New Roman" panose="02020603050405020304" pitchFamily="18" charset="0"/>
              </a:rPr>
              <a:t>This implies 8</a:t>
            </a:r>
            <a:r>
              <a:rPr lang="en-US" altLang="zh-CN" sz="2000" b="1" baseline="30000" dirty="0">
                <a:latin typeface="Times New Roman" panose="02020603050405020304" pitchFamily="18" charset="0"/>
              </a:rPr>
              <a:t>8</a:t>
            </a:r>
            <a:r>
              <a:rPr lang="en-US" altLang="zh-CN" sz="2000" b="1" dirty="0">
                <a:latin typeface="Times New Roman" panose="02020603050405020304" pitchFamily="18" charset="0"/>
              </a:rPr>
              <a:t> candidates </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in the solution space.</a:t>
            </a:r>
            <a:endParaRPr lang="en-US" altLang="zh-CN" sz="2000" b="1" dirty="0">
              <a:latin typeface="Times New Roman" panose="02020603050405020304" pitchFamily="18" charset="0"/>
            </a:endParaRPr>
          </a:p>
        </p:txBody>
      </p:sp>
      <p:sp>
        <p:nvSpPr>
          <p:cNvPr id="121959" name="Text Box 103"/>
          <p:cNvSpPr txBox="1"/>
          <p:nvPr/>
        </p:nvSpPr>
        <p:spPr>
          <a:xfrm>
            <a:off x="2286000" y="4197350"/>
            <a:ext cx="2667000" cy="457200"/>
          </a:xfrm>
          <a:prstGeom prst="rect">
            <a:avLst/>
          </a:prstGeom>
          <a:noFill/>
          <a:ln w="25400">
            <a:noFill/>
          </a:ln>
        </p:spPr>
        <p:txBody>
          <a:bodyPr lIns="90000" tIns="46800" rIns="90000" bIns="46800">
            <a:spAutoFit/>
          </a:bodyPr>
          <a:p>
            <a:pPr>
              <a:spcBef>
                <a:spcPct val="50000"/>
              </a:spcBef>
            </a:pPr>
            <a:r>
              <a:rPr lang="en-US" altLang="zh-CN" b="1" dirty="0">
                <a:latin typeface="Times New Roman" panose="02020603050405020304" pitchFamily="18" charset="0"/>
                <a:sym typeface="Wingdings" panose="05000000000000000000" pitchFamily="2" charset="2"/>
              </a:rPr>
              <a:t> </a:t>
            </a:r>
            <a:r>
              <a:rPr lang="en-US" altLang="zh-CN" b="1" i="1" dirty="0">
                <a:latin typeface="Times New Roman" panose="02020603050405020304" pitchFamily="18" charset="0"/>
                <a:sym typeface="Wingdings" panose="05000000000000000000" pitchFamily="2" charset="2"/>
              </a:rPr>
              <a:t>x</a:t>
            </a:r>
            <a:r>
              <a:rPr lang="en-US" altLang="zh-CN" b="1" i="1" baseline="-25000" dirty="0">
                <a:latin typeface="Times New Roman" panose="02020603050405020304" pitchFamily="18" charset="0"/>
                <a:sym typeface="Wingdings" panose="05000000000000000000" pitchFamily="2" charset="2"/>
              </a:rPr>
              <a:t>i</a:t>
            </a:r>
            <a:r>
              <a:rPr lang="en-US" altLang="zh-CN" b="1" dirty="0">
                <a:latin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x</a:t>
            </a:r>
            <a:r>
              <a:rPr lang="en-US" altLang="zh-CN" b="1" i="1" baseline="-25000" dirty="0">
                <a:latin typeface="Times New Roman" panose="02020603050405020304" pitchFamily="18" charset="0"/>
                <a:sym typeface="Symbol" panose="05050102010706020507" pitchFamily="18" charset="2"/>
              </a:rPr>
              <a:t>j</a:t>
            </a:r>
            <a:r>
              <a:rPr lang="en-US" altLang="zh-CN" b="1" dirty="0">
                <a:latin typeface="Times New Roman" panose="02020603050405020304" pitchFamily="18" charset="0"/>
                <a:sym typeface="Symbol" panose="05050102010706020507" pitchFamily="18" charset="2"/>
              </a:rPr>
              <a:t>  if  </a:t>
            </a:r>
            <a:r>
              <a:rPr lang="en-US" altLang="zh-CN" b="1" i="1" dirty="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sym typeface="Symbol" panose="05050102010706020507" pitchFamily="18" charset="2"/>
              </a:rPr>
              <a:t>j</a:t>
            </a:r>
            <a:endParaRPr lang="en-US" altLang="zh-CN" b="1" dirty="0">
              <a:latin typeface="Times New Roman" panose="02020603050405020304" pitchFamily="18" charset="0"/>
              <a:sym typeface="Symbol" panose="05050102010706020507" pitchFamily="18" charset="2"/>
            </a:endParaRPr>
          </a:p>
        </p:txBody>
      </p:sp>
      <p:sp>
        <p:nvSpPr>
          <p:cNvPr id="121960" name="Text Box 104"/>
          <p:cNvSpPr txBox="1"/>
          <p:nvPr/>
        </p:nvSpPr>
        <p:spPr>
          <a:xfrm>
            <a:off x="4724400" y="4197350"/>
            <a:ext cx="3657600" cy="457200"/>
          </a:xfrm>
          <a:prstGeom prst="rect">
            <a:avLst/>
          </a:prstGeom>
          <a:noFill/>
          <a:ln w="25400">
            <a:noFill/>
          </a:ln>
        </p:spPr>
        <p:txBody>
          <a:bodyPr lIns="90000" tIns="46800" rIns="90000" bIns="46800">
            <a:spAutoFit/>
          </a:bodyPr>
          <a:p>
            <a:pPr>
              <a:spcBef>
                <a:spcPct val="50000"/>
              </a:spcBef>
            </a:pPr>
            <a:r>
              <a:rPr lang="en-US" altLang="zh-CN" b="1" dirty="0">
                <a:latin typeface="Times New Roman" panose="02020603050405020304" pitchFamily="18" charset="0"/>
                <a:sym typeface="Wingdings" panose="05000000000000000000" pitchFamily="2" charset="2"/>
              </a:rPr>
              <a:t> ( </a:t>
            </a:r>
            <a:r>
              <a:rPr lang="en-US" altLang="zh-CN" b="1" i="1" dirty="0">
                <a:latin typeface="Times New Roman" panose="02020603050405020304" pitchFamily="18" charset="0"/>
                <a:sym typeface="Wingdings" panose="05000000000000000000" pitchFamily="2" charset="2"/>
              </a:rPr>
              <a:t>x</a:t>
            </a:r>
            <a:r>
              <a:rPr lang="en-US" altLang="zh-CN" b="1" i="1" baseline="-25000" dirty="0">
                <a:latin typeface="Times New Roman" panose="02020603050405020304" pitchFamily="18" charset="0"/>
                <a:sym typeface="Wingdings" panose="05000000000000000000" pitchFamily="2" charset="2"/>
              </a:rPr>
              <a:t>i</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Wingdings" panose="05000000000000000000" pitchFamily="2" charset="2"/>
              </a:rPr>
              <a:t> </a:t>
            </a:r>
            <a:r>
              <a:rPr lang="en-US" altLang="zh-CN" b="1" i="1" dirty="0">
                <a:latin typeface="Times New Roman" panose="02020603050405020304" pitchFamily="18" charset="0"/>
                <a:sym typeface="Symbol" panose="05050102010706020507" pitchFamily="18" charset="2"/>
              </a:rPr>
              <a:t>x</a:t>
            </a:r>
            <a:r>
              <a:rPr lang="en-US" altLang="zh-CN" b="1" i="1" baseline="-25000" dirty="0">
                <a:latin typeface="Times New Roman" panose="02020603050405020304" pitchFamily="18" charset="0"/>
                <a:sym typeface="Symbol" panose="05050102010706020507" pitchFamily="18" charset="2"/>
              </a:rPr>
              <a:t>j</a:t>
            </a:r>
            <a:r>
              <a:rPr lang="en-US" altLang="zh-CN" b="1" dirty="0">
                <a:latin typeface="Times New Roman" panose="02020603050405020304" pitchFamily="18" charset="0"/>
                <a:sym typeface="Symbol" panose="05050102010706020507" pitchFamily="18" charset="2"/>
              </a:rPr>
              <a:t> ) / (</a:t>
            </a:r>
            <a:r>
              <a:rPr lang="en-US" altLang="zh-CN" b="1" i="1" dirty="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sym typeface="Symbol" panose="05050102010706020507" pitchFamily="18" charset="2"/>
              </a:rPr>
              <a:t>j </a:t>
            </a:r>
            <a:r>
              <a:rPr lang="en-US" altLang="zh-CN" b="1" dirty="0">
                <a:latin typeface="Times New Roman" panose="02020603050405020304" pitchFamily="18" charset="0"/>
                <a:sym typeface="Symbol" panose="05050102010706020507" pitchFamily="18" charset="2"/>
              </a:rPr>
              <a:t>)   1</a:t>
            </a:r>
            <a:endParaRPr lang="en-US" altLang="zh-CN" b="1" dirty="0">
              <a:latin typeface="Times New Roman" panose="02020603050405020304" pitchFamily="18" charset="0"/>
              <a:sym typeface="Symbol" panose="05050102010706020507" pitchFamily="18" charset="2"/>
            </a:endParaRPr>
          </a:p>
        </p:txBody>
      </p:sp>
      <p:sp>
        <p:nvSpPr>
          <p:cNvPr id="121961" name="AutoShape 105"/>
          <p:cNvSpPr/>
          <p:nvPr/>
        </p:nvSpPr>
        <p:spPr>
          <a:xfrm>
            <a:off x="3810000" y="1301750"/>
            <a:ext cx="5105400" cy="2286000"/>
          </a:xfrm>
          <a:prstGeom prst="wedgeEllipseCallout">
            <a:avLst>
              <a:gd name="adj1" fmla="val -40671"/>
              <a:gd name="adj2" fmla="val 83750"/>
            </a:avLst>
          </a:prstGeom>
          <a:gradFill rotWithShape="0">
            <a:gsLst>
              <a:gs pos="0">
                <a:srgbClr val="DBDBDB"/>
              </a:gs>
              <a:gs pos="100000">
                <a:srgbClr val="FFFFFF"/>
              </a:gs>
            </a:gsLst>
            <a:lin ang="18900000" scaled="1"/>
            <a:tileRect/>
          </a:grad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2000" b="1" dirty="0">
                <a:latin typeface="Times New Roman" panose="02020603050405020304" pitchFamily="18" charset="0"/>
              </a:rPr>
              <a:t>This implies </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that the solution must</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be a permutation of 1, 2, ... , 8.  </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Thus the number of candidates </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in the solution space</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is reduced to 8!.</a:t>
            </a:r>
            <a:endParaRPr lang="en-US" altLang="zh-CN" sz="2000" b="1" dirty="0">
              <a:latin typeface="Times New Roman" panose="02020603050405020304" pitchFamily="18" charset="0"/>
            </a:endParaRPr>
          </a:p>
        </p:txBody>
      </p:sp>
      <p:sp>
        <p:nvSpPr>
          <p:cNvPr id="121962" name="AutoShape 106" descr="羊皮纸"/>
          <p:cNvSpPr>
            <a:spLocks noChangeArrowheads="1"/>
          </p:cNvSpPr>
          <p:nvPr/>
        </p:nvSpPr>
        <p:spPr bwMode="auto">
          <a:xfrm>
            <a:off x="1979613" y="5013325"/>
            <a:ext cx="4572000" cy="1143000"/>
          </a:xfrm>
          <a:prstGeom prst="roundRect">
            <a:avLst>
              <a:gd name="adj" fmla="val 16667"/>
            </a:avLst>
          </a:prstGeom>
          <a:blipFill dpi="0" rotWithShape="0">
            <a:blip r:embed="rId1"/>
            <a:srcRect/>
            <a:tile tx="0" ty="0" sx="100000" sy="100000" flip="none" algn="tl"/>
          </a:blipFill>
          <a:ln w="25400">
            <a:solidFill>
              <a:srgbClr val="FFCC99"/>
            </a:solidFill>
            <a:round/>
          </a:ln>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For the problem with </a:t>
            </a:r>
            <a:r>
              <a:rPr kumimoji="1" lang="en-US" altLang="zh-CN" sz="2000" b="1" i="1"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n</a:t>
            </a:r>
            <a:r>
              <a:rPr kumimoji="1"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queens, </a:t>
            </a:r>
            <a:endParaRPr kumimoji="1"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there are </a:t>
            </a:r>
            <a:r>
              <a:rPr kumimoji="1" lang="en-US" altLang="zh-CN" sz="2000" b="1" i="1"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n</a:t>
            </a:r>
            <a:r>
              <a:rPr kumimoji="1"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candidates </a:t>
            </a:r>
            <a:endParaRPr kumimoji="1"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in the solution space.</a:t>
            </a:r>
            <a:endParaRPr kumimoji="1"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8207" name="Text Box 108"/>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952"/>
                                        </p:tgtEl>
                                        <p:attrNameLst>
                                          <p:attrName>style.visibility</p:attrName>
                                        </p:attrNameLst>
                                      </p:cBhvr>
                                      <p:to>
                                        <p:strVal val="visible"/>
                                      </p:to>
                                    </p:set>
                                    <p:animEffect transition="in" filter="wipe(left)">
                                      <p:cBhvr>
                                        <p:cTn id="12" dur="500"/>
                                        <p:tgtEl>
                                          <p:spTgt spid="121952"/>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1953"/>
                                        </p:tgtEl>
                                        <p:attrNameLst>
                                          <p:attrName>style.visibility</p:attrName>
                                        </p:attrNameLst>
                                      </p:cBhvr>
                                      <p:to>
                                        <p:strVal val="visible"/>
                                      </p:to>
                                    </p:set>
                                    <p:animEffect transition="in" filter="wipe(left)">
                                      <p:cBhvr>
                                        <p:cTn id="17" dur="500"/>
                                        <p:tgtEl>
                                          <p:spTgt spid="121953"/>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1954"/>
                                        </p:tgtEl>
                                        <p:attrNameLst>
                                          <p:attrName>style.visibility</p:attrName>
                                        </p:attrNameLst>
                                      </p:cBhvr>
                                      <p:to>
                                        <p:strVal val="visible"/>
                                      </p:to>
                                    </p:set>
                                    <p:animEffect transition="in" filter="wipe(left)">
                                      <p:cBhvr>
                                        <p:cTn id="22" dur="500"/>
                                        <p:tgtEl>
                                          <p:spTgt spid="121954"/>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21955"/>
                                        </p:tgtEl>
                                        <p:attrNameLst>
                                          <p:attrName>style.visibility</p:attrName>
                                        </p:attrNameLst>
                                      </p:cBhvr>
                                      <p:to>
                                        <p:strVal val="visible"/>
                                      </p:to>
                                    </p:set>
                                    <p:animEffect transition="in" filter="wipe(left)">
                                      <p:cBhvr>
                                        <p:cTn id="31" dur="500"/>
                                        <p:tgtEl>
                                          <p:spTgt spid="121955"/>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1956"/>
                                        </p:tgtEl>
                                        <p:attrNameLst>
                                          <p:attrName>style.visibility</p:attrName>
                                        </p:attrNameLst>
                                      </p:cBhvr>
                                      <p:to>
                                        <p:strVal val="visible"/>
                                      </p:to>
                                    </p:set>
                                    <p:anim calcmode="lin" valueType="num">
                                      <p:cBhvr additive="base">
                                        <p:cTn id="36" dur="500" fill="hold"/>
                                        <p:tgtEl>
                                          <p:spTgt spid="121956"/>
                                        </p:tgtEl>
                                        <p:attrNameLst>
                                          <p:attrName>ppt_x</p:attrName>
                                        </p:attrNameLst>
                                      </p:cBhvr>
                                      <p:tavLst>
                                        <p:tav tm="0">
                                          <p:val>
                                            <p:strVal val="0-#ppt_w/2"/>
                                          </p:val>
                                        </p:tav>
                                        <p:tav tm="100000">
                                          <p:val>
                                            <p:strVal val="#ppt_x"/>
                                          </p:val>
                                        </p:tav>
                                      </p:tavLst>
                                    </p:anim>
                                    <p:anim calcmode="lin" valueType="num">
                                      <p:cBhvr additive="base">
                                        <p:cTn id="37" dur="500" fill="hold"/>
                                        <p:tgtEl>
                                          <p:spTgt spid="12195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4" name="DING.WAV"/>
                                        </p:tgtEl>
                                      </p:cMediaNode>
                                    </p:audio>
                                  </p:sub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21957"/>
                                        </p:tgtEl>
                                        <p:attrNameLst>
                                          <p:attrName>style.visibility</p:attrName>
                                        </p:attrNameLst>
                                      </p:cBhvr>
                                      <p:to>
                                        <p:strVal val="visible"/>
                                      </p:to>
                                    </p:set>
                                    <p:animEffect transition="in" filter="wipe(left)">
                                      <p:cBhvr>
                                        <p:cTn id="41" dur="500"/>
                                        <p:tgtEl>
                                          <p:spTgt spid="121957"/>
                                        </p:tgtEl>
                                      </p:cBhvr>
                                    </p:animEffect>
                                  </p:childTnLst>
                                  <p:subTnLst>
                                    <p:audio>
                                      <p:cMediaNode>
                                        <p:cTn display="0" masterRel="sameClick">
                                          <p:stCondLst>
                                            <p:cond evt="begin" delay="0">
                                              <p:tn val="39"/>
                                            </p:cond>
                                          </p:stCondLst>
                                          <p:endCondLst>
                                            <p:cond evt="onStopAudio" delay="0">
                                              <p:tgtEl>
                                                <p:sldTgt/>
                                              </p:tgtEl>
                                            </p:cond>
                                          </p:endCondLst>
                                        </p:cTn>
                                        <p:tgtEl>
                                          <p:sndTgt r:embed="rId5" name="CASHREG.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3" fill="hold" grpId="0" nodeType="clickEffect">
                                  <p:stCondLst>
                                    <p:cond delay="0"/>
                                  </p:stCondLst>
                                  <p:childTnLst>
                                    <p:set>
                                      <p:cBhvr>
                                        <p:cTn id="45" dur="1" fill="hold">
                                          <p:stCondLst>
                                            <p:cond delay="0"/>
                                          </p:stCondLst>
                                        </p:cTn>
                                        <p:tgtEl>
                                          <p:spTgt spid="121958"/>
                                        </p:tgtEl>
                                        <p:attrNameLst>
                                          <p:attrName>style.visibility</p:attrName>
                                        </p:attrNameLst>
                                      </p:cBhvr>
                                      <p:to>
                                        <p:strVal val="visible"/>
                                      </p:to>
                                    </p:set>
                                    <p:animEffect transition="in" filter="strips(upRight)">
                                      <p:cBhvr>
                                        <p:cTn id="46" dur="500"/>
                                        <p:tgtEl>
                                          <p:spTgt spid="121958"/>
                                        </p:tgtEl>
                                      </p:cBhvr>
                                    </p:animEffect>
                                  </p:childTnLst>
                                  <p:subTnLst>
                                    <p:set>
                                      <p:cBhvr override="childStyle">
                                        <p:cTn dur="1" fill="hold" display="0" masterRel="nextClick" afterEffect="1"/>
                                        <p:tgtEl>
                                          <p:spTgt spid="121958"/>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6" name="WHOOSH.WAV"/>
                                        </p:tgtEl>
                                      </p:cMediaNode>
                                    </p:audio>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1959"/>
                                        </p:tgtEl>
                                        <p:attrNameLst>
                                          <p:attrName>style.visibility</p:attrName>
                                        </p:attrNameLst>
                                      </p:cBhvr>
                                      <p:to>
                                        <p:strVal val="visible"/>
                                      </p:to>
                                    </p:set>
                                    <p:animEffect transition="in" filter="wipe(left)">
                                      <p:cBhvr>
                                        <p:cTn id="51" dur="500"/>
                                        <p:tgtEl>
                                          <p:spTgt spid="121959"/>
                                        </p:tgtEl>
                                      </p:cBhvr>
                                    </p:animEffect>
                                  </p:childTnLst>
                                  <p:subTnLst>
                                    <p:audio>
                                      <p:cMediaNode>
                                        <p:cTn display="0" masterRel="sameClick">
                                          <p:stCondLst>
                                            <p:cond evt="begin" delay="0">
                                              <p:tn val="49"/>
                                            </p:cond>
                                          </p:stCondLst>
                                          <p:endCondLst>
                                            <p:cond evt="onStopAudio" delay="0">
                                              <p:tgtEl>
                                                <p:sldTgt/>
                                              </p:tgtEl>
                                            </p:cond>
                                          </p:endCondLst>
                                        </p:cTn>
                                        <p:tgtEl>
                                          <p:sndTgt r:embed="rId5" name="CASHREG.WAV"/>
                                        </p:tgtEl>
                                      </p:cMediaNode>
                                    </p:audio>
                                  </p:sub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21960"/>
                                        </p:tgtEl>
                                        <p:attrNameLst>
                                          <p:attrName>style.visibility</p:attrName>
                                        </p:attrNameLst>
                                      </p:cBhvr>
                                      <p:to>
                                        <p:strVal val="visible"/>
                                      </p:to>
                                    </p:set>
                                    <p:animEffect transition="in" filter="wipe(left)">
                                      <p:cBhvr>
                                        <p:cTn id="55" dur="500"/>
                                        <p:tgtEl>
                                          <p:spTgt spid="121960"/>
                                        </p:tgtEl>
                                      </p:cBhvr>
                                    </p:animEffect>
                                  </p:childTnLst>
                                  <p:subTnLst>
                                    <p:audio>
                                      <p:cMediaNode>
                                        <p:cTn display="0" masterRel="sameClick">
                                          <p:stCondLst>
                                            <p:cond evt="begin" delay="0">
                                              <p:tn val="53"/>
                                            </p:cond>
                                          </p:stCondLst>
                                          <p:endCondLst>
                                            <p:cond evt="onStopAudio" delay="0">
                                              <p:tgtEl>
                                                <p:sldTgt/>
                                              </p:tgtEl>
                                            </p:cond>
                                          </p:endCondLst>
                                        </p:cTn>
                                        <p:tgtEl>
                                          <p:sndTgt r:embed="rId5" name="CASHREG.WAV"/>
                                        </p:tgtEl>
                                      </p:cMediaNode>
                                    </p:audio>
                                  </p:subTnLst>
                                </p:cTn>
                              </p:par>
                            </p:childTnLst>
                          </p:cTn>
                        </p:par>
                      </p:childTnLst>
                    </p:cTn>
                  </p:par>
                  <p:par>
                    <p:cTn id="56" fill="hold">
                      <p:stCondLst>
                        <p:cond delay="indefinite"/>
                      </p:stCondLst>
                      <p:childTnLst>
                        <p:par>
                          <p:cTn id="57" fill="hold">
                            <p:stCondLst>
                              <p:cond delay="0"/>
                            </p:stCondLst>
                            <p:childTnLst>
                              <p:par>
                                <p:cTn id="58" presetID="18" presetClass="entr" presetSubtype="3" fill="hold" grpId="0" nodeType="clickEffect">
                                  <p:stCondLst>
                                    <p:cond delay="0"/>
                                  </p:stCondLst>
                                  <p:childTnLst>
                                    <p:set>
                                      <p:cBhvr>
                                        <p:cTn id="59" dur="1" fill="hold">
                                          <p:stCondLst>
                                            <p:cond delay="0"/>
                                          </p:stCondLst>
                                        </p:cTn>
                                        <p:tgtEl>
                                          <p:spTgt spid="121961"/>
                                        </p:tgtEl>
                                        <p:attrNameLst>
                                          <p:attrName>style.visibility</p:attrName>
                                        </p:attrNameLst>
                                      </p:cBhvr>
                                      <p:to>
                                        <p:strVal val="visible"/>
                                      </p:to>
                                    </p:set>
                                    <p:animEffect transition="in" filter="strips(upRight)">
                                      <p:cBhvr>
                                        <p:cTn id="60" dur="500"/>
                                        <p:tgtEl>
                                          <p:spTgt spid="121961"/>
                                        </p:tgtEl>
                                      </p:cBhvr>
                                    </p:animEffect>
                                  </p:childTnLst>
                                  <p:subTnLst>
                                    <p:set>
                                      <p:cBhvr override="childStyle">
                                        <p:cTn dur="1" fill="hold" display="0" masterRel="nextClick" afterEffect="1"/>
                                        <p:tgtEl>
                                          <p:spTgt spid="121961"/>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6" name="WHOOSH.WAV"/>
                                        </p:tgtEl>
                                      </p:cMediaNode>
                                    </p:audio>
                                  </p:sub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21962"/>
                                        </p:tgtEl>
                                        <p:attrNameLst>
                                          <p:attrName>style.visibility</p:attrName>
                                        </p:attrNameLst>
                                      </p:cBhvr>
                                      <p:to>
                                        <p:strVal val="visible"/>
                                      </p:to>
                                    </p:set>
                                    <p:animEffect transition="in" filter="wipe(up)">
                                      <p:cBhvr>
                                        <p:cTn id="65" dur="500"/>
                                        <p:tgtEl>
                                          <p:spTgt spid="121962"/>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52" grpId="0"/>
      <p:bldP spid="121953" grpId="0"/>
      <p:bldP spid="121954" grpId="0"/>
      <p:bldP spid="121955" grpId="0"/>
      <p:bldP spid="121956" grpId="0"/>
      <p:bldP spid="121957" grpId="0"/>
      <p:bldP spid="121958" grpId="0" animBg="1"/>
      <p:bldP spid="121959" grpId="0"/>
      <p:bldP spid="121960" grpId="0"/>
      <p:bldP spid="121961" grpId="0" animBg="1"/>
      <p:bldP spid="1219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3" name="Text Box 3"/>
          <p:cNvSpPr txBox="1"/>
          <p:nvPr/>
        </p:nvSpPr>
        <p:spPr>
          <a:xfrm>
            <a:off x="533400" y="381000"/>
            <a:ext cx="7010400" cy="396875"/>
          </a:xfrm>
          <a:prstGeom prst="rect">
            <a:avLst/>
          </a:prstGeom>
          <a:noFill/>
          <a:ln w="25400">
            <a:noFill/>
          </a:ln>
        </p:spPr>
        <p:txBody>
          <a:bodyPr lIns="90000" tIns="46800" rIns="90000" bIns="46800">
            <a:spAutoFit/>
          </a:bodyPr>
          <a:p>
            <a:pPr>
              <a:spcBef>
                <a:spcPct val="50000"/>
              </a:spcBef>
            </a:pPr>
            <a:r>
              <a:rPr lang="en-US" altLang="zh-CN" sz="2000" b="1" dirty="0">
                <a:solidFill>
                  <a:schemeClr val="accent1"/>
                </a:solidFill>
                <a:latin typeface="Arial" panose="020B0604020202020204" pitchFamily="34" charset="0"/>
              </a:rPr>
              <a:t>Method:</a:t>
            </a:r>
            <a:r>
              <a:rPr lang="en-US" altLang="zh-CN" sz="2000" b="1" dirty="0">
                <a:latin typeface="Arial" panose="020B0604020202020204" pitchFamily="34" charset="0"/>
              </a:rPr>
              <a:t>  Take the problem of </a:t>
            </a:r>
            <a:r>
              <a:rPr lang="en-US" altLang="zh-CN" sz="2000" b="1" dirty="0">
                <a:solidFill>
                  <a:schemeClr val="hlink"/>
                </a:solidFill>
                <a:latin typeface="Arial" panose="020B0604020202020204" pitchFamily="34" charset="0"/>
              </a:rPr>
              <a:t>4 queens</a:t>
            </a:r>
            <a:r>
              <a:rPr lang="en-US" altLang="zh-CN" sz="2000" b="1" dirty="0">
                <a:latin typeface="Arial" panose="020B0604020202020204" pitchFamily="34" charset="0"/>
              </a:rPr>
              <a:t> as an example</a:t>
            </a:r>
            <a:endParaRPr lang="en-US" altLang="zh-CN" sz="2000" b="1" dirty="0">
              <a:latin typeface="Arial" panose="020B0604020202020204" pitchFamily="34" charset="0"/>
            </a:endParaRPr>
          </a:p>
        </p:txBody>
      </p:sp>
      <p:sp>
        <p:nvSpPr>
          <p:cNvPr id="112644" name="Text Box 4"/>
          <p:cNvSpPr txBox="1"/>
          <p:nvPr/>
        </p:nvSpPr>
        <p:spPr>
          <a:xfrm>
            <a:off x="533400" y="762000"/>
            <a:ext cx="4114800" cy="396875"/>
          </a:xfrm>
          <a:prstGeom prst="rect">
            <a:avLst/>
          </a:prstGeom>
          <a:noFill/>
          <a:ln w="25400">
            <a:noFill/>
          </a:ln>
        </p:spPr>
        <p:txBody>
          <a:bodyPr lIns="90000" tIns="46800" rIns="90000" bIns="46800">
            <a:spAutoFit/>
          </a:bodyPr>
          <a:p>
            <a:pPr>
              <a:spcBef>
                <a:spcPct val="50000"/>
              </a:spcBef>
            </a:pPr>
            <a:r>
              <a:rPr lang="en-US" altLang="zh-CN" sz="2000" b="1" dirty="0">
                <a:solidFill>
                  <a:schemeClr val="hlink"/>
                </a:solidFill>
                <a:latin typeface="Arial" panose="020B0604020202020204" pitchFamily="34" charset="0"/>
              </a:rPr>
              <a:t>Step 1:</a:t>
            </a:r>
            <a:r>
              <a:rPr lang="en-US" altLang="zh-CN" sz="2000" b="1" dirty="0">
                <a:latin typeface="Arial" panose="020B0604020202020204" pitchFamily="34" charset="0"/>
              </a:rPr>
              <a:t>  Construct a </a:t>
            </a:r>
            <a:r>
              <a:rPr lang="en-US" altLang="zh-CN" sz="2000" b="1" dirty="0">
                <a:solidFill>
                  <a:schemeClr val="hlink"/>
                </a:solidFill>
                <a:latin typeface="Arial" panose="020B0604020202020204" pitchFamily="34" charset="0"/>
              </a:rPr>
              <a:t>game tree</a:t>
            </a:r>
            <a:endParaRPr lang="en-US" altLang="zh-CN" sz="2000" b="1" dirty="0">
              <a:latin typeface="Arial" panose="020B0604020202020204" pitchFamily="34" charset="0"/>
            </a:endParaRPr>
          </a:p>
        </p:txBody>
      </p:sp>
      <p:grpSp>
        <p:nvGrpSpPr>
          <p:cNvPr id="2" name="Group 5"/>
          <p:cNvGrpSpPr/>
          <p:nvPr/>
        </p:nvGrpSpPr>
        <p:grpSpPr>
          <a:xfrm>
            <a:off x="1219200" y="1219200"/>
            <a:ext cx="7469188" cy="3659188"/>
            <a:chOff x="624" y="1104"/>
            <a:chExt cx="4705" cy="2305"/>
          </a:xfrm>
        </p:grpSpPr>
        <p:sp>
          <p:nvSpPr>
            <p:cNvPr id="9294" name="Oval 6"/>
            <p:cNvSpPr/>
            <p:nvPr/>
          </p:nvSpPr>
          <p:spPr>
            <a:xfrm>
              <a:off x="2901" y="110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a:t>
              </a:r>
              <a:endParaRPr lang="en-US" altLang="zh-CN" b="1" dirty="0">
                <a:latin typeface="Times New Roman" panose="02020603050405020304" pitchFamily="18" charset="0"/>
              </a:endParaRPr>
            </a:p>
          </p:txBody>
        </p:sp>
        <p:grpSp>
          <p:nvGrpSpPr>
            <p:cNvPr id="9295" name="Group 7"/>
            <p:cNvGrpSpPr/>
            <p:nvPr/>
          </p:nvGrpSpPr>
          <p:grpSpPr>
            <a:xfrm>
              <a:off x="624" y="1584"/>
              <a:ext cx="1105" cy="1825"/>
              <a:chOff x="624" y="1584"/>
              <a:chExt cx="1105" cy="1825"/>
            </a:xfrm>
          </p:grpSpPr>
          <p:grpSp>
            <p:nvGrpSpPr>
              <p:cNvPr id="9411" name="Group 8"/>
              <p:cNvGrpSpPr/>
              <p:nvPr/>
            </p:nvGrpSpPr>
            <p:grpSpPr>
              <a:xfrm>
                <a:off x="624" y="2160"/>
                <a:ext cx="337" cy="1249"/>
                <a:chOff x="624" y="2160"/>
                <a:chExt cx="337" cy="1249"/>
              </a:xfrm>
            </p:grpSpPr>
            <p:grpSp>
              <p:nvGrpSpPr>
                <p:cNvPr id="9437" name="Group 9"/>
                <p:cNvGrpSpPr/>
                <p:nvPr/>
              </p:nvGrpSpPr>
              <p:grpSpPr>
                <a:xfrm>
                  <a:off x="624" y="2160"/>
                  <a:ext cx="241" cy="1249"/>
                  <a:chOff x="624" y="2160"/>
                  <a:chExt cx="241" cy="1249"/>
                </a:xfrm>
              </p:grpSpPr>
              <p:sp>
                <p:nvSpPr>
                  <p:cNvPr id="9442" name="Oval 10"/>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a:t>
                    </a:r>
                    <a:endParaRPr lang="en-US" altLang="zh-CN" b="1" dirty="0">
                      <a:latin typeface="Times New Roman" panose="02020603050405020304" pitchFamily="18" charset="0"/>
                    </a:endParaRPr>
                  </a:p>
                </p:txBody>
              </p:sp>
              <p:sp>
                <p:nvSpPr>
                  <p:cNvPr id="9443" name="Oval 11"/>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a:t>
                    </a:r>
                    <a:endParaRPr lang="en-US" altLang="zh-CN" b="1" dirty="0">
                      <a:latin typeface="Times New Roman" panose="02020603050405020304" pitchFamily="18" charset="0"/>
                    </a:endParaRPr>
                  </a:p>
                </p:txBody>
              </p:sp>
              <p:sp>
                <p:nvSpPr>
                  <p:cNvPr id="9444" name="Oval 12"/>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a:t>
                    </a:r>
                    <a:endParaRPr lang="en-US" altLang="zh-CN" b="1" dirty="0">
                      <a:latin typeface="Times New Roman" panose="02020603050405020304" pitchFamily="18" charset="0"/>
                    </a:endParaRPr>
                  </a:p>
                </p:txBody>
              </p:sp>
              <p:sp>
                <p:nvSpPr>
                  <p:cNvPr id="9445" name="Line 13"/>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446" name="Line 14"/>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438" name="Oval 15"/>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7</a:t>
                  </a:r>
                  <a:endParaRPr lang="en-US" altLang="zh-CN" b="1" dirty="0">
                    <a:latin typeface="Times New Roman" panose="02020603050405020304" pitchFamily="18" charset="0"/>
                  </a:endParaRPr>
                </a:p>
              </p:txBody>
            </p:sp>
            <p:sp>
              <p:nvSpPr>
                <p:cNvPr id="9439" name="Oval 16"/>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a:t>
                  </a:r>
                  <a:endParaRPr lang="en-US" altLang="zh-CN" b="1" dirty="0">
                    <a:latin typeface="Times New Roman" panose="02020603050405020304" pitchFamily="18" charset="0"/>
                  </a:endParaRPr>
                </a:p>
              </p:txBody>
            </p:sp>
            <p:sp>
              <p:nvSpPr>
                <p:cNvPr id="9440" name="Line 17"/>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9441" name="Line 18"/>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9412" name="Group 19"/>
              <p:cNvGrpSpPr/>
              <p:nvPr/>
            </p:nvGrpSpPr>
            <p:grpSpPr>
              <a:xfrm>
                <a:off x="1008" y="2160"/>
                <a:ext cx="337" cy="1249"/>
                <a:chOff x="624" y="2160"/>
                <a:chExt cx="337" cy="1249"/>
              </a:xfrm>
            </p:grpSpPr>
            <p:grpSp>
              <p:nvGrpSpPr>
                <p:cNvPr id="9427" name="Group 20"/>
                <p:cNvGrpSpPr/>
                <p:nvPr/>
              </p:nvGrpSpPr>
              <p:grpSpPr>
                <a:xfrm>
                  <a:off x="624" y="2160"/>
                  <a:ext cx="241" cy="1249"/>
                  <a:chOff x="624" y="2160"/>
                  <a:chExt cx="241" cy="1249"/>
                </a:xfrm>
              </p:grpSpPr>
              <p:sp>
                <p:nvSpPr>
                  <p:cNvPr id="9432" name="Oval 21"/>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10</a:t>
                    </a:r>
                    <a:endParaRPr lang="en-US" altLang="zh-CN" b="1" dirty="0">
                      <a:latin typeface="Times New Roman" panose="02020603050405020304" pitchFamily="18" charset="0"/>
                    </a:endParaRPr>
                  </a:p>
                </p:txBody>
              </p:sp>
              <p:sp>
                <p:nvSpPr>
                  <p:cNvPr id="9433" name="Oval 22"/>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9</a:t>
                    </a:r>
                    <a:endParaRPr lang="en-US" altLang="zh-CN" b="1" dirty="0">
                      <a:latin typeface="Times New Roman" panose="02020603050405020304" pitchFamily="18" charset="0"/>
                    </a:endParaRPr>
                  </a:p>
                </p:txBody>
              </p:sp>
              <p:sp>
                <p:nvSpPr>
                  <p:cNvPr id="9434" name="Oval 23"/>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8</a:t>
                    </a:r>
                    <a:endParaRPr lang="en-US" altLang="zh-CN" b="1" dirty="0">
                      <a:latin typeface="Times New Roman" panose="02020603050405020304" pitchFamily="18" charset="0"/>
                    </a:endParaRPr>
                  </a:p>
                </p:txBody>
              </p:sp>
              <p:sp>
                <p:nvSpPr>
                  <p:cNvPr id="9435" name="Line 24"/>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436" name="Line 25"/>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428" name="Oval 26"/>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12</a:t>
                  </a:r>
                  <a:endParaRPr lang="en-US" altLang="zh-CN" b="1" dirty="0">
                    <a:latin typeface="Times New Roman" panose="02020603050405020304" pitchFamily="18" charset="0"/>
                  </a:endParaRPr>
                </a:p>
              </p:txBody>
            </p:sp>
            <p:sp>
              <p:nvSpPr>
                <p:cNvPr id="9429" name="Oval 27"/>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11</a:t>
                  </a:r>
                  <a:endParaRPr lang="en-US" altLang="zh-CN" b="1" dirty="0">
                    <a:latin typeface="Times New Roman" panose="02020603050405020304" pitchFamily="18" charset="0"/>
                  </a:endParaRPr>
                </a:p>
              </p:txBody>
            </p:sp>
            <p:sp>
              <p:nvSpPr>
                <p:cNvPr id="9430" name="Line 28"/>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9431" name="Line 29"/>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9413" name="Group 30"/>
              <p:cNvGrpSpPr/>
              <p:nvPr/>
            </p:nvGrpSpPr>
            <p:grpSpPr>
              <a:xfrm>
                <a:off x="1392" y="2160"/>
                <a:ext cx="241" cy="1249"/>
                <a:chOff x="624" y="2160"/>
                <a:chExt cx="241" cy="1249"/>
              </a:xfrm>
            </p:grpSpPr>
            <p:sp>
              <p:nvSpPr>
                <p:cNvPr id="9422" name="Oval 31"/>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15</a:t>
                  </a:r>
                  <a:endParaRPr lang="en-US" altLang="zh-CN" b="1" dirty="0">
                    <a:latin typeface="Times New Roman" panose="02020603050405020304" pitchFamily="18" charset="0"/>
                  </a:endParaRPr>
                </a:p>
              </p:txBody>
            </p:sp>
            <p:sp>
              <p:nvSpPr>
                <p:cNvPr id="9423" name="Oval 32"/>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14</a:t>
                  </a:r>
                  <a:endParaRPr lang="en-US" altLang="zh-CN" b="1" dirty="0">
                    <a:latin typeface="Times New Roman" panose="02020603050405020304" pitchFamily="18" charset="0"/>
                  </a:endParaRPr>
                </a:p>
              </p:txBody>
            </p:sp>
            <p:sp>
              <p:nvSpPr>
                <p:cNvPr id="9424" name="Oval 33"/>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13</a:t>
                  </a:r>
                  <a:endParaRPr lang="en-US" altLang="zh-CN" b="1" dirty="0">
                    <a:latin typeface="Times New Roman" panose="02020603050405020304" pitchFamily="18" charset="0"/>
                  </a:endParaRPr>
                </a:p>
              </p:txBody>
            </p:sp>
            <p:sp>
              <p:nvSpPr>
                <p:cNvPr id="9425" name="Line 34"/>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426" name="Line 35"/>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414" name="Oval 36"/>
              <p:cNvSpPr/>
              <p:nvPr/>
            </p:nvSpPr>
            <p:spPr>
              <a:xfrm flipH="1">
                <a:off x="158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17</a:t>
                </a:r>
                <a:endParaRPr lang="en-US" altLang="zh-CN" b="1" dirty="0">
                  <a:latin typeface="Times New Roman" panose="02020603050405020304" pitchFamily="18" charset="0"/>
                </a:endParaRPr>
              </a:p>
            </p:txBody>
          </p:sp>
          <p:sp>
            <p:nvSpPr>
              <p:cNvPr id="9415" name="Oval 37"/>
              <p:cNvSpPr/>
              <p:nvPr/>
            </p:nvSpPr>
            <p:spPr>
              <a:xfrm flipH="1">
                <a:off x="158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16</a:t>
                </a:r>
                <a:endParaRPr lang="en-US" altLang="zh-CN" b="1" dirty="0">
                  <a:latin typeface="Times New Roman" panose="02020603050405020304" pitchFamily="18" charset="0"/>
                </a:endParaRPr>
              </a:p>
            </p:txBody>
          </p:sp>
          <p:sp>
            <p:nvSpPr>
              <p:cNvPr id="9416" name="Line 38"/>
              <p:cNvSpPr/>
              <p:nvPr/>
            </p:nvSpPr>
            <p:spPr>
              <a:xfrm flipH="1" flipV="1">
                <a:off x="1655" y="2832"/>
                <a:ext cx="0" cy="432"/>
              </a:xfrm>
              <a:prstGeom prst="line">
                <a:avLst/>
              </a:prstGeom>
              <a:ln w="25400" cap="flat" cmpd="sng">
                <a:solidFill>
                  <a:schemeClr val="tx1"/>
                </a:solidFill>
                <a:prstDash val="solid"/>
                <a:headEnd type="none" w="med" len="med"/>
                <a:tailEnd type="none" w="med" len="med"/>
              </a:ln>
            </p:spPr>
          </p:sp>
          <p:sp>
            <p:nvSpPr>
              <p:cNvPr id="9417" name="Line 39"/>
              <p:cNvSpPr/>
              <p:nvPr/>
            </p:nvSpPr>
            <p:spPr>
              <a:xfrm>
                <a:off x="1560" y="2304"/>
                <a:ext cx="100" cy="384"/>
              </a:xfrm>
              <a:prstGeom prst="line">
                <a:avLst/>
              </a:prstGeom>
              <a:ln w="25400" cap="flat" cmpd="sng">
                <a:solidFill>
                  <a:schemeClr val="tx1"/>
                </a:solidFill>
                <a:prstDash val="solid"/>
                <a:headEnd type="none" w="med" len="med"/>
                <a:tailEnd type="none" w="med" len="med"/>
              </a:ln>
            </p:spPr>
          </p:sp>
          <p:sp>
            <p:nvSpPr>
              <p:cNvPr id="9418" name="Oval 40"/>
              <p:cNvSpPr/>
              <p:nvPr/>
            </p:nvSpPr>
            <p:spPr>
              <a:xfrm flipH="1">
                <a:off x="1104" y="158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a:t>
                </a:r>
                <a:endParaRPr lang="en-US" altLang="zh-CN" b="1" dirty="0">
                  <a:latin typeface="Times New Roman" panose="02020603050405020304" pitchFamily="18" charset="0"/>
                </a:endParaRPr>
              </a:p>
            </p:txBody>
          </p:sp>
          <p:sp>
            <p:nvSpPr>
              <p:cNvPr id="9419" name="Line 41"/>
              <p:cNvSpPr/>
              <p:nvPr/>
            </p:nvSpPr>
            <p:spPr>
              <a:xfrm flipH="1" flipV="1">
                <a:off x="1175" y="1728"/>
                <a:ext cx="0" cy="432"/>
              </a:xfrm>
              <a:prstGeom prst="line">
                <a:avLst/>
              </a:prstGeom>
              <a:ln w="25400" cap="flat" cmpd="sng">
                <a:solidFill>
                  <a:schemeClr val="tx1"/>
                </a:solidFill>
                <a:prstDash val="solid"/>
                <a:headEnd type="none" w="med" len="med"/>
                <a:tailEnd type="none" w="med" len="med"/>
              </a:ln>
            </p:spPr>
          </p:sp>
          <p:sp>
            <p:nvSpPr>
              <p:cNvPr id="9420" name="Line 42"/>
              <p:cNvSpPr/>
              <p:nvPr/>
            </p:nvSpPr>
            <p:spPr>
              <a:xfrm flipH="1">
                <a:off x="791" y="1728"/>
                <a:ext cx="360" cy="432"/>
              </a:xfrm>
              <a:prstGeom prst="line">
                <a:avLst/>
              </a:prstGeom>
              <a:ln w="25400" cap="flat" cmpd="sng">
                <a:solidFill>
                  <a:schemeClr val="tx1"/>
                </a:solidFill>
                <a:prstDash val="solid"/>
                <a:headEnd type="none" w="med" len="med"/>
                <a:tailEnd type="none" w="med" len="med"/>
              </a:ln>
            </p:spPr>
          </p:sp>
          <p:sp>
            <p:nvSpPr>
              <p:cNvPr id="9421" name="Line 43"/>
              <p:cNvSpPr/>
              <p:nvPr/>
            </p:nvSpPr>
            <p:spPr>
              <a:xfrm>
                <a:off x="1200" y="1728"/>
                <a:ext cx="360" cy="432"/>
              </a:xfrm>
              <a:prstGeom prst="line">
                <a:avLst/>
              </a:prstGeom>
              <a:ln w="25400" cap="flat" cmpd="sng">
                <a:solidFill>
                  <a:schemeClr val="tx1"/>
                </a:solidFill>
                <a:prstDash val="solid"/>
                <a:headEnd type="none" w="med" len="med"/>
                <a:tailEnd type="none" w="med" len="med"/>
              </a:ln>
            </p:spPr>
          </p:sp>
        </p:grpSp>
        <p:grpSp>
          <p:nvGrpSpPr>
            <p:cNvPr id="9296" name="Group 44"/>
            <p:cNvGrpSpPr/>
            <p:nvPr/>
          </p:nvGrpSpPr>
          <p:grpSpPr>
            <a:xfrm>
              <a:off x="1824" y="1584"/>
              <a:ext cx="1105" cy="1825"/>
              <a:chOff x="624" y="1584"/>
              <a:chExt cx="1105" cy="1825"/>
            </a:xfrm>
          </p:grpSpPr>
          <p:grpSp>
            <p:nvGrpSpPr>
              <p:cNvPr id="9375" name="Group 45"/>
              <p:cNvGrpSpPr/>
              <p:nvPr/>
            </p:nvGrpSpPr>
            <p:grpSpPr>
              <a:xfrm>
                <a:off x="624" y="2160"/>
                <a:ext cx="337" cy="1249"/>
                <a:chOff x="624" y="2160"/>
                <a:chExt cx="337" cy="1249"/>
              </a:xfrm>
            </p:grpSpPr>
            <p:grpSp>
              <p:nvGrpSpPr>
                <p:cNvPr id="9401" name="Group 46"/>
                <p:cNvGrpSpPr/>
                <p:nvPr/>
              </p:nvGrpSpPr>
              <p:grpSpPr>
                <a:xfrm>
                  <a:off x="624" y="2160"/>
                  <a:ext cx="241" cy="1249"/>
                  <a:chOff x="624" y="2160"/>
                  <a:chExt cx="241" cy="1249"/>
                </a:xfrm>
              </p:grpSpPr>
              <p:sp>
                <p:nvSpPr>
                  <p:cNvPr id="9406" name="Oval 47"/>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21</a:t>
                    </a:r>
                    <a:endParaRPr lang="en-US" altLang="zh-CN" b="1" dirty="0">
                      <a:latin typeface="Times New Roman" panose="02020603050405020304" pitchFamily="18" charset="0"/>
                    </a:endParaRPr>
                  </a:p>
                </p:txBody>
              </p:sp>
              <p:sp>
                <p:nvSpPr>
                  <p:cNvPr id="9407" name="Oval 48"/>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20</a:t>
                    </a:r>
                    <a:endParaRPr lang="en-US" altLang="zh-CN" b="1" dirty="0">
                      <a:latin typeface="Times New Roman" panose="02020603050405020304" pitchFamily="18" charset="0"/>
                    </a:endParaRPr>
                  </a:p>
                </p:txBody>
              </p:sp>
              <p:sp>
                <p:nvSpPr>
                  <p:cNvPr id="9408" name="Oval 49"/>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19</a:t>
                    </a:r>
                    <a:endParaRPr lang="en-US" altLang="zh-CN" b="1" dirty="0">
                      <a:latin typeface="Times New Roman" panose="02020603050405020304" pitchFamily="18" charset="0"/>
                    </a:endParaRPr>
                  </a:p>
                </p:txBody>
              </p:sp>
              <p:sp>
                <p:nvSpPr>
                  <p:cNvPr id="9409" name="Line 50"/>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410" name="Line 51"/>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402" name="Oval 52"/>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23</a:t>
                  </a:r>
                  <a:endParaRPr lang="en-US" altLang="zh-CN" b="1" dirty="0">
                    <a:latin typeface="Times New Roman" panose="02020603050405020304" pitchFamily="18" charset="0"/>
                  </a:endParaRPr>
                </a:p>
              </p:txBody>
            </p:sp>
            <p:sp>
              <p:nvSpPr>
                <p:cNvPr id="9403" name="Oval 53"/>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22</a:t>
                  </a:r>
                  <a:endParaRPr lang="en-US" altLang="zh-CN" b="1" dirty="0">
                    <a:latin typeface="Times New Roman" panose="02020603050405020304" pitchFamily="18" charset="0"/>
                  </a:endParaRPr>
                </a:p>
              </p:txBody>
            </p:sp>
            <p:sp>
              <p:nvSpPr>
                <p:cNvPr id="9404" name="Line 54"/>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9405" name="Line 55"/>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9376" name="Group 56"/>
              <p:cNvGrpSpPr/>
              <p:nvPr/>
            </p:nvGrpSpPr>
            <p:grpSpPr>
              <a:xfrm>
                <a:off x="1008" y="2160"/>
                <a:ext cx="337" cy="1249"/>
                <a:chOff x="624" y="2160"/>
                <a:chExt cx="337" cy="1249"/>
              </a:xfrm>
            </p:grpSpPr>
            <p:grpSp>
              <p:nvGrpSpPr>
                <p:cNvPr id="9391" name="Group 57"/>
                <p:cNvGrpSpPr/>
                <p:nvPr/>
              </p:nvGrpSpPr>
              <p:grpSpPr>
                <a:xfrm>
                  <a:off x="624" y="2160"/>
                  <a:ext cx="241" cy="1249"/>
                  <a:chOff x="624" y="2160"/>
                  <a:chExt cx="241" cy="1249"/>
                </a:xfrm>
              </p:grpSpPr>
              <p:sp>
                <p:nvSpPr>
                  <p:cNvPr id="9396" name="Oval 58"/>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26</a:t>
                    </a:r>
                    <a:endParaRPr lang="en-US" altLang="zh-CN" b="1" dirty="0">
                      <a:latin typeface="Times New Roman" panose="02020603050405020304" pitchFamily="18" charset="0"/>
                    </a:endParaRPr>
                  </a:p>
                </p:txBody>
              </p:sp>
              <p:sp>
                <p:nvSpPr>
                  <p:cNvPr id="9397" name="Oval 59"/>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25</a:t>
                    </a:r>
                    <a:endParaRPr lang="en-US" altLang="zh-CN" b="1" dirty="0">
                      <a:latin typeface="Times New Roman" panose="02020603050405020304" pitchFamily="18" charset="0"/>
                    </a:endParaRPr>
                  </a:p>
                </p:txBody>
              </p:sp>
              <p:sp>
                <p:nvSpPr>
                  <p:cNvPr id="9398" name="Oval 60"/>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24</a:t>
                    </a:r>
                    <a:endParaRPr lang="en-US" altLang="zh-CN" b="1" dirty="0">
                      <a:latin typeface="Times New Roman" panose="02020603050405020304" pitchFamily="18" charset="0"/>
                    </a:endParaRPr>
                  </a:p>
                </p:txBody>
              </p:sp>
              <p:sp>
                <p:nvSpPr>
                  <p:cNvPr id="9399" name="Line 61"/>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400" name="Line 62"/>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392" name="Oval 63"/>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28</a:t>
                  </a:r>
                  <a:endParaRPr lang="en-US" altLang="zh-CN" b="1" dirty="0">
                    <a:latin typeface="Times New Roman" panose="02020603050405020304" pitchFamily="18" charset="0"/>
                  </a:endParaRPr>
                </a:p>
              </p:txBody>
            </p:sp>
            <p:sp>
              <p:nvSpPr>
                <p:cNvPr id="9393" name="Oval 64"/>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27</a:t>
                  </a:r>
                  <a:endParaRPr lang="en-US" altLang="zh-CN" b="1" dirty="0">
                    <a:latin typeface="Times New Roman" panose="02020603050405020304" pitchFamily="18" charset="0"/>
                  </a:endParaRPr>
                </a:p>
              </p:txBody>
            </p:sp>
            <p:sp>
              <p:nvSpPr>
                <p:cNvPr id="9394" name="Line 65"/>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9395" name="Line 66"/>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9377" name="Group 67"/>
              <p:cNvGrpSpPr/>
              <p:nvPr/>
            </p:nvGrpSpPr>
            <p:grpSpPr>
              <a:xfrm>
                <a:off x="1392" y="2160"/>
                <a:ext cx="241" cy="1249"/>
                <a:chOff x="624" y="2160"/>
                <a:chExt cx="241" cy="1249"/>
              </a:xfrm>
            </p:grpSpPr>
            <p:sp>
              <p:nvSpPr>
                <p:cNvPr id="9386" name="Oval 68"/>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31</a:t>
                  </a:r>
                  <a:endParaRPr lang="en-US" altLang="zh-CN" b="1" dirty="0">
                    <a:latin typeface="Times New Roman" panose="02020603050405020304" pitchFamily="18" charset="0"/>
                  </a:endParaRPr>
                </a:p>
              </p:txBody>
            </p:sp>
            <p:sp>
              <p:nvSpPr>
                <p:cNvPr id="9387" name="Oval 69"/>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30</a:t>
                  </a:r>
                  <a:endParaRPr lang="en-US" altLang="zh-CN" b="1" dirty="0">
                    <a:latin typeface="Times New Roman" panose="02020603050405020304" pitchFamily="18" charset="0"/>
                  </a:endParaRPr>
                </a:p>
              </p:txBody>
            </p:sp>
            <p:sp>
              <p:nvSpPr>
                <p:cNvPr id="9388" name="Oval 70"/>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29</a:t>
                  </a:r>
                  <a:endParaRPr lang="en-US" altLang="zh-CN" b="1" dirty="0">
                    <a:latin typeface="Times New Roman" panose="02020603050405020304" pitchFamily="18" charset="0"/>
                  </a:endParaRPr>
                </a:p>
              </p:txBody>
            </p:sp>
            <p:sp>
              <p:nvSpPr>
                <p:cNvPr id="9389" name="Line 71"/>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390" name="Line 72"/>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378" name="Oval 73"/>
              <p:cNvSpPr/>
              <p:nvPr/>
            </p:nvSpPr>
            <p:spPr>
              <a:xfrm flipH="1">
                <a:off x="158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33</a:t>
                </a:r>
                <a:endParaRPr lang="en-US" altLang="zh-CN" b="1" dirty="0">
                  <a:latin typeface="Times New Roman" panose="02020603050405020304" pitchFamily="18" charset="0"/>
                </a:endParaRPr>
              </a:p>
            </p:txBody>
          </p:sp>
          <p:sp>
            <p:nvSpPr>
              <p:cNvPr id="9379" name="Oval 74"/>
              <p:cNvSpPr/>
              <p:nvPr/>
            </p:nvSpPr>
            <p:spPr>
              <a:xfrm flipH="1">
                <a:off x="158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32</a:t>
                </a:r>
                <a:endParaRPr lang="en-US" altLang="zh-CN" b="1" dirty="0">
                  <a:latin typeface="Times New Roman" panose="02020603050405020304" pitchFamily="18" charset="0"/>
                </a:endParaRPr>
              </a:p>
            </p:txBody>
          </p:sp>
          <p:sp>
            <p:nvSpPr>
              <p:cNvPr id="9380" name="Line 75"/>
              <p:cNvSpPr/>
              <p:nvPr/>
            </p:nvSpPr>
            <p:spPr>
              <a:xfrm flipH="1" flipV="1">
                <a:off x="1655" y="2832"/>
                <a:ext cx="0" cy="432"/>
              </a:xfrm>
              <a:prstGeom prst="line">
                <a:avLst/>
              </a:prstGeom>
              <a:ln w="25400" cap="flat" cmpd="sng">
                <a:solidFill>
                  <a:schemeClr val="tx1"/>
                </a:solidFill>
                <a:prstDash val="solid"/>
                <a:headEnd type="none" w="med" len="med"/>
                <a:tailEnd type="none" w="med" len="med"/>
              </a:ln>
            </p:spPr>
          </p:sp>
          <p:sp>
            <p:nvSpPr>
              <p:cNvPr id="9381" name="Line 76"/>
              <p:cNvSpPr/>
              <p:nvPr/>
            </p:nvSpPr>
            <p:spPr>
              <a:xfrm>
                <a:off x="1560" y="2304"/>
                <a:ext cx="100" cy="384"/>
              </a:xfrm>
              <a:prstGeom prst="line">
                <a:avLst/>
              </a:prstGeom>
              <a:ln w="25400" cap="flat" cmpd="sng">
                <a:solidFill>
                  <a:schemeClr val="tx1"/>
                </a:solidFill>
                <a:prstDash val="solid"/>
                <a:headEnd type="none" w="med" len="med"/>
                <a:tailEnd type="none" w="med" len="med"/>
              </a:ln>
            </p:spPr>
          </p:sp>
          <p:sp>
            <p:nvSpPr>
              <p:cNvPr id="9382" name="Oval 77"/>
              <p:cNvSpPr/>
              <p:nvPr/>
            </p:nvSpPr>
            <p:spPr>
              <a:xfrm flipH="1">
                <a:off x="1104" y="158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18</a:t>
                </a:r>
                <a:endParaRPr lang="en-US" altLang="zh-CN" b="1" dirty="0">
                  <a:latin typeface="Times New Roman" panose="02020603050405020304" pitchFamily="18" charset="0"/>
                </a:endParaRPr>
              </a:p>
            </p:txBody>
          </p:sp>
          <p:sp>
            <p:nvSpPr>
              <p:cNvPr id="9383" name="Line 78"/>
              <p:cNvSpPr/>
              <p:nvPr/>
            </p:nvSpPr>
            <p:spPr>
              <a:xfrm flipH="1" flipV="1">
                <a:off x="1175" y="1728"/>
                <a:ext cx="0" cy="432"/>
              </a:xfrm>
              <a:prstGeom prst="line">
                <a:avLst/>
              </a:prstGeom>
              <a:ln w="25400" cap="flat" cmpd="sng">
                <a:solidFill>
                  <a:schemeClr val="tx1"/>
                </a:solidFill>
                <a:prstDash val="solid"/>
                <a:headEnd type="none" w="med" len="med"/>
                <a:tailEnd type="none" w="med" len="med"/>
              </a:ln>
            </p:spPr>
          </p:sp>
          <p:sp>
            <p:nvSpPr>
              <p:cNvPr id="9384" name="Line 79"/>
              <p:cNvSpPr/>
              <p:nvPr/>
            </p:nvSpPr>
            <p:spPr>
              <a:xfrm flipH="1">
                <a:off x="791" y="1728"/>
                <a:ext cx="360" cy="432"/>
              </a:xfrm>
              <a:prstGeom prst="line">
                <a:avLst/>
              </a:prstGeom>
              <a:ln w="25400" cap="flat" cmpd="sng">
                <a:solidFill>
                  <a:schemeClr val="tx1"/>
                </a:solidFill>
                <a:prstDash val="solid"/>
                <a:headEnd type="none" w="med" len="med"/>
                <a:tailEnd type="none" w="med" len="med"/>
              </a:ln>
            </p:spPr>
          </p:sp>
          <p:sp>
            <p:nvSpPr>
              <p:cNvPr id="9385" name="Line 80"/>
              <p:cNvSpPr/>
              <p:nvPr/>
            </p:nvSpPr>
            <p:spPr>
              <a:xfrm>
                <a:off x="1200" y="1728"/>
                <a:ext cx="360" cy="432"/>
              </a:xfrm>
              <a:prstGeom prst="line">
                <a:avLst/>
              </a:prstGeom>
              <a:ln w="25400" cap="flat" cmpd="sng">
                <a:solidFill>
                  <a:schemeClr val="tx1"/>
                </a:solidFill>
                <a:prstDash val="solid"/>
                <a:headEnd type="none" w="med" len="med"/>
                <a:tailEnd type="none" w="med" len="med"/>
              </a:ln>
            </p:spPr>
          </p:sp>
        </p:grpSp>
        <p:grpSp>
          <p:nvGrpSpPr>
            <p:cNvPr id="9297" name="Group 81"/>
            <p:cNvGrpSpPr/>
            <p:nvPr/>
          </p:nvGrpSpPr>
          <p:grpSpPr>
            <a:xfrm>
              <a:off x="3024" y="1584"/>
              <a:ext cx="1105" cy="1825"/>
              <a:chOff x="624" y="1584"/>
              <a:chExt cx="1105" cy="1825"/>
            </a:xfrm>
          </p:grpSpPr>
          <p:grpSp>
            <p:nvGrpSpPr>
              <p:cNvPr id="9339" name="Group 82"/>
              <p:cNvGrpSpPr/>
              <p:nvPr/>
            </p:nvGrpSpPr>
            <p:grpSpPr>
              <a:xfrm>
                <a:off x="624" y="2160"/>
                <a:ext cx="337" cy="1249"/>
                <a:chOff x="624" y="2160"/>
                <a:chExt cx="337" cy="1249"/>
              </a:xfrm>
            </p:grpSpPr>
            <p:grpSp>
              <p:nvGrpSpPr>
                <p:cNvPr id="9365" name="Group 83"/>
                <p:cNvGrpSpPr/>
                <p:nvPr/>
              </p:nvGrpSpPr>
              <p:grpSpPr>
                <a:xfrm>
                  <a:off x="624" y="2160"/>
                  <a:ext cx="241" cy="1249"/>
                  <a:chOff x="624" y="2160"/>
                  <a:chExt cx="241" cy="1249"/>
                </a:xfrm>
              </p:grpSpPr>
              <p:sp>
                <p:nvSpPr>
                  <p:cNvPr id="9370" name="Oval 84"/>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37</a:t>
                    </a:r>
                    <a:endParaRPr lang="en-US" altLang="zh-CN" b="1" dirty="0">
                      <a:latin typeface="Times New Roman" panose="02020603050405020304" pitchFamily="18" charset="0"/>
                    </a:endParaRPr>
                  </a:p>
                </p:txBody>
              </p:sp>
              <p:sp>
                <p:nvSpPr>
                  <p:cNvPr id="9371" name="Oval 85"/>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36</a:t>
                    </a:r>
                    <a:endParaRPr lang="en-US" altLang="zh-CN" b="1" dirty="0">
                      <a:latin typeface="Times New Roman" panose="02020603050405020304" pitchFamily="18" charset="0"/>
                    </a:endParaRPr>
                  </a:p>
                </p:txBody>
              </p:sp>
              <p:sp>
                <p:nvSpPr>
                  <p:cNvPr id="9372" name="Oval 86"/>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35</a:t>
                    </a:r>
                    <a:endParaRPr lang="en-US" altLang="zh-CN" b="1" dirty="0">
                      <a:latin typeface="Times New Roman" panose="02020603050405020304" pitchFamily="18" charset="0"/>
                    </a:endParaRPr>
                  </a:p>
                </p:txBody>
              </p:sp>
              <p:sp>
                <p:nvSpPr>
                  <p:cNvPr id="9373" name="Line 87"/>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374" name="Line 88"/>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366" name="Oval 89"/>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39</a:t>
                  </a:r>
                  <a:endParaRPr lang="en-US" altLang="zh-CN" b="1" dirty="0">
                    <a:latin typeface="Times New Roman" panose="02020603050405020304" pitchFamily="18" charset="0"/>
                  </a:endParaRPr>
                </a:p>
              </p:txBody>
            </p:sp>
            <p:sp>
              <p:nvSpPr>
                <p:cNvPr id="9367" name="Oval 90"/>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38</a:t>
                  </a:r>
                  <a:endParaRPr lang="en-US" altLang="zh-CN" b="1" dirty="0">
                    <a:latin typeface="Times New Roman" panose="02020603050405020304" pitchFamily="18" charset="0"/>
                  </a:endParaRPr>
                </a:p>
              </p:txBody>
            </p:sp>
            <p:sp>
              <p:nvSpPr>
                <p:cNvPr id="9368" name="Line 91"/>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9369" name="Line 92"/>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9340" name="Group 93"/>
              <p:cNvGrpSpPr/>
              <p:nvPr/>
            </p:nvGrpSpPr>
            <p:grpSpPr>
              <a:xfrm>
                <a:off x="1008" y="2160"/>
                <a:ext cx="337" cy="1249"/>
                <a:chOff x="624" y="2160"/>
                <a:chExt cx="337" cy="1249"/>
              </a:xfrm>
            </p:grpSpPr>
            <p:grpSp>
              <p:nvGrpSpPr>
                <p:cNvPr id="9355" name="Group 94"/>
                <p:cNvGrpSpPr/>
                <p:nvPr/>
              </p:nvGrpSpPr>
              <p:grpSpPr>
                <a:xfrm>
                  <a:off x="624" y="2160"/>
                  <a:ext cx="241" cy="1249"/>
                  <a:chOff x="624" y="2160"/>
                  <a:chExt cx="241" cy="1249"/>
                </a:xfrm>
              </p:grpSpPr>
              <p:sp>
                <p:nvSpPr>
                  <p:cNvPr id="9360" name="Oval 95"/>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42</a:t>
                    </a:r>
                    <a:endParaRPr lang="en-US" altLang="zh-CN" b="1" dirty="0">
                      <a:latin typeface="Times New Roman" panose="02020603050405020304" pitchFamily="18" charset="0"/>
                    </a:endParaRPr>
                  </a:p>
                </p:txBody>
              </p:sp>
              <p:sp>
                <p:nvSpPr>
                  <p:cNvPr id="9361" name="Oval 96"/>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41</a:t>
                    </a:r>
                    <a:endParaRPr lang="en-US" altLang="zh-CN" b="1" dirty="0">
                      <a:latin typeface="Times New Roman" panose="02020603050405020304" pitchFamily="18" charset="0"/>
                    </a:endParaRPr>
                  </a:p>
                </p:txBody>
              </p:sp>
              <p:sp>
                <p:nvSpPr>
                  <p:cNvPr id="9362" name="Oval 97"/>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40</a:t>
                    </a:r>
                    <a:endParaRPr lang="en-US" altLang="zh-CN" b="1" dirty="0">
                      <a:latin typeface="Times New Roman" panose="02020603050405020304" pitchFamily="18" charset="0"/>
                    </a:endParaRPr>
                  </a:p>
                </p:txBody>
              </p:sp>
              <p:sp>
                <p:nvSpPr>
                  <p:cNvPr id="9363" name="Line 98"/>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364" name="Line 99"/>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356" name="Oval 100"/>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44</a:t>
                  </a:r>
                  <a:endParaRPr lang="en-US" altLang="zh-CN" b="1" dirty="0">
                    <a:latin typeface="Times New Roman" panose="02020603050405020304" pitchFamily="18" charset="0"/>
                  </a:endParaRPr>
                </a:p>
              </p:txBody>
            </p:sp>
            <p:sp>
              <p:nvSpPr>
                <p:cNvPr id="9357" name="Oval 101"/>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43</a:t>
                  </a:r>
                  <a:endParaRPr lang="en-US" altLang="zh-CN" b="1" dirty="0">
                    <a:latin typeface="Times New Roman" panose="02020603050405020304" pitchFamily="18" charset="0"/>
                  </a:endParaRPr>
                </a:p>
              </p:txBody>
            </p:sp>
            <p:sp>
              <p:nvSpPr>
                <p:cNvPr id="9358" name="Line 102"/>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9359" name="Line 103"/>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9341" name="Group 104"/>
              <p:cNvGrpSpPr/>
              <p:nvPr/>
            </p:nvGrpSpPr>
            <p:grpSpPr>
              <a:xfrm>
                <a:off x="1392" y="2160"/>
                <a:ext cx="241" cy="1249"/>
                <a:chOff x="624" y="2160"/>
                <a:chExt cx="241" cy="1249"/>
              </a:xfrm>
            </p:grpSpPr>
            <p:sp>
              <p:nvSpPr>
                <p:cNvPr id="9350" name="Oval 105"/>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47</a:t>
                  </a:r>
                  <a:endParaRPr lang="en-US" altLang="zh-CN" b="1" dirty="0">
                    <a:latin typeface="Times New Roman" panose="02020603050405020304" pitchFamily="18" charset="0"/>
                  </a:endParaRPr>
                </a:p>
              </p:txBody>
            </p:sp>
            <p:sp>
              <p:nvSpPr>
                <p:cNvPr id="9351" name="Oval 106"/>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46</a:t>
                  </a:r>
                  <a:endParaRPr lang="en-US" altLang="zh-CN" b="1" dirty="0">
                    <a:latin typeface="Times New Roman" panose="02020603050405020304" pitchFamily="18" charset="0"/>
                  </a:endParaRPr>
                </a:p>
              </p:txBody>
            </p:sp>
            <p:sp>
              <p:nvSpPr>
                <p:cNvPr id="9352" name="Oval 107"/>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45</a:t>
                  </a:r>
                  <a:endParaRPr lang="en-US" altLang="zh-CN" b="1" dirty="0">
                    <a:latin typeface="Times New Roman" panose="02020603050405020304" pitchFamily="18" charset="0"/>
                  </a:endParaRPr>
                </a:p>
              </p:txBody>
            </p:sp>
            <p:sp>
              <p:nvSpPr>
                <p:cNvPr id="9353" name="Line 108"/>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354" name="Line 109"/>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342" name="Oval 110"/>
              <p:cNvSpPr/>
              <p:nvPr/>
            </p:nvSpPr>
            <p:spPr>
              <a:xfrm flipH="1">
                <a:off x="158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49</a:t>
                </a:r>
                <a:endParaRPr lang="en-US" altLang="zh-CN" b="1" dirty="0">
                  <a:latin typeface="Times New Roman" panose="02020603050405020304" pitchFamily="18" charset="0"/>
                </a:endParaRPr>
              </a:p>
            </p:txBody>
          </p:sp>
          <p:sp>
            <p:nvSpPr>
              <p:cNvPr id="9343" name="Oval 111"/>
              <p:cNvSpPr/>
              <p:nvPr/>
            </p:nvSpPr>
            <p:spPr>
              <a:xfrm flipH="1">
                <a:off x="158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48</a:t>
                </a:r>
                <a:endParaRPr lang="en-US" altLang="zh-CN" b="1" dirty="0">
                  <a:latin typeface="Times New Roman" panose="02020603050405020304" pitchFamily="18" charset="0"/>
                </a:endParaRPr>
              </a:p>
            </p:txBody>
          </p:sp>
          <p:sp>
            <p:nvSpPr>
              <p:cNvPr id="9344" name="Line 112"/>
              <p:cNvSpPr/>
              <p:nvPr/>
            </p:nvSpPr>
            <p:spPr>
              <a:xfrm flipH="1" flipV="1">
                <a:off x="1655" y="2832"/>
                <a:ext cx="0" cy="432"/>
              </a:xfrm>
              <a:prstGeom prst="line">
                <a:avLst/>
              </a:prstGeom>
              <a:ln w="25400" cap="flat" cmpd="sng">
                <a:solidFill>
                  <a:schemeClr val="tx1"/>
                </a:solidFill>
                <a:prstDash val="solid"/>
                <a:headEnd type="none" w="med" len="med"/>
                <a:tailEnd type="none" w="med" len="med"/>
              </a:ln>
            </p:spPr>
          </p:sp>
          <p:sp>
            <p:nvSpPr>
              <p:cNvPr id="9345" name="Line 113"/>
              <p:cNvSpPr/>
              <p:nvPr/>
            </p:nvSpPr>
            <p:spPr>
              <a:xfrm>
                <a:off x="1560" y="2304"/>
                <a:ext cx="100" cy="384"/>
              </a:xfrm>
              <a:prstGeom prst="line">
                <a:avLst/>
              </a:prstGeom>
              <a:ln w="25400" cap="flat" cmpd="sng">
                <a:solidFill>
                  <a:schemeClr val="tx1"/>
                </a:solidFill>
                <a:prstDash val="solid"/>
                <a:headEnd type="none" w="med" len="med"/>
                <a:tailEnd type="none" w="med" len="med"/>
              </a:ln>
            </p:spPr>
          </p:sp>
          <p:sp>
            <p:nvSpPr>
              <p:cNvPr id="9346" name="Oval 114"/>
              <p:cNvSpPr/>
              <p:nvPr/>
            </p:nvSpPr>
            <p:spPr>
              <a:xfrm flipH="1">
                <a:off x="1104" y="158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34</a:t>
                </a:r>
                <a:endParaRPr lang="en-US" altLang="zh-CN" b="1" dirty="0">
                  <a:latin typeface="Times New Roman" panose="02020603050405020304" pitchFamily="18" charset="0"/>
                </a:endParaRPr>
              </a:p>
            </p:txBody>
          </p:sp>
          <p:sp>
            <p:nvSpPr>
              <p:cNvPr id="9347" name="Line 115"/>
              <p:cNvSpPr/>
              <p:nvPr/>
            </p:nvSpPr>
            <p:spPr>
              <a:xfrm flipH="1" flipV="1">
                <a:off x="1175" y="1728"/>
                <a:ext cx="0" cy="432"/>
              </a:xfrm>
              <a:prstGeom prst="line">
                <a:avLst/>
              </a:prstGeom>
              <a:ln w="25400" cap="flat" cmpd="sng">
                <a:solidFill>
                  <a:schemeClr val="tx1"/>
                </a:solidFill>
                <a:prstDash val="solid"/>
                <a:headEnd type="none" w="med" len="med"/>
                <a:tailEnd type="none" w="med" len="med"/>
              </a:ln>
            </p:spPr>
          </p:sp>
          <p:sp>
            <p:nvSpPr>
              <p:cNvPr id="9348" name="Line 116"/>
              <p:cNvSpPr/>
              <p:nvPr/>
            </p:nvSpPr>
            <p:spPr>
              <a:xfrm flipH="1">
                <a:off x="791" y="1728"/>
                <a:ext cx="360" cy="432"/>
              </a:xfrm>
              <a:prstGeom prst="line">
                <a:avLst/>
              </a:prstGeom>
              <a:ln w="25400" cap="flat" cmpd="sng">
                <a:solidFill>
                  <a:schemeClr val="tx1"/>
                </a:solidFill>
                <a:prstDash val="solid"/>
                <a:headEnd type="none" w="med" len="med"/>
                <a:tailEnd type="none" w="med" len="med"/>
              </a:ln>
            </p:spPr>
          </p:sp>
          <p:sp>
            <p:nvSpPr>
              <p:cNvPr id="9349" name="Line 117"/>
              <p:cNvSpPr/>
              <p:nvPr/>
            </p:nvSpPr>
            <p:spPr>
              <a:xfrm>
                <a:off x="1200" y="1728"/>
                <a:ext cx="360" cy="432"/>
              </a:xfrm>
              <a:prstGeom prst="line">
                <a:avLst/>
              </a:prstGeom>
              <a:ln w="25400" cap="flat" cmpd="sng">
                <a:solidFill>
                  <a:schemeClr val="tx1"/>
                </a:solidFill>
                <a:prstDash val="solid"/>
                <a:headEnd type="none" w="med" len="med"/>
                <a:tailEnd type="none" w="med" len="med"/>
              </a:ln>
            </p:spPr>
          </p:sp>
        </p:grpSp>
        <p:grpSp>
          <p:nvGrpSpPr>
            <p:cNvPr id="9298" name="Group 118"/>
            <p:cNvGrpSpPr/>
            <p:nvPr/>
          </p:nvGrpSpPr>
          <p:grpSpPr>
            <a:xfrm>
              <a:off x="4224" y="1584"/>
              <a:ext cx="1105" cy="1825"/>
              <a:chOff x="624" y="1584"/>
              <a:chExt cx="1105" cy="1825"/>
            </a:xfrm>
          </p:grpSpPr>
          <p:grpSp>
            <p:nvGrpSpPr>
              <p:cNvPr id="9303" name="Group 119"/>
              <p:cNvGrpSpPr/>
              <p:nvPr/>
            </p:nvGrpSpPr>
            <p:grpSpPr>
              <a:xfrm>
                <a:off x="624" y="2160"/>
                <a:ext cx="337" cy="1249"/>
                <a:chOff x="624" y="2160"/>
                <a:chExt cx="337" cy="1249"/>
              </a:xfrm>
            </p:grpSpPr>
            <p:grpSp>
              <p:nvGrpSpPr>
                <p:cNvPr id="9329" name="Group 120"/>
                <p:cNvGrpSpPr/>
                <p:nvPr/>
              </p:nvGrpSpPr>
              <p:grpSpPr>
                <a:xfrm>
                  <a:off x="624" y="2160"/>
                  <a:ext cx="241" cy="1249"/>
                  <a:chOff x="624" y="2160"/>
                  <a:chExt cx="241" cy="1249"/>
                </a:xfrm>
              </p:grpSpPr>
              <p:sp>
                <p:nvSpPr>
                  <p:cNvPr id="9334" name="Oval 121"/>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53</a:t>
                    </a:r>
                    <a:endParaRPr lang="en-US" altLang="zh-CN" b="1" dirty="0">
                      <a:latin typeface="Times New Roman" panose="02020603050405020304" pitchFamily="18" charset="0"/>
                    </a:endParaRPr>
                  </a:p>
                </p:txBody>
              </p:sp>
              <p:sp>
                <p:nvSpPr>
                  <p:cNvPr id="9335" name="Oval 122"/>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52</a:t>
                    </a:r>
                    <a:endParaRPr lang="en-US" altLang="zh-CN" b="1" dirty="0">
                      <a:latin typeface="Times New Roman" panose="02020603050405020304" pitchFamily="18" charset="0"/>
                    </a:endParaRPr>
                  </a:p>
                </p:txBody>
              </p:sp>
              <p:sp>
                <p:nvSpPr>
                  <p:cNvPr id="9336" name="Oval 123"/>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51</a:t>
                    </a:r>
                    <a:endParaRPr lang="en-US" altLang="zh-CN" b="1" dirty="0">
                      <a:latin typeface="Times New Roman" panose="02020603050405020304" pitchFamily="18" charset="0"/>
                    </a:endParaRPr>
                  </a:p>
                </p:txBody>
              </p:sp>
              <p:sp>
                <p:nvSpPr>
                  <p:cNvPr id="9337" name="Line 124"/>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338" name="Line 125"/>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330" name="Oval 126"/>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55</a:t>
                  </a:r>
                  <a:endParaRPr lang="en-US" altLang="zh-CN" b="1" dirty="0">
                    <a:latin typeface="Times New Roman" panose="02020603050405020304" pitchFamily="18" charset="0"/>
                  </a:endParaRPr>
                </a:p>
              </p:txBody>
            </p:sp>
            <p:sp>
              <p:nvSpPr>
                <p:cNvPr id="9331" name="Oval 127"/>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54</a:t>
                  </a:r>
                  <a:endParaRPr lang="en-US" altLang="zh-CN" b="1" dirty="0">
                    <a:latin typeface="Times New Roman" panose="02020603050405020304" pitchFamily="18" charset="0"/>
                  </a:endParaRPr>
                </a:p>
              </p:txBody>
            </p:sp>
            <p:sp>
              <p:nvSpPr>
                <p:cNvPr id="9332" name="Line 128"/>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9333" name="Line 129"/>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9304" name="Group 130"/>
              <p:cNvGrpSpPr/>
              <p:nvPr/>
            </p:nvGrpSpPr>
            <p:grpSpPr>
              <a:xfrm>
                <a:off x="1008" y="2160"/>
                <a:ext cx="337" cy="1249"/>
                <a:chOff x="624" y="2160"/>
                <a:chExt cx="337" cy="1249"/>
              </a:xfrm>
            </p:grpSpPr>
            <p:grpSp>
              <p:nvGrpSpPr>
                <p:cNvPr id="9319" name="Group 131"/>
                <p:cNvGrpSpPr/>
                <p:nvPr/>
              </p:nvGrpSpPr>
              <p:grpSpPr>
                <a:xfrm>
                  <a:off x="624" y="2160"/>
                  <a:ext cx="241" cy="1249"/>
                  <a:chOff x="624" y="2160"/>
                  <a:chExt cx="241" cy="1249"/>
                </a:xfrm>
              </p:grpSpPr>
              <p:sp>
                <p:nvSpPr>
                  <p:cNvPr id="9324" name="Oval 132"/>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58</a:t>
                    </a:r>
                    <a:endParaRPr lang="en-US" altLang="zh-CN" b="1" dirty="0">
                      <a:latin typeface="Times New Roman" panose="02020603050405020304" pitchFamily="18" charset="0"/>
                    </a:endParaRPr>
                  </a:p>
                </p:txBody>
              </p:sp>
              <p:sp>
                <p:nvSpPr>
                  <p:cNvPr id="9325" name="Oval 133"/>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57</a:t>
                    </a:r>
                    <a:endParaRPr lang="en-US" altLang="zh-CN" b="1" dirty="0">
                      <a:latin typeface="Times New Roman" panose="02020603050405020304" pitchFamily="18" charset="0"/>
                    </a:endParaRPr>
                  </a:p>
                </p:txBody>
              </p:sp>
              <p:sp>
                <p:nvSpPr>
                  <p:cNvPr id="9326" name="Oval 134"/>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56</a:t>
                    </a:r>
                    <a:endParaRPr lang="en-US" altLang="zh-CN" b="1" dirty="0">
                      <a:latin typeface="Times New Roman" panose="02020603050405020304" pitchFamily="18" charset="0"/>
                    </a:endParaRPr>
                  </a:p>
                </p:txBody>
              </p:sp>
              <p:sp>
                <p:nvSpPr>
                  <p:cNvPr id="9327" name="Line 135"/>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328" name="Line 136"/>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320" name="Oval 137"/>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60</a:t>
                  </a:r>
                  <a:endParaRPr lang="en-US" altLang="zh-CN" b="1" dirty="0">
                    <a:latin typeface="Times New Roman" panose="02020603050405020304" pitchFamily="18" charset="0"/>
                  </a:endParaRPr>
                </a:p>
              </p:txBody>
            </p:sp>
            <p:sp>
              <p:nvSpPr>
                <p:cNvPr id="9321" name="Oval 138"/>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59</a:t>
                  </a:r>
                  <a:endParaRPr lang="en-US" altLang="zh-CN" b="1" dirty="0">
                    <a:latin typeface="Times New Roman" panose="02020603050405020304" pitchFamily="18" charset="0"/>
                  </a:endParaRPr>
                </a:p>
              </p:txBody>
            </p:sp>
            <p:sp>
              <p:nvSpPr>
                <p:cNvPr id="9322" name="Line 139"/>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9323" name="Line 140"/>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9305" name="Group 141"/>
              <p:cNvGrpSpPr/>
              <p:nvPr/>
            </p:nvGrpSpPr>
            <p:grpSpPr>
              <a:xfrm>
                <a:off x="1392" y="2160"/>
                <a:ext cx="241" cy="1249"/>
                <a:chOff x="624" y="2160"/>
                <a:chExt cx="241" cy="1249"/>
              </a:xfrm>
            </p:grpSpPr>
            <p:sp>
              <p:nvSpPr>
                <p:cNvPr id="9314" name="Oval 142"/>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63</a:t>
                  </a:r>
                  <a:endParaRPr lang="en-US" altLang="zh-CN" b="1" dirty="0">
                    <a:latin typeface="Times New Roman" panose="02020603050405020304" pitchFamily="18" charset="0"/>
                  </a:endParaRPr>
                </a:p>
              </p:txBody>
            </p:sp>
            <p:sp>
              <p:nvSpPr>
                <p:cNvPr id="9315" name="Oval 143"/>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62</a:t>
                  </a:r>
                  <a:endParaRPr lang="en-US" altLang="zh-CN" b="1" dirty="0">
                    <a:latin typeface="Times New Roman" panose="02020603050405020304" pitchFamily="18" charset="0"/>
                  </a:endParaRPr>
                </a:p>
              </p:txBody>
            </p:sp>
            <p:sp>
              <p:nvSpPr>
                <p:cNvPr id="9316" name="Oval 144"/>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61</a:t>
                  </a:r>
                  <a:endParaRPr lang="en-US" altLang="zh-CN" b="1" dirty="0">
                    <a:latin typeface="Times New Roman" panose="02020603050405020304" pitchFamily="18" charset="0"/>
                  </a:endParaRPr>
                </a:p>
              </p:txBody>
            </p:sp>
            <p:sp>
              <p:nvSpPr>
                <p:cNvPr id="9317" name="Line 145"/>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9318" name="Line 146"/>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9306" name="Oval 147"/>
              <p:cNvSpPr/>
              <p:nvPr/>
            </p:nvSpPr>
            <p:spPr>
              <a:xfrm flipH="1">
                <a:off x="158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65</a:t>
                </a:r>
                <a:endParaRPr lang="en-US" altLang="zh-CN" b="1" dirty="0">
                  <a:latin typeface="Times New Roman" panose="02020603050405020304" pitchFamily="18" charset="0"/>
                </a:endParaRPr>
              </a:p>
            </p:txBody>
          </p:sp>
          <p:sp>
            <p:nvSpPr>
              <p:cNvPr id="9307" name="Oval 148"/>
              <p:cNvSpPr/>
              <p:nvPr/>
            </p:nvSpPr>
            <p:spPr>
              <a:xfrm flipH="1">
                <a:off x="158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64</a:t>
                </a:r>
                <a:endParaRPr lang="en-US" altLang="zh-CN" b="1" dirty="0">
                  <a:latin typeface="Times New Roman" panose="02020603050405020304" pitchFamily="18" charset="0"/>
                </a:endParaRPr>
              </a:p>
            </p:txBody>
          </p:sp>
          <p:sp>
            <p:nvSpPr>
              <p:cNvPr id="9308" name="Line 149"/>
              <p:cNvSpPr/>
              <p:nvPr/>
            </p:nvSpPr>
            <p:spPr>
              <a:xfrm flipH="1" flipV="1">
                <a:off x="1655" y="2832"/>
                <a:ext cx="0" cy="432"/>
              </a:xfrm>
              <a:prstGeom prst="line">
                <a:avLst/>
              </a:prstGeom>
              <a:ln w="25400" cap="flat" cmpd="sng">
                <a:solidFill>
                  <a:schemeClr val="tx1"/>
                </a:solidFill>
                <a:prstDash val="solid"/>
                <a:headEnd type="none" w="med" len="med"/>
                <a:tailEnd type="none" w="med" len="med"/>
              </a:ln>
            </p:spPr>
          </p:sp>
          <p:sp>
            <p:nvSpPr>
              <p:cNvPr id="9309" name="Line 150"/>
              <p:cNvSpPr/>
              <p:nvPr/>
            </p:nvSpPr>
            <p:spPr>
              <a:xfrm>
                <a:off x="1560" y="2304"/>
                <a:ext cx="100" cy="384"/>
              </a:xfrm>
              <a:prstGeom prst="line">
                <a:avLst/>
              </a:prstGeom>
              <a:ln w="25400" cap="flat" cmpd="sng">
                <a:solidFill>
                  <a:schemeClr val="tx1"/>
                </a:solidFill>
                <a:prstDash val="solid"/>
                <a:headEnd type="none" w="med" len="med"/>
                <a:tailEnd type="none" w="med" len="med"/>
              </a:ln>
            </p:spPr>
          </p:sp>
          <p:sp>
            <p:nvSpPr>
              <p:cNvPr id="9310" name="Oval 151"/>
              <p:cNvSpPr/>
              <p:nvPr/>
            </p:nvSpPr>
            <p:spPr>
              <a:xfrm flipH="1">
                <a:off x="1104" y="158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50</a:t>
                </a:r>
                <a:endParaRPr lang="en-US" altLang="zh-CN" b="1" dirty="0">
                  <a:latin typeface="Times New Roman" panose="02020603050405020304" pitchFamily="18" charset="0"/>
                </a:endParaRPr>
              </a:p>
            </p:txBody>
          </p:sp>
          <p:sp>
            <p:nvSpPr>
              <p:cNvPr id="9311" name="Line 152"/>
              <p:cNvSpPr/>
              <p:nvPr/>
            </p:nvSpPr>
            <p:spPr>
              <a:xfrm flipH="1" flipV="1">
                <a:off x="1175" y="1728"/>
                <a:ext cx="0" cy="432"/>
              </a:xfrm>
              <a:prstGeom prst="line">
                <a:avLst/>
              </a:prstGeom>
              <a:ln w="25400" cap="flat" cmpd="sng">
                <a:solidFill>
                  <a:schemeClr val="tx1"/>
                </a:solidFill>
                <a:prstDash val="solid"/>
                <a:headEnd type="none" w="med" len="med"/>
                <a:tailEnd type="none" w="med" len="med"/>
              </a:ln>
            </p:spPr>
          </p:sp>
          <p:sp>
            <p:nvSpPr>
              <p:cNvPr id="9312" name="Line 153"/>
              <p:cNvSpPr/>
              <p:nvPr/>
            </p:nvSpPr>
            <p:spPr>
              <a:xfrm flipH="1">
                <a:off x="791" y="1728"/>
                <a:ext cx="360" cy="432"/>
              </a:xfrm>
              <a:prstGeom prst="line">
                <a:avLst/>
              </a:prstGeom>
              <a:ln w="25400" cap="flat" cmpd="sng">
                <a:solidFill>
                  <a:schemeClr val="tx1"/>
                </a:solidFill>
                <a:prstDash val="solid"/>
                <a:headEnd type="none" w="med" len="med"/>
                <a:tailEnd type="none" w="med" len="med"/>
              </a:ln>
            </p:spPr>
          </p:sp>
          <p:sp>
            <p:nvSpPr>
              <p:cNvPr id="9313" name="Line 154"/>
              <p:cNvSpPr/>
              <p:nvPr/>
            </p:nvSpPr>
            <p:spPr>
              <a:xfrm>
                <a:off x="1200" y="1728"/>
                <a:ext cx="360" cy="432"/>
              </a:xfrm>
              <a:prstGeom prst="line">
                <a:avLst/>
              </a:prstGeom>
              <a:ln w="25400" cap="flat" cmpd="sng">
                <a:solidFill>
                  <a:schemeClr val="tx1"/>
                </a:solidFill>
                <a:prstDash val="solid"/>
                <a:headEnd type="none" w="med" len="med"/>
                <a:tailEnd type="none" w="med" len="med"/>
              </a:ln>
            </p:spPr>
          </p:sp>
        </p:grpSp>
        <p:sp>
          <p:nvSpPr>
            <p:cNvPr id="9299" name="Line 155"/>
            <p:cNvSpPr/>
            <p:nvPr/>
          </p:nvSpPr>
          <p:spPr>
            <a:xfrm flipH="1">
              <a:off x="2400" y="1248"/>
              <a:ext cx="528" cy="336"/>
            </a:xfrm>
            <a:prstGeom prst="line">
              <a:avLst/>
            </a:prstGeom>
            <a:ln w="25400" cap="flat" cmpd="sng">
              <a:solidFill>
                <a:schemeClr val="tx1"/>
              </a:solidFill>
              <a:prstDash val="solid"/>
              <a:headEnd type="none" w="med" len="med"/>
              <a:tailEnd type="none" w="med" len="med"/>
            </a:ln>
          </p:spPr>
        </p:sp>
        <p:sp>
          <p:nvSpPr>
            <p:cNvPr id="9300" name="Line 156"/>
            <p:cNvSpPr/>
            <p:nvPr/>
          </p:nvSpPr>
          <p:spPr>
            <a:xfrm>
              <a:off x="2999" y="1248"/>
              <a:ext cx="528" cy="336"/>
            </a:xfrm>
            <a:prstGeom prst="line">
              <a:avLst/>
            </a:prstGeom>
            <a:ln w="25400" cap="flat" cmpd="sng">
              <a:solidFill>
                <a:schemeClr val="tx1"/>
              </a:solidFill>
              <a:prstDash val="solid"/>
              <a:headEnd type="none" w="med" len="med"/>
              <a:tailEnd type="none" w="med" len="med"/>
            </a:ln>
          </p:spPr>
        </p:sp>
        <p:sp>
          <p:nvSpPr>
            <p:cNvPr id="9301" name="Line 157"/>
            <p:cNvSpPr/>
            <p:nvPr/>
          </p:nvSpPr>
          <p:spPr>
            <a:xfrm flipH="1">
              <a:off x="1200" y="1248"/>
              <a:ext cx="1728" cy="336"/>
            </a:xfrm>
            <a:prstGeom prst="line">
              <a:avLst/>
            </a:prstGeom>
            <a:ln w="25400" cap="flat" cmpd="sng">
              <a:solidFill>
                <a:schemeClr val="tx1"/>
              </a:solidFill>
              <a:prstDash val="solid"/>
              <a:headEnd type="none" w="med" len="med"/>
              <a:tailEnd type="none" w="med" len="med"/>
            </a:ln>
          </p:spPr>
        </p:sp>
        <p:sp>
          <p:nvSpPr>
            <p:cNvPr id="9302" name="Line 158"/>
            <p:cNvSpPr/>
            <p:nvPr/>
          </p:nvSpPr>
          <p:spPr>
            <a:xfrm>
              <a:off x="3024" y="1248"/>
              <a:ext cx="1728" cy="336"/>
            </a:xfrm>
            <a:prstGeom prst="line">
              <a:avLst/>
            </a:prstGeom>
            <a:ln w="25400" cap="flat" cmpd="sng">
              <a:solidFill>
                <a:schemeClr val="tx1"/>
              </a:solidFill>
              <a:prstDash val="solid"/>
              <a:headEnd type="none" w="med" len="med"/>
              <a:tailEnd type="none" w="med" len="med"/>
            </a:ln>
          </p:spPr>
        </p:sp>
      </p:grpSp>
      <p:grpSp>
        <p:nvGrpSpPr>
          <p:cNvPr id="27" name="Group 159"/>
          <p:cNvGrpSpPr/>
          <p:nvPr/>
        </p:nvGrpSpPr>
        <p:grpSpPr>
          <a:xfrm>
            <a:off x="2057400" y="1676400"/>
            <a:ext cx="5410200" cy="228600"/>
            <a:chOff x="1296" y="1056"/>
            <a:chExt cx="3408" cy="144"/>
          </a:xfrm>
        </p:grpSpPr>
        <p:sp>
          <p:nvSpPr>
            <p:cNvPr id="9290" name="Rectangle 160"/>
            <p:cNvSpPr/>
            <p:nvPr/>
          </p:nvSpPr>
          <p:spPr>
            <a:xfrm>
              <a:off x="1296" y="1056"/>
              <a:ext cx="528" cy="144"/>
            </a:xfrm>
            <a:prstGeom prst="rect">
              <a:avLst/>
            </a:prstGeom>
            <a:noFill/>
            <a:ln w="25400">
              <a:noFill/>
            </a:ln>
          </p:spPr>
          <p:txBody>
            <a:bodyPr wrap="none" lIns="90000" tIns="46800" rIns="90000" bIns="46800" anchor="ctr" anchorCtr="0"/>
            <a:p>
              <a:pPr algn="ctr"/>
              <a:r>
                <a:rPr lang="en-US" altLang="zh-CN" sz="1800" b="1" dirty="0">
                  <a:solidFill>
                    <a:schemeClr val="hlink"/>
                  </a:solidFill>
                  <a:latin typeface="Arial" panose="020B0604020202020204" pitchFamily="34" charset="0"/>
                </a:rPr>
                <a:t>x1 = 1</a:t>
              </a:r>
              <a:endParaRPr lang="en-US" altLang="zh-CN" sz="1800" b="1" dirty="0">
                <a:latin typeface="Arial" panose="020B0604020202020204" pitchFamily="34" charset="0"/>
              </a:endParaRPr>
            </a:p>
          </p:txBody>
        </p:sp>
        <p:sp>
          <p:nvSpPr>
            <p:cNvPr id="9291" name="Rectangle 161"/>
            <p:cNvSpPr/>
            <p:nvPr/>
          </p:nvSpPr>
          <p:spPr>
            <a:xfrm>
              <a:off x="2448" y="1056"/>
              <a:ext cx="288" cy="144"/>
            </a:xfrm>
            <a:prstGeom prst="rect">
              <a:avLst/>
            </a:prstGeom>
            <a:noFill/>
            <a:ln w="25400">
              <a:noFill/>
            </a:ln>
          </p:spPr>
          <p:txBody>
            <a:bodyPr wrap="none" lIns="90000" tIns="46800" rIns="90000" bIns="46800" anchor="ctr" anchorCtr="0"/>
            <a:p>
              <a:pPr algn="ctr"/>
              <a:r>
                <a:rPr lang="en-US" altLang="zh-CN" sz="1800" b="1" dirty="0">
                  <a:solidFill>
                    <a:schemeClr val="hlink"/>
                  </a:solidFill>
                  <a:latin typeface="Arial" panose="020B0604020202020204" pitchFamily="34" charset="0"/>
                </a:rPr>
                <a:t>2</a:t>
              </a:r>
              <a:endParaRPr lang="en-US" altLang="zh-CN" sz="1800" b="1" dirty="0">
                <a:latin typeface="Arial" panose="020B0604020202020204" pitchFamily="34" charset="0"/>
              </a:endParaRPr>
            </a:p>
          </p:txBody>
        </p:sp>
        <p:sp>
          <p:nvSpPr>
            <p:cNvPr id="9292" name="Rectangle 162"/>
            <p:cNvSpPr/>
            <p:nvPr/>
          </p:nvSpPr>
          <p:spPr>
            <a:xfrm>
              <a:off x="3216" y="1056"/>
              <a:ext cx="288" cy="144"/>
            </a:xfrm>
            <a:prstGeom prst="rect">
              <a:avLst/>
            </a:prstGeom>
            <a:noFill/>
            <a:ln w="25400">
              <a:noFill/>
            </a:ln>
          </p:spPr>
          <p:txBody>
            <a:bodyPr wrap="none" lIns="90000" tIns="46800" rIns="90000" bIns="46800" anchor="ctr" anchorCtr="0"/>
            <a:p>
              <a:pPr algn="ctr"/>
              <a:r>
                <a:rPr lang="en-US" altLang="zh-CN" sz="1800" b="1" dirty="0">
                  <a:solidFill>
                    <a:schemeClr val="hlink"/>
                  </a:solidFill>
                  <a:latin typeface="Arial" panose="020B0604020202020204" pitchFamily="34" charset="0"/>
                </a:rPr>
                <a:t>3</a:t>
              </a:r>
              <a:endParaRPr lang="en-US" altLang="zh-CN" sz="1800" b="1" dirty="0">
                <a:latin typeface="Arial" panose="020B0604020202020204" pitchFamily="34" charset="0"/>
              </a:endParaRPr>
            </a:p>
          </p:txBody>
        </p:sp>
        <p:sp>
          <p:nvSpPr>
            <p:cNvPr id="9293" name="Rectangle 163"/>
            <p:cNvSpPr/>
            <p:nvPr/>
          </p:nvSpPr>
          <p:spPr>
            <a:xfrm>
              <a:off x="4416" y="1056"/>
              <a:ext cx="288" cy="144"/>
            </a:xfrm>
            <a:prstGeom prst="rect">
              <a:avLst/>
            </a:prstGeom>
            <a:noFill/>
            <a:ln w="25400">
              <a:noFill/>
            </a:ln>
          </p:spPr>
          <p:txBody>
            <a:bodyPr wrap="none" lIns="90000" tIns="46800" rIns="90000" bIns="46800" anchor="ctr" anchorCtr="0"/>
            <a:p>
              <a:pPr algn="ctr"/>
              <a:r>
                <a:rPr lang="en-US" altLang="zh-CN" sz="1800" b="1" dirty="0">
                  <a:solidFill>
                    <a:schemeClr val="hlink"/>
                  </a:solidFill>
                  <a:latin typeface="Arial" panose="020B0604020202020204" pitchFamily="34" charset="0"/>
                </a:rPr>
                <a:t>4</a:t>
              </a:r>
              <a:endParaRPr lang="en-US" altLang="zh-CN" sz="1800" b="1" dirty="0">
                <a:latin typeface="Arial" panose="020B0604020202020204" pitchFamily="34" charset="0"/>
              </a:endParaRPr>
            </a:p>
          </p:txBody>
        </p:sp>
      </p:grpSp>
      <p:grpSp>
        <p:nvGrpSpPr>
          <p:cNvPr id="28" name="Group 164"/>
          <p:cNvGrpSpPr/>
          <p:nvPr/>
        </p:nvGrpSpPr>
        <p:grpSpPr>
          <a:xfrm>
            <a:off x="838200" y="2514600"/>
            <a:ext cx="7696200" cy="228600"/>
            <a:chOff x="528" y="1584"/>
            <a:chExt cx="4848" cy="144"/>
          </a:xfrm>
        </p:grpSpPr>
        <p:sp>
          <p:nvSpPr>
            <p:cNvPr id="9278" name="Rectangle 165"/>
            <p:cNvSpPr/>
            <p:nvPr/>
          </p:nvSpPr>
          <p:spPr>
            <a:xfrm>
              <a:off x="528" y="1584"/>
              <a:ext cx="528"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x2 = 2</a:t>
              </a:r>
              <a:endParaRPr lang="en-US" altLang="zh-CN" sz="1800" b="1" dirty="0">
                <a:latin typeface="Arial" panose="020B0604020202020204" pitchFamily="34" charset="0"/>
              </a:endParaRPr>
            </a:p>
          </p:txBody>
        </p:sp>
        <p:sp>
          <p:nvSpPr>
            <p:cNvPr id="9279" name="Rectangle 166"/>
            <p:cNvSpPr/>
            <p:nvPr/>
          </p:nvSpPr>
          <p:spPr>
            <a:xfrm>
              <a:off x="1152"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3</a:t>
              </a:r>
              <a:endParaRPr lang="en-US" altLang="zh-CN" sz="1800" b="1" dirty="0">
                <a:latin typeface="Arial" panose="020B0604020202020204" pitchFamily="34" charset="0"/>
              </a:endParaRPr>
            </a:p>
          </p:txBody>
        </p:sp>
        <p:sp>
          <p:nvSpPr>
            <p:cNvPr id="9280" name="Rectangle 167"/>
            <p:cNvSpPr/>
            <p:nvPr/>
          </p:nvSpPr>
          <p:spPr>
            <a:xfrm>
              <a:off x="1536"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4</a:t>
              </a:r>
              <a:endParaRPr lang="en-US" altLang="zh-CN" sz="1800" b="1" dirty="0">
                <a:latin typeface="Arial" panose="020B0604020202020204" pitchFamily="34" charset="0"/>
              </a:endParaRPr>
            </a:p>
          </p:txBody>
        </p:sp>
        <p:sp>
          <p:nvSpPr>
            <p:cNvPr id="9281" name="Rectangle 168"/>
            <p:cNvSpPr/>
            <p:nvPr/>
          </p:nvSpPr>
          <p:spPr>
            <a:xfrm>
              <a:off x="2064"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1</a:t>
              </a:r>
              <a:endParaRPr lang="en-US" altLang="zh-CN" sz="1800" b="1" dirty="0">
                <a:latin typeface="Arial" panose="020B0604020202020204" pitchFamily="34" charset="0"/>
              </a:endParaRPr>
            </a:p>
          </p:txBody>
        </p:sp>
        <p:sp>
          <p:nvSpPr>
            <p:cNvPr id="9282" name="Rectangle 169"/>
            <p:cNvSpPr/>
            <p:nvPr/>
          </p:nvSpPr>
          <p:spPr>
            <a:xfrm>
              <a:off x="2352"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3</a:t>
              </a:r>
              <a:endParaRPr lang="en-US" altLang="zh-CN" sz="1800" b="1" dirty="0">
                <a:latin typeface="Arial" panose="020B0604020202020204" pitchFamily="34" charset="0"/>
              </a:endParaRPr>
            </a:p>
          </p:txBody>
        </p:sp>
        <p:sp>
          <p:nvSpPr>
            <p:cNvPr id="9283" name="Rectangle 170"/>
            <p:cNvSpPr/>
            <p:nvPr/>
          </p:nvSpPr>
          <p:spPr>
            <a:xfrm>
              <a:off x="2736"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4</a:t>
              </a:r>
              <a:endParaRPr lang="en-US" altLang="zh-CN" sz="1800" b="1" dirty="0">
                <a:latin typeface="Arial" panose="020B0604020202020204" pitchFamily="34" charset="0"/>
              </a:endParaRPr>
            </a:p>
          </p:txBody>
        </p:sp>
        <p:sp>
          <p:nvSpPr>
            <p:cNvPr id="9284" name="Rectangle 171"/>
            <p:cNvSpPr/>
            <p:nvPr/>
          </p:nvSpPr>
          <p:spPr>
            <a:xfrm>
              <a:off x="3264"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1</a:t>
              </a:r>
              <a:endParaRPr lang="en-US" altLang="zh-CN" sz="1800" b="1" dirty="0">
                <a:latin typeface="Arial" panose="020B0604020202020204" pitchFamily="34" charset="0"/>
              </a:endParaRPr>
            </a:p>
          </p:txBody>
        </p:sp>
        <p:sp>
          <p:nvSpPr>
            <p:cNvPr id="9285" name="Rectangle 172"/>
            <p:cNvSpPr/>
            <p:nvPr/>
          </p:nvSpPr>
          <p:spPr>
            <a:xfrm>
              <a:off x="3552"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2</a:t>
              </a:r>
              <a:endParaRPr lang="en-US" altLang="zh-CN" sz="1800" b="1" dirty="0">
                <a:latin typeface="Arial" panose="020B0604020202020204" pitchFamily="34" charset="0"/>
              </a:endParaRPr>
            </a:p>
          </p:txBody>
        </p:sp>
        <p:sp>
          <p:nvSpPr>
            <p:cNvPr id="9286" name="Rectangle 173"/>
            <p:cNvSpPr/>
            <p:nvPr/>
          </p:nvSpPr>
          <p:spPr>
            <a:xfrm>
              <a:off x="3936"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4</a:t>
              </a:r>
              <a:endParaRPr lang="en-US" altLang="zh-CN" sz="1800" b="1" dirty="0">
                <a:latin typeface="Arial" panose="020B0604020202020204" pitchFamily="34" charset="0"/>
              </a:endParaRPr>
            </a:p>
          </p:txBody>
        </p:sp>
        <p:sp>
          <p:nvSpPr>
            <p:cNvPr id="9287" name="Rectangle 174"/>
            <p:cNvSpPr/>
            <p:nvPr/>
          </p:nvSpPr>
          <p:spPr>
            <a:xfrm>
              <a:off x="4464"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1</a:t>
              </a:r>
              <a:endParaRPr lang="en-US" altLang="zh-CN" sz="1800" b="1" dirty="0">
                <a:latin typeface="Arial" panose="020B0604020202020204" pitchFamily="34" charset="0"/>
              </a:endParaRPr>
            </a:p>
          </p:txBody>
        </p:sp>
        <p:sp>
          <p:nvSpPr>
            <p:cNvPr id="9288" name="Rectangle 175"/>
            <p:cNvSpPr/>
            <p:nvPr/>
          </p:nvSpPr>
          <p:spPr>
            <a:xfrm>
              <a:off x="5136"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3</a:t>
              </a:r>
              <a:endParaRPr lang="en-US" altLang="zh-CN" sz="1800" b="1" dirty="0">
                <a:latin typeface="Arial" panose="020B0604020202020204" pitchFamily="34" charset="0"/>
              </a:endParaRPr>
            </a:p>
          </p:txBody>
        </p:sp>
        <p:sp>
          <p:nvSpPr>
            <p:cNvPr id="9289" name="Rectangle 176"/>
            <p:cNvSpPr/>
            <p:nvPr/>
          </p:nvSpPr>
          <p:spPr>
            <a:xfrm>
              <a:off x="4752"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2</a:t>
              </a:r>
              <a:endParaRPr lang="en-US" altLang="zh-CN" sz="1800" b="1" dirty="0">
                <a:latin typeface="Arial" panose="020B0604020202020204" pitchFamily="34" charset="0"/>
              </a:endParaRPr>
            </a:p>
          </p:txBody>
        </p:sp>
      </p:grpSp>
      <p:grpSp>
        <p:nvGrpSpPr>
          <p:cNvPr id="29" name="Group 177"/>
          <p:cNvGrpSpPr/>
          <p:nvPr/>
        </p:nvGrpSpPr>
        <p:grpSpPr>
          <a:xfrm>
            <a:off x="685800" y="3352800"/>
            <a:ext cx="8153400" cy="228600"/>
            <a:chOff x="432" y="2112"/>
            <a:chExt cx="5136" cy="144"/>
          </a:xfrm>
        </p:grpSpPr>
        <p:sp>
          <p:nvSpPr>
            <p:cNvPr id="9254" name="Rectangle 178"/>
            <p:cNvSpPr/>
            <p:nvPr/>
          </p:nvSpPr>
          <p:spPr>
            <a:xfrm>
              <a:off x="432" y="2112"/>
              <a:ext cx="432"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x3 = 3</a:t>
              </a:r>
              <a:endParaRPr lang="en-US" altLang="zh-CN" sz="1800" b="1" dirty="0">
                <a:latin typeface="Arial" panose="020B0604020202020204" pitchFamily="34" charset="0"/>
              </a:endParaRPr>
            </a:p>
          </p:txBody>
        </p:sp>
        <p:sp>
          <p:nvSpPr>
            <p:cNvPr id="9255" name="Rectangle 179"/>
            <p:cNvSpPr/>
            <p:nvPr/>
          </p:nvSpPr>
          <p:spPr>
            <a:xfrm>
              <a:off x="91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9256" name="Rectangle 180"/>
            <p:cNvSpPr/>
            <p:nvPr/>
          </p:nvSpPr>
          <p:spPr>
            <a:xfrm>
              <a:off x="105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9257" name="Rectangle 181"/>
            <p:cNvSpPr/>
            <p:nvPr/>
          </p:nvSpPr>
          <p:spPr>
            <a:xfrm>
              <a:off x="1344" y="2112"/>
              <a:ext cx="240"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9258" name="Rectangle 182"/>
            <p:cNvSpPr/>
            <p:nvPr/>
          </p:nvSpPr>
          <p:spPr>
            <a:xfrm>
              <a:off x="144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9259" name="Rectangle 183"/>
            <p:cNvSpPr/>
            <p:nvPr/>
          </p:nvSpPr>
          <p:spPr>
            <a:xfrm>
              <a:off x="168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9260" name="Rectangle 184"/>
            <p:cNvSpPr/>
            <p:nvPr/>
          </p:nvSpPr>
          <p:spPr>
            <a:xfrm>
              <a:off x="187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9261" name="Rectangle 185"/>
            <p:cNvSpPr/>
            <p:nvPr/>
          </p:nvSpPr>
          <p:spPr>
            <a:xfrm>
              <a:off x="211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9262" name="Rectangle 186"/>
            <p:cNvSpPr/>
            <p:nvPr/>
          </p:nvSpPr>
          <p:spPr>
            <a:xfrm>
              <a:off x="225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9263" name="Rectangle 187"/>
            <p:cNvSpPr/>
            <p:nvPr/>
          </p:nvSpPr>
          <p:spPr>
            <a:xfrm>
              <a:off x="249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9264" name="Rectangle 188"/>
            <p:cNvSpPr/>
            <p:nvPr/>
          </p:nvSpPr>
          <p:spPr>
            <a:xfrm>
              <a:off x="264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9265" name="Rectangle 189"/>
            <p:cNvSpPr/>
            <p:nvPr/>
          </p:nvSpPr>
          <p:spPr>
            <a:xfrm>
              <a:off x="288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9266" name="Rectangle 190"/>
            <p:cNvSpPr/>
            <p:nvPr/>
          </p:nvSpPr>
          <p:spPr>
            <a:xfrm>
              <a:off x="307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9267" name="Rectangle 191"/>
            <p:cNvSpPr/>
            <p:nvPr/>
          </p:nvSpPr>
          <p:spPr>
            <a:xfrm>
              <a:off x="331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9268" name="Rectangle 192"/>
            <p:cNvSpPr/>
            <p:nvPr/>
          </p:nvSpPr>
          <p:spPr>
            <a:xfrm>
              <a:off x="345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9269" name="Rectangle 193"/>
            <p:cNvSpPr/>
            <p:nvPr/>
          </p:nvSpPr>
          <p:spPr>
            <a:xfrm>
              <a:off x="369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9270" name="Rectangle 194"/>
            <p:cNvSpPr/>
            <p:nvPr/>
          </p:nvSpPr>
          <p:spPr>
            <a:xfrm>
              <a:off x="384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9271" name="Rectangle 195"/>
            <p:cNvSpPr/>
            <p:nvPr/>
          </p:nvSpPr>
          <p:spPr>
            <a:xfrm>
              <a:off x="408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9272" name="Rectangle 196"/>
            <p:cNvSpPr/>
            <p:nvPr/>
          </p:nvSpPr>
          <p:spPr>
            <a:xfrm>
              <a:off x="427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9273" name="Rectangle 197"/>
            <p:cNvSpPr/>
            <p:nvPr/>
          </p:nvSpPr>
          <p:spPr>
            <a:xfrm>
              <a:off x="451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9274" name="Rectangle 198"/>
            <p:cNvSpPr/>
            <p:nvPr/>
          </p:nvSpPr>
          <p:spPr>
            <a:xfrm>
              <a:off x="465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9275" name="Rectangle 199"/>
            <p:cNvSpPr/>
            <p:nvPr/>
          </p:nvSpPr>
          <p:spPr>
            <a:xfrm>
              <a:off x="489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9276" name="Rectangle 200"/>
            <p:cNvSpPr/>
            <p:nvPr/>
          </p:nvSpPr>
          <p:spPr>
            <a:xfrm>
              <a:off x="504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9277" name="Rectangle 201"/>
            <p:cNvSpPr/>
            <p:nvPr/>
          </p:nvSpPr>
          <p:spPr>
            <a:xfrm>
              <a:off x="528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grpSp>
      <p:grpSp>
        <p:nvGrpSpPr>
          <p:cNvPr id="30" name="Group 202"/>
          <p:cNvGrpSpPr/>
          <p:nvPr/>
        </p:nvGrpSpPr>
        <p:grpSpPr>
          <a:xfrm>
            <a:off x="609600" y="4191000"/>
            <a:ext cx="8077200" cy="304800"/>
            <a:chOff x="384" y="2640"/>
            <a:chExt cx="5088" cy="192"/>
          </a:xfrm>
        </p:grpSpPr>
        <p:sp>
          <p:nvSpPr>
            <p:cNvPr id="9230" name="Rectangle 203"/>
            <p:cNvSpPr/>
            <p:nvPr/>
          </p:nvSpPr>
          <p:spPr>
            <a:xfrm>
              <a:off x="384" y="2640"/>
              <a:ext cx="48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x4 = 4</a:t>
              </a:r>
              <a:endParaRPr lang="en-US" altLang="zh-CN" sz="1800" b="1" dirty="0">
                <a:latin typeface="Arial" panose="020B0604020202020204" pitchFamily="34" charset="0"/>
              </a:endParaRPr>
            </a:p>
          </p:txBody>
        </p:sp>
        <p:sp>
          <p:nvSpPr>
            <p:cNvPr id="9231" name="Rectangle 204"/>
            <p:cNvSpPr/>
            <p:nvPr/>
          </p:nvSpPr>
          <p:spPr>
            <a:xfrm>
              <a:off x="864"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9232" name="Rectangle 205"/>
            <p:cNvSpPr/>
            <p:nvPr/>
          </p:nvSpPr>
          <p:spPr>
            <a:xfrm>
              <a:off x="1056"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9233" name="Rectangle 206"/>
            <p:cNvSpPr/>
            <p:nvPr/>
          </p:nvSpPr>
          <p:spPr>
            <a:xfrm>
              <a:off x="1248"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9234" name="Rectangle 207"/>
            <p:cNvSpPr/>
            <p:nvPr/>
          </p:nvSpPr>
          <p:spPr>
            <a:xfrm>
              <a:off x="1440"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9235" name="Rectangle 208"/>
            <p:cNvSpPr/>
            <p:nvPr/>
          </p:nvSpPr>
          <p:spPr>
            <a:xfrm>
              <a:off x="163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9236" name="Rectangle 209"/>
            <p:cNvSpPr/>
            <p:nvPr/>
          </p:nvSpPr>
          <p:spPr>
            <a:xfrm>
              <a:off x="187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9237" name="Rectangle 210"/>
            <p:cNvSpPr/>
            <p:nvPr/>
          </p:nvSpPr>
          <p:spPr>
            <a:xfrm>
              <a:off x="2064"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9238" name="Rectangle 211"/>
            <p:cNvSpPr/>
            <p:nvPr/>
          </p:nvSpPr>
          <p:spPr>
            <a:xfrm>
              <a:off x="2256"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9239" name="Rectangle 212"/>
            <p:cNvSpPr/>
            <p:nvPr/>
          </p:nvSpPr>
          <p:spPr>
            <a:xfrm>
              <a:off x="2448"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9240" name="Rectangle 213"/>
            <p:cNvSpPr/>
            <p:nvPr/>
          </p:nvSpPr>
          <p:spPr>
            <a:xfrm>
              <a:off x="2640"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9241" name="Rectangle 214"/>
            <p:cNvSpPr/>
            <p:nvPr/>
          </p:nvSpPr>
          <p:spPr>
            <a:xfrm>
              <a:off x="283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9242" name="Rectangle 215"/>
            <p:cNvSpPr/>
            <p:nvPr/>
          </p:nvSpPr>
          <p:spPr>
            <a:xfrm>
              <a:off x="307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9243" name="Rectangle 216"/>
            <p:cNvSpPr/>
            <p:nvPr/>
          </p:nvSpPr>
          <p:spPr>
            <a:xfrm>
              <a:off x="3264"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9244" name="Rectangle 217"/>
            <p:cNvSpPr/>
            <p:nvPr/>
          </p:nvSpPr>
          <p:spPr>
            <a:xfrm>
              <a:off x="3456"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9245" name="Rectangle 218"/>
            <p:cNvSpPr/>
            <p:nvPr/>
          </p:nvSpPr>
          <p:spPr>
            <a:xfrm>
              <a:off x="3648"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9246" name="Rectangle 219"/>
            <p:cNvSpPr/>
            <p:nvPr/>
          </p:nvSpPr>
          <p:spPr>
            <a:xfrm>
              <a:off x="3840"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9247" name="Rectangle 220"/>
            <p:cNvSpPr/>
            <p:nvPr/>
          </p:nvSpPr>
          <p:spPr>
            <a:xfrm>
              <a:off x="403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9248" name="Rectangle 221"/>
            <p:cNvSpPr/>
            <p:nvPr/>
          </p:nvSpPr>
          <p:spPr>
            <a:xfrm>
              <a:off x="427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9249" name="Rectangle 222"/>
            <p:cNvSpPr/>
            <p:nvPr/>
          </p:nvSpPr>
          <p:spPr>
            <a:xfrm>
              <a:off x="4464"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9250" name="Rectangle 223"/>
            <p:cNvSpPr/>
            <p:nvPr/>
          </p:nvSpPr>
          <p:spPr>
            <a:xfrm>
              <a:off x="4656"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9251" name="Rectangle 224"/>
            <p:cNvSpPr/>
            <p:nvPr/>
          </p:nvSpPr>
          <p:spPr>
            <a:xfrm>
              <a:off x="4848"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9252" name="Rectangle 225"/>
            <p:cNvSpPr/>
            <p:nvPr/>
          </p:nvSpPr>
          <p:spPr>
            <a:xfrm>
              <a:off x="5040"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9253" name="Rectangle 226"/>
            <p:cNvSpPr/>
            <p:nvPr/>
          </p:nvSpPr>
          <p:spPr>
            <a:xfrm>
              <a:off x="523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grpSp>
      <p:grpSp>
        <p:nvGrpSpPr>
          <p:cNvPr id="31" name="Group 227"/>
          <p:cNvGrpSpPr/>
          <p:nvPr/>
        </p:nvGrpSpPr>
        <p:grpSpPr>
          <a:xfrm>
            <a:off x="1295400" y="4953000"/>
            <a:ext cx="7315200" cy="609600"/>
            <a:chOff x="816" y="3120"/>
            <a:chExt cx="4608" cy="384"/>
          </a:xfrm>
        </p:grpSpPr>
        <p:sp>
          <p:nvSpPr>
            <p:cNvPr id="9228" name="AutoShape 228"/>
            <p:cNvSpPr/>
            <p:nvPr/>
          </p:nvSpPr>
          <p:spPr>
            <a:xfrm rot="-5400000">
              <a:off x="3024" y="912"/>
              <a:ext cx="192" cy="4608"/>
            </a:xfrm>
            <a:prstGeom prst="leftBrace">
              <a:avLst>
                <a:gd name="adj1" fmla="val 200000"/>
                <a:gd name="adj2" fmla="val 50000"/>
              </a:avLst>
            </a:prstGeom>
            <a:no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9229" name="Rectangle 229"/>
            <p:cNvSpPr/>
            <p:nvPr/>
          </p:nvSpPr>
          <p:spPr>
            <a:xfrm>
              <a:off x="2688" y="3264"/>
              <a:ext cx="912" cy="240"/>
            </a:xfrm>
            <a:prstGeom prst="rect">
              <a:avLst/>
            </a:prstGeom>
            <a:noFill/>
            <a:ln w="25400">
              <a:noFill/>
            </a:ln>
          </p:spPr>
          <p:txBody>
            <a:bodyPr wrap="none" lIns="90000" tIns="46800" rIns="90000" bIns="46800" anchor="ctr" anchorCtr="0"/>
            <a:p>
              <a:pPr algn="ctr"/>
              <a:r>
                <a:rPr lang="en-US" altLang="zh-CN" sz="1800" b="1" dirty="0">
                  <a:latin typeface="Arial" panose="020B0604020202020204" pitchFamily="34" charset="0"/>
                </a:rPr>
                <a:t>4 ! leaves</a:t>
              </a:r>
              <a:endParaRPr lang="en-US" altLang="zh-CN" sz="1800" b="1" dirty="0">
                <a:latin typeface="Arial" panose="020B0604020202020204" pitchFamily="34" charset="0"/>
              </a:endParaRPr>
            </a:p>
          </p:txBody>
        </p:sp>
      </p:grpSp>
      <p:sp>
        <p:nvSpPr>
          <p:cNvPr id="112870" name="Text Box 230"/>
          <p:cNvSpPr txBox="1"/>
          <p:nvPr/>
        </p:nvSpPr>
        <p:spPr>
          <a:xfrm>
            <a:off x="533400" y="5562600"/>
            <a:ext cx="8153400" cy="396875"/>
          </a:xfrm>
          <a:prstGeom prst="rect">
            <a:avLst/>
          </a:prstGeom>
          <a:noFill/>
          <a:ln w="25400">
            <a:noFill/>
          </a:ln>
        </p:spPr>
        <p:txBody>
          <a:bodyPr lIns="90000" tIns="46800" rIns="90000" bIns="46800">
            <a:spAutoFit/>
          </a:bodyPr>
          <a:p>
            <a:pPr>
              <a:spcBef>
                <a:spcPct val="50000"/>
              </a:spcBef>
            </a:pPr>
            <a:r>
              <a:rPr lang="en-US" altLang="zh-CN" sz="2000" b="1" dirty="0">
                <a:latin typeface="Times New Roman" panose="02020603050405020304" pitchFamily="18" charset="0"/>
              </a:rPr>
              <a:t>Each path from the </a:t>
            </a:r>
            <a:r>
              <a:rPr lang="en-US" altLang="zh-CN" sz="2000" b="1" dirty="0">
                <a:solidFill>
                  <a:schemeClr val="hlink"/>
                </a:solidFill>
                <a:latin typeface="Times New Roman" panose="02020603050405020304" pitchFamily="18" charset="0"/>
              </a:rPr>
              <a:t>root</a:t>
            </a:r>
            <a:r>
              <a:rPr lang="en-US" altLang="zh-CN" sz="2000" b="1" dirty="0">
                <a:latin typeface="Times New Roman" panose="02020603050405020304" pitchFamily="18" charset="0"/>
              </a:rPr>
              <a:t> to a </a:t>
            </a:r>
            <a:r>
              <a:rPr lang="en-US" altLang="zh-CN" sz="2000" b="1" dirty="0">
                <a:solidFill>
                  <a:schemeClr val="hlink"/>
                </a:solidFill>
                <a:latin typeface="Times New Roman" panose="02020603050405020304" pitchFamily="18" charset="0"/>
              </a:rPr>
              <a:t>leaf</a:t>
            </a:r>
            <a:r>
              <a:rPr lang="en-US" altLang="zh-CN" sz="2000" b="1" dirty="0">
                <a:latin typeface="Times New Roman" panose="02020603050405020304" pitchFamily="18" charset="0"/>
              </a:rPr>
              <a:t> defines an element of the solution space.</a:t>
            </a:r>
            <a:endParaRPr lang="en-US" altLang="zh-CN" sz="2000" b="1" dirty="0">
              <a:latin typeface="Times New Roman" panose="02020603050405020304" pitchFamily="18" charset="0"/>
            </a:endParaRPr>
          </a:p>
        </p:txBody>
      </p:sp>
      <p:sp>
        <p:nvSpPr>
          <p:cNvPr id="9227" name="Text Box 232"/>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wipe(left)">
                                      <p:cBhvr>
                                        <p:cTn id="7" dur="500"/>
                                        <p:tgtEl>
                                          <p:spTgt spid="112643"/>
                                        </p:tgtEl>
                                      </p:cBhvr>
                                    </p:animEffect>
                                  </p:childTnLst>
                                  <p:subTnLst>
                                    <p:audio>
                                      <p:cMediaNode>
                                        <p:cTn display="0" masterRel="sameClick">
                                          <p:stCondLst>
                                            <p:cond evt="begin" delay="0">
                                              <p:tn val="5"/>
                                            </p:cond>
                                          </p:stCondLst>
                                          <p:endCondLst>
                                            <p:cond evt="onStopAudio" delay="0">
                                              <p:tgtEl>
                                                <p:sldTgt/>
                                              </p:tgtEl>
                                            </p:cond>
                                          </p:endCondLst>
                                        </p:cTn>
                                        <p:tgtEl>
                                          <p:sndTgt r:embed="rId1"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wipe(left)">
                                      <p:cBhvr>
                                        <p:cTn id="12" dur="500"/>
                                        <p:tgtEl>
                                          <p:spTgt spid="112644"/>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subTnLst>
                                    <p:audio>
                                      <p:cMediaNode>
                                        <p:cTn display="0" masterRel="sameClick">
                                          <p:stCondLst>
                                            <p:cond evt="begin" delay="0">
                                              <p:tn val="25"/>
                                            </p:cond>
                                          </p:stCondLst>
                                          <p:endCondLst>
                                            <p:cond evt="onStopAudio" delay="0">
                                              <p:tgtEl>
                                                <p:sldTgt/>
                                              </p:tgtEl>
                                            </p:cond>
                                          </p:endCondLst>
                                        </p:cTn>
                                        <p:tgtEl>
                                          <p:sndTgt r:embed="rId4"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subTnLst>
                                    <p:audio>
                                      <p:cMediaNode>
                                        <p:cTn display="0" masterRel="sameClick">
                                          <p:stCondLst>
                                            <p:cond evt="begin" delay="0">
                                              <p:tn val="30"/>
                                            </p:cond>
                                          </p:stCondLst>
                                          <p:endCondLst>
                                            <p:cond evt="onStopAudio" delay="0">
                                              <p:tgtEl>
                                                <p:sldTgt/>
                                              </p:tgtEl>
                                            </p:cond>
                                          </p:endCondLst>
                                        </p:cTn>
                                        <p:tgtEl>
                                          <p:sndTgt r:embed="rId4"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subTnLst>
                                    <p:audio>
                                      <p:cMediaNode>
                                        <p:cTn display="0" masterRel="sameClick">
                                          <p:stCondLst>
                                            <p:cond evt="begin" delay="0">
                                              <p:tn val="35"/>
                                            </p:cond>
                                          </p:stCondLst>
                                          <p:endCondLst>
                                            <p:cond evt="onStopAudio" delay="0">
                                              <p:tgtEl>
                                                <p:sldTgt/>
                                              </p:tgtEl>
                                            </p:cond>
                                          </p:endCondLst>
                                        </p:cTn>
                                        <p:tgtEl>
                                          <p:sndTgt r:embed="rId4"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500"/>
                                        <p:tgtEl>
                                          <p:spTgt spid="31"/>
                                        </p:tgtEl>
                                      </p:cBhvr>
                                    </p:animEffect>
                                  </p:childTnLst>
                                  <p:subTnLst>
                                    <p:audio>
                                      <p:cMediaNode>
                                        <p:cTn display="0" masterRel="sameClick">
                                          <p:stCondLst>
                                            <p:cond evt="begin" delay="0">
                                              <p:tn val="40"/>
                                            </p:cond>
                                          </p:stCondLst>
                                          <p:endCondLst>
                                            <p:cond evt="onStopAudio" delay="0">
                                              <p:tgtEl>
                                                <p:sldTgt/>
                                              </p:tgtEl>
                                            </p:cond>
                                          </p:endCondLst>
                                        </p:cTn>
                                        <p:tgtEl>
                                          <p:sndTgt r:embed="rId1" name="PROJCTOR.WAV"/>
                                        </p:tgtEl>
                                      </p:cMediaNode>
                                    </p:audio>
                                  </p:sub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12870"/>
                                        </p:tgtEl>
                                        <p:attrNameLst>
                                          <p:attrName>style.visibility</p:attrName>
                                        </p:attrNameLst>
                                      </p:cBhvr>
                                      <p:to>
                                        <p:strVal val="visible"/>
                                      </p:to>
                                    </p:set>
                                    <p:animEffect transition="in" filter="wipe(left)">
                                      <p:cBhvr>
                                        <p:cTn id="46" dur="500"/>
                                        <p:tgtEl>
                                          <p:spTgt spid="112870"/>
                                        </p:tgtEl>
                                      </p:cBhvr>
                                    </p:animEffect>
                                  </p:childTnLst>
                                  <p:subTnLst>
                                    <p:audio>
                                      <p:cMediaNode>
                                        <p:cTn display="0" masterRel="sameClick">
                                          <p:stCondLst>
                                            <p:cond evt="begin" delay="0">
                                              <p:tn val="44"/>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44" grpId="0"/>
      <p:bldP spid="1128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3"/>
          <p:cNvGrpSpPr/>
          <p:nvPr/>
        </p:nvGrpSpPr>
        <p:grpSpPr>
          <a:xfrm>
            <a:off x="457200" y="228600"/>
            <a:ext cx="8229600" cy="3659188"/>
            <a:chOff x="384" y="768"/>
            <a:chExt cx="5184" cy="2305"/>
          </a:xfrm>
        </p:grpSpPr>
        <p:grpSp>
          <p:nvGrpSpPr>
            <p:cNvPr id="10310" name="Group 4"/>
            <p:cNvGrpSpPr/>
            <p:nvPr/>
          </p:nvGrpSpPr>
          <p:grpSpPr>
            <a:xfrm>
              <a:off x="768" y="768"/>
              <a:ext cx="4705" cy="2305"/>
              <a:chOff x="624" y="1104"/>
              <a:chExt cx="4705" cy="2305"/>
            </a:xfrm>
          </p:grpSpPr>
          <p:sp>
            <p:nvSpPr>
              <p:cNvPr id="10379" name="Oval 5"/>
              <p:cNvSpPr/>
              <p:nvPr/>
            </p:nvSpPr>
            <p:spPr>
              <a:xfrm>
                <a:off x="2901" y="110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a:t>
                </a:r>
                <a:endParaRPr lang="en-US" altLang="zh-CN" b="1" dirty="0">
                  <a:latin typeface="Times New Roman" panose="02020603050405020304" pitchFamily="18" charset="0"/>
                </a:endParaRPr>
              </a:p>
            </p:txBody>
          </p:sp>
          <p:grpSp>
            <p:nvGrpSpPr>
              <p:cNvPr id="10380" name="Group 6"/>
              <p:cNvGrpSpPr/>
              <p:nvPr/>
            </p:nvGrpSpPr>
            <p:grpSpPr>
              <a:xfrm>
                <a:off x="624" y="1584"/>
                <a:ext cx="1105" cy="1825"/>
                <a:chOff x="624" y="1584"/>
                <a:chExt cx="1105" cy="1825"/>
              </a:xfrm>
            </p:grpSpPr>
            <p:grpSp>
              <p:nvGrpSpPr>
                <p:cNvPr id="10496" name="Group 7"/>
                <p:cNvGrpSpPr/>
                <p:nvPr/>
              </p:nvGrpSpPr>
              <p:grpSpPr>
                <a:xfrm>
                  <a:off x="624" y="2160"/>
                  <a:ext cx="337" cy="1249"/>
                  <a:chOff x="624" y="2160"/>
                  <a:chExt cx="337" cy="1249"/>
                </a:xfrm>
              </p:grpSpPr>
              <p:grpSp>
                <p:nvGrpSpPr>
                  <p:cNvPr id="10522" name="Group 8"/>
                  <p:cNvGrpSpPr/>
                  <p:nvPr/>
                </p:nvGrpSpPr>
                <p:grpSpPr>
                  <a:xfrm>
                    <a:off x="624" y="2160"/>
                    <a:ext cx="241" cy="1249"/>
                    <a:chOff x="624" y="2160"/>
                    <a:chExt cx="241" cy="1249"/>
                  </a:xfrm>
                </p:grpSpPr>
                <p:sp>
                  <p:nvSpPr>
                    <p:cNvPr id="10527" name="Oval 9"/>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a:t>
                      </a:r>
                      <a:endParaRPr lang="en-US" altLang="zh-CN" b="1" dirty="0">
                        <a:latin typeface="Times New Roman" panose="02020603050405020304" pitchFamily="18" charset="0"/>
                      </a:endParaRPr>
                    </a:p>
                  </p:txBody>
                </p:sp>
                <p:sp>
                  <p:nvSpPr>
                    <p:cNvPr id="10528" name="Oval 10"/>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a:t>
                      </a:r>
                      <a:endParaRPr lang="en-US" altLang="zh-CN" b="1" dirty="0">
                        <a:latin typeface="Times New Roman" panose="02020603050405020304" pitchFamily="18" charset="0"/>
                      </a:endParaRPr>
                    </a:p>
                  </p:txBody>
                </p:sp>
                <p:sp>
                  <p:nvSpPr>
                    <p:cNvPr id="10529" name="Oval 11"/>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a:t>
                      </a:r>
                      <a:endParaRPr lang="en-US" altLang="zh-CN" b="1" dirty="0">
                        <a:latin typeface="Times New Roman" panose="02020603050405020304" pitchFamily="18" charset="0"/>
                      </a:endParaRPr>
                    </a:p>
                  </p:txBody>
                </p:sp>
                <p:sp>
                  <p:nvSpPr>
                    <p:cNvPr id="10530" name="Line 12"/>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531" name="Line 13"/>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523" name="Oval 14"/>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7</a:t>
                    </a:r>
                    <a:endParaRPr lang="en-US" altLang="zh-CN" b="1" dirty="0">
                      <a:latin typeface="Times New Roman" panose="02020603050405020304" pitchFamily="18" charset="0"/>
                    </a:endParaRPr>
                  </a:p>
                </p:txBody>
              </p:sp>
              <p:sp>
                <p:nvSpPr>
                  <p:cNvPr id="10524" name="Oval 15"/>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a:t>
                    </a:r>
                    <a:endParaRPr lang="en-US" altLang="zh-CN" b="1" dirty="0">
                      <a:latin typeface="Times New Roman" panose="02020603050405020304" pitchFamily="18" charset="0"/>
                    </a:endParaRPr>
                  </a:p>
                </p:txBody>
              </p:sp>
              <p:sp>
                <p:nvSpPr>
                  <p:cNvPr id="10525" name="Line 16"/>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10526" name="Line 17"/>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10497" name="Group 18"/>
                <p:cNvGrpSpPr/>
                <p:nvPr/>
              </p:nvGrpSpPr>
              <p:grpSpPr>
                <a:xfrm>
                  <a:off x="1008" y="2160"/>
                  <a:ext cx="337" cy="1249"/>
                  <a:chOff x="624" y="2160"/>
                  <a:chExt cx="337" cy="1249"/>
                </a:xfrm>
              </p:grpSpPr>
              <p:grpSp>
                <p:nvGrpSpPr>
                  <p:cNvPr id="10512" name="Group 19"/>
                  <p:cNvGrpSpPr/>
                  <p:nvPr/>
                </p:nvGrpSpPr>
                <p:grpSpPr>
                  <a:xfrm>
                    <a:off x="624" y="2160"/>
                    <a:ext cx="241" cy="1249"/>
                    <a:chOff x="624" y="2160"/>
                    <a:chExt cx="241" cy="1249"/>
                  </a:xfrm>
                </p:grpSpPr>
                <p:sp>
                  <p:nvSpPr>
                    <p:cNvPr id="10517" name="Oval 20"/>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10</a:t>
                      </a:r>
                      <a:endParaRPr lang="en-US" altLang="zh-CN" b="1" dirty="0">
                        <a:latin typeface="Times New Roman" panose="02020603050405020304" pitchFamily="18" charset="0"/>
                      </a:endParaRPr>
                    </a:p>
                  </p:txBody>
                </p:sp>
                <p:sp>
                  <p:nvSpPr>
                    <p:cNvPr id="10518" name="Oval 21"/>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9</a:t>
                      </a:r>
                      <a:endParaRPr lang="en-US" altLang="zh-CN" b="1" dirty="0">
                        <a:latin typeface="Times New Roman" panose="02020603050405020304" pitchFamily="18" charset="0"/>
                      </a:endParaRPr>
                    </a:p>
                  </p:txBody>
                </p:sp>
                <p:sp>
                  <p:nvSpPr>
                    <p:cNvPr id="10519" name="Oval 22"/>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8</a:t>
                      </a:r>
                      <a:endParaRPr lang="en-US" altLang="zh-CN" b="1" dirty="0">
                        <a:latin typeface="Times New Roman" panose="02020603050405020304" pitchFamily="18" charset="0"/>
                      </a:endParaRPr>
                    </a:p>
                  </p:txBody>
                </p:sp>
                <p:sp>
                  <p:nvSpPr>
                    <p:cNvPr id="10520" name="Line 23"/>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521" name="Line 24"/>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513" name="Oval 25"/>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12</a:t>
                    </a:r>
                    <a:endParaRPr lang="en-US" altLang="zh-CN" b="1" dirty="0">
                      <a:latin typeface="Times New Roman" panose="02020603050405020304" pitchFamily="18" charset="0"/>
                    </a:endParaRPr>
                  </a:p>
                </p:txBody>
              </p:sp>
              <p:sp>
                <p:nvSpPr>
                  <p:cNvPr id="10514" name="Oval 26"/>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11</a:t>
                    </a:r>
                    <a:endParaRPr lang="en-US" altLang="zh-CN" b="1" dirty="0">
                      <a:latin typeface="Times New Roman" panose="02020603050405020304" pitchFamily="18" charset="0"/>
                    </a:endParaRPr>
                  </a:p>
                </p:txBody>
              </p:sp>
              <p:sp>
                <p:nvSpPr>
                  <p:cNvPr id="10515" name="Line 27"/>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10516" name="Line 28"/>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10498" name="Group 29"/>
                <p:cNvGrpSpPr/>
                <p:nvPr/>
              </p:nvGrpSpPr>
              <p:grpSpPr>
                <a:xfrm>
                  <a:off x="1392" y="2160"/>
                  <a:ext cx="241" cy="1249"/>
                  <a:chOff x="624" y="2160"/>
                  <a:chExt cx="241" cy="1249"/>
                </a:xfrm>
              </p:grpSpPr>
              <p:sp>
                <p:nvSpPr>
                  <p:cNvPr id="10507" name="Oval 30"/>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15</a:t>
                    </a:r>
                    <a:endParaRPr lang="en-US" altLang="zh-CN" b="1" dirty="0">
                      <a:latin typeface="Times New Roman" panose="02020603050405020304" pitchFamily="18" charset="0"/>
                    </a:endParaRPr>
                  </a:p>
                </p:txBody>
              </p:sp>
              <p:sp>
                <p:nvSpPr>
                  <p:cNvPr id="10508" name="Oval 31"/>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14</a:t>
                    </a:r>
                    <a:endParaRPr lang="en-US" altLang="zh-CN" b="1" dirty="0">
                      <a:latin typeface="Times New Roman" panose="02020603050405020304" pitchFamily="18" charset="0"/>
                    </a:endParaRPr>
                  </a:p>
                </p:txBody>
              </p:sp>
              <p:sp>
                <p:nvSpPr>
                  <p:cNvPr id="10509" name="Oval 32"/>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13</a:t>
                    </a:r>
                    <a:endParaRPr lang="en-US" altLang="zh-CN" b="1" dirty="0">
                      <a:latin typeface="Times New Roman" panose="02020603050405020304" pitchFamily="18" charset="0"/>
                    </a:endParaRPr>
                  </a:p>
                </p:txBody>
              </p:sp>
              <p:sp>
                <p:nvSpPr>
                  <p:cNvPr id="10510" name="Line 33"/>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511" name="Line 34"/>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499" name="Oval 35"/>
                <p:cNvSpPr/>
                <p:nvPr/>
              </p:nvSpPr>
              <p:spPr>
                <a:xfrm flipH="1">
                  <a:off x="158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17</a:t>
                  </a:r>
                  <a:endParaRPr lang="en-US" altLang="zh-CN" b="1" dirty="0">
                    <a:latin typeface="Times New Roman" panose="02020603050405020304" pitchFamily="18" charset="0"/>
                  </a:endParaRPr>
                </a:p>
              </p:txBody>
            </p:sp>
            <p:sp>
              <p:nvSpPr>
                <p:cNvPr id="10500" name="Oval 36"/>
                <p:cNvSpPr/>
                <p:nvPr/>
              </p:nvSpPr>
              <p:spPr>
                <a:xfrm flipH="1">
                  <a:off x="158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16</a:t>
                  </a:r>
                  <a:endParaRPr lang="en-US" altLang="zh-CN" b="1" dirty="0">
                    <a:latin typeface="Times New Roman" panose="02020603050405020304" pitchFamily="18" charset="0"/>
                  </a:endParaRPr>
                </a:p>
              </p:txBody>
            </p:sp>
            <p:sp>
              <p:nvSpPr>
                <p:cNvPr id="10501" name="Line 37"/>
                <p:cNvSpPr/>
                <p:nvPr/>
              </p:nvSpPr>
              <p:spPr>
                <a:xfrm flipH="1" flipV="1">
                  <a:off x="1655" y="2832"/>
                  <a:ext cx="0" cy="432"/>
                </a:xfrm>
                <a:prstGeom prst="line">
                  <a:avLst/>
                </a:prstGeom>
                <a:ln w="25400" cap="flat" cmpd="sng">
                  <a:solidFill>
                    <a:schemeClr val="tx1"/>
                  </a:solidFill>
                  <a:prstDash val="solid"/>
                  <a:headEnd type="none" w="med" len="med"/>
                  <a:tailEnd type="none" w="med" len="med"/>
                </a:ln>
              </p:spPr>
            </p:sp>
            <p:sp>
              <p:nvSpPr>
                <p:cNvPr id="10502" name="Line 38"/>
                <p:cNvSpPr/>
                <p:nvPr/>
              </p:nvSpPr>
              <p:spPr>
                <a:xfrm>
                  <a:off x="1560" y="2304"/>
                  <a:ext cx="100" cy="384"/>
                </a:xfrm>
                <a:prstGeom prst="line">
                  <a:avLst/>
                </a:prstGeom>
                <a:ln w="25400" cap="flat" cmpd="sng">
                  <a:solidFill>
                    <a:schemeClr val="tx1"/>
                  </a:solidFill>
                  <a:prstDash val="solid"/>
                  <a:headEnd type="none" w="med" len="med"/>
                  <a:tailEnd type="none" w="med" len="med"/>
                </a:ln>
              </p:spPr>
            </p:sp>
            <p:sp>
              <p:nvSpPr>
                <p:cNvPr id="10503" name="Oval 39"/>
                <p:cNvSpPr/>
                <p:nvPr/>
              </p:nvSpPr>
              <p:spPr>
                <a:xfrm flipH="1">
                  <a:off x="1104" y="158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a:t>
                  </a:r>
                  <a:endParaRPr lang="en-US" altLang="zh-CN" b="1" dirty="0">
                    <a:latin typeface="Times New Roman" panose="02020603050405020304" pitchFamily="18" charset="0"/>
                  </a:endParaRPr>
                </a:p>
              </p:txBody>
            </p:sp>
            <p:sp>
              <p:nvSpPr>
                <p:cNvPr id="10504" name="Line 40"/>
                <p:cNvSpPr/>
                <p:nvPr/>
              </p:nvSpPr>
              <p:spPr>
                <a:xfrm flipH="1" flipV="1">
                  <a:off x="1175" y="1728"/>
                  <a:ext cx="0" cy="432"/>
                </a:xfrm>
                <a:prstGeom prst="line">
                  <a:avLst/>
                </a:prstGeom>
                <a:ln w="25400" cap="flat" cmpd="sng">
                  <a:solidFill>
                    <a:schemeClr val="tx1"/>
                  </a:solidFill>
                  <a:prstDash val="solid"/>
                  <a:headEnd type="none" w="med" len="med"/>
                  <a:tailEnd type="none" w="med" len="med"/>
                </a:ln>
              </p:spPr>
            </p:sp>
            <p:sp>
              <p:nvSpPr>
                <p:cNvPr id="10505" name="Line 41"/>
                <p:cNvSpPr/>
                <p:nvPr/>
              </p:nvSpPr>
              <p:spPr>
                <a:xfrm flipH="1">
                  <a:off x="791" y="1728"/>
                  <a:ext cx="360" cy="432"/>
                </a:xfrm>
                <a:prstGeom prst="line">
                  <a:avLst/>
                </a:prstGeom>
                <a:ln w="25400" cap="flat" cmpd="sng">
                  <a:solidFill>
                    <a:schemeClr val="tx1"/>
                  </a:solidFill>
                  <a:prstDash val="solid"/>
                  <a:headEnd type="none" w="med" len="med"/>
                  <a:tailEnd type="none" w="med" len="med"/>
                </a:ln>
              </p:spPr>
            </p:sp>
            <p:sp>
              <p:nvSpPr>
                <p:cNvPr id="10506" name="Line 42"/>
                <p:cNvSpPr/>
                <p:nvPr/>
              </p:nvSpPr>
              <p:spPr>
                <a:xfrm>
                  <a:off x="1200" y="1728"/>
                  <a:ext cx="360" cy="432"/>
                </a:xfrm>
                <a:prstGeom prst="line">
                  <a:avLst/>
                </a:prstGeom>
                <a:ln w="25400" cap="flat" cmpd="sng">
                  <a:solidFill>
                    <a:schemeClr val="tx1"/>
                  </a:solidFill>
                  <a:prstDash val="solid"/>
                  <a:headEnd type="none" w="med" len="med"/>
                  <a:tailEnd type="none" w="med" len="med"/>
                </a:ln>
              </p:spPr>
            </p:sp>
          </p:grpSp>
          <p:grpSp>
            <p:nvGrpSpPr>
              <p:cNvPr id="10381" name="Group 43"/>
              <p:cNvGrpSpPr/>
              <p:nvPr/>
            </p:nvGrpSpPr>
            <p:grpSpPr>
              <a:xfrm>
                <a:off x="1824" y="1584"/>
                <a:ext cx="1105" cy="1825"/>
                <a:chOff x="624" y="1584"/>
                <a:chExt cx="1105" cy="1825"/>
              </a:xfrm>
            </p:grpSpPr>
            <p:grpSp>
              <p:nvGrpSpPr>
                <p:cNvPr id="10460" name="Group 44"/>
                <p:cNvGrpSpPr/>
                <p:nvPr/>
              </p:nvGrpSpPr>
              <p:grpSpPr>
                <a:xfrm>
                  <a:off x="624" y="2160"/>
                  <a:ext cx="337" cy="1249"/>
                  <a:chOff x="624" y="2160"/>
                  <a:chExt cx="337" cy="1249"/>
                </a:xfrm>
              </p:grpSpPr>
              <p:grpSp>
                <p:nvGrpSpPr>
                  <p:cNvPr id="10486" name="Group 45"/>
                  <p:cNvGrpSpPr/>
                  <p:nvPr/>
                </p:nvGrpSpPr>
                <p:grpSpPr>
                  <a:xfrm>
                    <a:off x="624" y="2160"/>
                    <a:ext cx="241" cy="1249"/>
                    <a:chOff x="624" y="2160"/>
                    <a:chExt cx="241" cy="1249"/>
                  </a:xfrm>
                </p:grpSpPr>
                <p:sp>
                  <p:nvSpPr>
                    <p:cNvPr id="10491" name="Oval 46"/>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21</a:t>
                      </a:r>
                      <a:endParaRPr lang="en-US" altLang="zh-CN" b="1" dirty="0">
                        <a:latin typeface="Times New Roman" panose="02020603050405020304" pitchFamily="18" charset="0"/>
                      </a:endParaRPr>
                    </a:p>
                  </p:txBody>
                </p:sp>
                <p:sp>
                  <p:nvSpPr>
                    <p:cNvPr id="10492" name="Oval 47"/>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20</a:t>
                      </a:r>
                      <a:endParaRPr lang="en-US" altLang="zh-CN" b="1" dirty="0">
                        <a:latin typeface="Times New Roman" panose="02020603050405020304" pitchFamily="18" charset="0"/>
                      </a:endParaRPr>
                    </a:p>
                  </p:txBody>
                </p:sp>
                <p:sp>
                  <p:nvSpPr>
                    <p:cNvPr id="10493" name="Oval 48"/>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19</a:t>
                      </a:r>
                      <a:endParaRPr lang="en-US" altLang="zh-CN" b="1" dirty="0">
                        <a:latin typeface="Times New Roman" panose="02020603050405020304" pitchFamily="18" charset="0"/>
                      </a:endParaRPr>
                    </a:p>
                  </p:txBody>
                </p:sp>
                <p:sp>
                  <p:nvSpPr>
                    <p:cNvPr id="10494" name="Line 49"/>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495" name="Line 50"/>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487" name="Oval 51"/>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23</a:t>
                    </a:r>
                    <a:endParaRPr lang="en-US" altLang="zh-CN" b="1" dirty="0">
                      <a:latin typeface="Times New Roman" panose="02020603050405020304" pitchFamily="18" charset="0"/>
                    </a:endParaRPr>
                  </a:p>
                </p:txBody>
              </p:sp>
              <p:sp>
                <p:nvSpPr>
                  <p:cNvPr id="10488" name="Oval 52"/>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22</a:t>
                    </a:r>
                    <a:endParaRPr lang="en-US" altLang="zh-CN" b="1" dirty="0">
                      <a:latin typeface="Times New Roman" panose="02020603050405020304" pitchFamily="18" charset="0"/>
                    </a:endParaRPr>
                  </a:p>
                </p:txBody>
              </p:sp>
              <p:sp>
                <p:nvSpPr>
                  <p:cNvPr id="10489" name="Line 53"/>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10490" name="Line 54"/>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10461" name="Group 55"/>
                <p:cNvGrpSpPr/>
                <p:nvPr/>
              </p:nvGrpSpPr>
              <p:grpSpPr>
                <a:xfrm>
                  <a:off x="1008" y="2160"/>
                  <a:ext cx="337" cy="1249"/>
                  <a:chOff x="624" y="2160"/>
                  <a:chExt cx="337" cy="1249"/>
                </a:xfrm>
              </p:grpSpPr>
              <p:grpSp>
                <p:nvGrpSpPr>
                  <p:cNvPr id="10476" name="Group 56"/>
                  <p:cNvGrpSpPr/>
                  <p:nvPr/>
                </p:nvGrpSpPr>
                <p:grpSpPr>
                  <a:xfrm>
                    <a:off x="624" y="2160"/>
                    <a:ext cx="241" cy="1249"/>
                    <a:chOff x="624" y="2160"/>
                    <a:chExt cx="241" cy="1249"/>
                  </a:xfrm>
                </p:grpSpPr>
                <p:sp>
                  <p:nvSpPr>
                    <p:cNvPr id="10481" name="Oval 57"/>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26</a:t>
                      </a:r>
                      <a:endParaRPr lang="en-US" altLang="zh-CN" b="1" dirty="0">
                        <a:latin typeface="Times New Roman" panose="02020603050405020304" pitchFamily="18" charset="0"/>
                      </a:endParaRPr>
                    </a:p>
                  </p:txBody>
                </p:sp>
                <p:sp>
                  <p:nvSpPr>
                    <p:cNvPr id="10482" name="Oval 58"/>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25</a:t>
                      </a:r>
                      <a:endParaRPr lang="en-US" altLang="zh-CN" b="1" dirty="0">
                        <a:latin typeface="Times New Roman" panose="02020603050405020304" pitchFamily="18" charset="0"/>
                      </a:endParaRPr>
                    </a:p>
                  </p:txBody>
                </p:sp>
                <p:sp>
                  <p:nvSpPr>
                    <p:cNvPr id="10483" name="Oval 59"/>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24</a:t>
                      </a:r>
                      <a:endParaRPr lang="en-US" altLang="zh-CN" b="1" dirty="0">
                        <a:latin typeface="Times New Roman" panose="02020603050405020304" pitchFamily="18" charset="0"/>
                      </a:endParaRPr>
                    </a:p>
                  </p:txBody>
                </p:sp>
                <p:sp>
                  <p:nvSpPr>
                    <p:cNvPr id="10484" name="Line 60"/>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485" name="Line 61"/>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477" name="Oval 62"/>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28</a:t>
                    </a:r>
                    <a:endParaRPr lang="en-US" altLang="zh-CN" b="1" dirty="0">
                      <a:latin typeface="Times New Roman" panose="02020603050405020304" pitchFamily="18" charset="0"/>
                    </a:endParaRPr>
                  </a:p>
                </p:txBody>
              </p:sp>
              <p:sp>
                <p:nvSpPr>
                  <p:cNvPr id="10478" name="Oval 63"/>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27</a:t>
                    </a:r>
                    <a:endParaRPr lang="en-US" altLang="zh-CN" b="1" dirty="0">
                      <a:latin typeface="Times New Roman" panose="02020603050405020304" pitchFamily="18" charset="0"/>
                    </a:endParaRPr>
                  </a:p>
                </p:txBody>
              </p:sp>
              <p:sp>
                <p:nvSpPr>
                  <p:cNvPr id="10479" name="Line 64"/>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10480" name="Line 65"/>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10462" name="Group 66"/>
                <p:cNvGrpSpPr/>
                <p:nvPr/>
              </p:nvGrpSpPr>
              <p:grpSpPr>
                <a:xfrm>
                  <a:off x="1392" y="2160"/>
                  <a:ext cx="241" cy="1249"/>
                  <a:chOff x="624" y="2160"/>
                  <a:chExt cx="241" cy="1249"/>
                </a:xfrm>
              </p:grpSpPr>
              <p:sp>
                <p:nvSpPr>
                  <p:cNvPr id="10471" name="Oval 67"/>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31</a:t>
                    </a:r>
                    <a:endParaRPr lang="en-US" altLang="zh-CN" b="1" dirty="0">
                      <a:latin typeface="Times New Roman" panose="02020603050405020304" pitchFamily="18" charset="0"/>
                    </a:endParaRPr>
                  </a:p>
                </p:txBody>
              </p:sp>
              <p:sp>
                <p:nvSpPr>
                  <p:cNvPr id="10472" name="Oval 68"/>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30</a:t>
                    </a:r>
                    <a:endParaRPr lang="en-US" altLang="zh-CN" b="1" dirty="0">
                      <a:latin typeface="Times New Roman" panose="02020603050405020304" pitchFamily="18" charset="0"/>
                    </a:endParaRPr>
                  </a:p>
                </p:txBody>
              </p:sp>
              <p:sp>
                <p:nvSpPr>
                  <p:cNvPr id="10473" name="Oval 69"/>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29</a:t>
                    </a:r>
                    <a:endParaRPr lang="en-US" altLang="zh-CN" b="1" dirty="0">
                      <a:latin typeface="Times New Roman" panose="02020603050405020304" pitchFamily="18" charset="0"/>
                    </a:endParaRPr>
                  </a:p>
                </p:txBody>
              </p:sp>
              <p:sp>
                <p:nvSpPr>
                  <p:cNvPr id="10474" name="Line 70"/>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475" name="Line 71"/>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463" name="Oval 72"/>
                <p:cNvSpPr/>
                <p:nvPr/>
              </p:nvSpPr>
              <p:spPr>
                <a:xfrm flipH="1">
                  <a:off x="158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33</a:t>
                  </a:r>
                  <a:endParaRPr lang="en-US" altLang="zh-CN" b="1" dirty="0">
                    <a:latin typeface="Times New Roman" panose="02020603050405020304" pitchFamily="18" charset="0"/>
                  </a:endParaRPr>
                </a:p>
              </p:txBody>
            </p:sp>
            <p:sp>
              <p:nvSpPr>
                <p:cNvPr id="10464" name="Oval 73"/>
                <p:cNvSpPr/>
                <p:nvPr/>
              </p:nvSpPr>
              <p:spPr>
                <a:xfrm flipH="1">
                  <a:off x="158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32</a:t>
                  </a:r>
                  <a:endParaRPr lang="en-US" altLang="zh-CN" b="1" dirty="0">
                    <a:latin typeface="Times New Roman" panose="02020603050405020304" pitchFamily="18" charset="0"/>
                  </a:endParaRPr>
                </a:p>
              </p:txBody>
            </p:sp>
            <p:sp>
              <p:nvSpPr>
                <p:cNvPr id="10465" name="Line 74"/>
                <p:cNvSpPr/>
                <p:nvPr/>
              </p:nvSpPr>
              <p:spPr>
                <a:xfrm flipH="1" flipV="1">
                  <a:off x="1655" y="2832"/>
                  <a:ext cx="0" cy="432"/>
                </a:xfrm>
                <a:prstGeom prst="line">
                  <a:avLst/>
                </a:prstGeom>
                <a:ln w="25400" cap="flat" cmpd="sng">
                  <a:solidFill>
                    <a:schemeClr val="tx1"/>
                  </a:solidFill>
                  <a:prstDash val="solid"/>
                  <a:headEnd type="none" w="med" len="med"/>
                  <a:tailEnd type="none" w="med" len="med"/>
                </a:ln>
              </p:spPr>
            </p:sp>
            <p:sp>
              <p:nvSpPr>
                <p:cNvPr id="10466" name="Line 75"/>
                <p:cNvSpPr/>
                <p:nvPr/>
              </p:nvSpPr>
              <p:spPr>
                <a:xfrm>
                  <a:off x="1560" y="2304"/>
                  <a:ext cx="100" cy="384"/>
                </a:xfrm>
                <a:prstGeom prst="line">
                  <a:avLst/>
                </a:prstGeom>
                <a:ln w="25400" cap="flat" cmpd="sng">
                  <a:solidFill>
                    <a:schemeClr val="tx1"/>
                  </a:solidFill>
                  <a:prstDash val="solid"/>
                  <a:headEnd type="none" w="med" len="med"/>
                  <a:tailEnd type="none" w="med" len="med"/>
                </a:ln>
              </p:spPr>
            </p:sp>
            <p:sp>
              <p:nvSpPr>
                <p:cNvPr id="10467" name="Oval 76"/>
                <p:cNvSpPr/>
                <p:nvPr/>
              </p:nvSpPr>
              <p:spPr>
                <a:xfrm flipH="1">
                  <a:off x="1104" y="158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18</a:t>
                  </a:r>
                  <a:endParaRPr lang="en-US" altLang="zh-CN" b="1" dirty="0">
                    <a:latin typeface="Times New Roman" panose="02020603050405020304" pitchFamily="18" charset="0"/>
                  </a:endParaRPr>
                </a:p>
              </p:txBody>
            </p:sp>
            <p:sp>
              <p:nvSpPr>
                <p:cNvPr id="10468" name="Line 77"/>
                <p:cNvSpPr/>
                <p:nvPr/>
              </p:nvSpPr>
              <p:spPr>
                <a:xfrm flipH="1" flipV="1">
                  <a:off x="1175" y="1728"/>
                  <a:ext cx="0" cy="432"/>
                </a:xfrm>
                <a:prstGeom prst="line">
                  <a:avLst/>
                </a:prstGeom>
                <a:ln w="25400" cap="flat" cmpd="sng">
                  <a:solidFill>
                    <a:schemeClr val="tx1"/>
                  </a:solidFill>
                  <a:prstDash val="solid"/>
                  <a:headEnd type="none" w="med" len="med"/>
                  <a:tailEnd type="none" w="med" len="med"/>
                </a:ln>
              </p:spPr>
            </p:sp>
            <p:sp>
              <p:nvSpPr>
                <p:cNvPr id="10469" name="Line 78"/>
                <p:cNvSpPr/>
                <p:nvPr/>
              </p:nvSpPr>
              <p:spPr>
                <a:xfrm flipH="1">
                  <a:off x="791" y="1728"/>
                  <a:ext cx="360" cy="432"/>
                </a:xfrm>
                <a:prstGeom prst="line">
                  <a:avLst/>
                </a:prstGeom>
                <a:ln w="25400" cap="flat" cmpd="sng">
                  <a:solidFill>
                    <a:schemeClr val="tx1"/>
                  </a:solidFill>
                  <a:prstDash val="solid"/>
                  <a:headEnd type="none" w="med" len="med"/>
                  <a:tailEnd type="none" w="med" len="med"/>
                </a:ln>
              </p:spPr>
            </p:sp>
            <p:sp>
              <p:nvSpPr>
                <p:cNvPr id="10470" name="Line 79"/>
                <p:cNvSpPr/>
                <p:nvPr/>
              </p:nvSpPr>
              <p:spPr>
                <a:xfrm>
                  <a:off x="1200" y="1728"/>
                  <a:ext cx="360" cy="432"/>
                </a:xfrm>
                <a:prstGeom prst="line">
                  <a:avLst/>
                </a:prstGeom>
                <a:ln w="25400" cap="flat" cmpd="sng">
                  <a:solidFill>
                    <a:schemeClr val="tx1"/>
                  </a:solidFill>
                  <a:prstDash val="solid"/>
                  <a:headEnd type="none" w="med" len="med"/>
                  <a:tailEnd type="none" w="med" len="med"/>
                </a:ln>
              </p:spPr>
            </p:sp>
          </p:grpSp>
          <p:grpSp>
            <p:nvGrpSpPr>
              <p:cNvPr id="10382" name="Group 80"/>
              <p:cNvGrpSpPr/>
              <p:nvPr/>
            </p:nvGrpSpPr>
            <p:grpSpPr>
              <a:xfrm>
                <a:off x="3024" y="1584"/>
                <a:ext cx="1105" cy="1825"/>
                <a:chOff x="624" y="1584"/>
                <a:chExt cx="1105" cy="1825"/>
              </a:xfrm>
            </p:grpSpPr>
            <p:grpSp>
              <p:nvGrpSpPr>
                <p:cNvPr id="10424" name="Group 81"/>
                <p:cNvGrpSpPr/>
                <p:nvPr/>
              </p:nvGrpSpPr>
              <p:grpSpPr>
                <a:xfrm>
                  <a:off x="624" y="2160"/>
                  <a:ext cx="337" cy="1249"/>
                  <a:chOff x="624" y="2160"/>
                  <a:chExt cx="337" cy="1249"/>
                </a:xfrm>
              </p:grpSpPr>
              <p:grpSp>
                <p:nvGrpSpPr>
                  <p:cNvPr id="10450" name="Group 82"/>
                  <p:cNvGrpSpPr/>
                  <p:nvPr/>
                </p:nvGrpSpPr>
                <p:grpSpPr>
                  <a:xfrm>
                    <a:off x="624" y="2160"/>
                    <a:ext cx="241" cy="1249"/>
                    <a:chOff x="624" y="2160"/>
                    <a:chExt cx="241" cy="1249"/>
                  </a:xfrm>
                </p:grpSpPr>
                <p:sp>
                  <p:nvSpPr>
                    <p:cNvPr id="10455" name="Oval 83"/>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37</a:t>
                      </a:r>
                      <a:endParaRPr lang="en-US" altLang="zh-CN" b="1" dirty="0">
                        <a:latin typeface="Times New Roman" panose="02020603050405020304" pitchFamily="18" charset="0"/>
                      </a:endParaRPr>
                    </a:p>
                  </p:txBody>
                </p:sp>
                <p:sp>
                  <p:nvSpPr>
                    <p:cNvPr id="10456" name="Oval 84"/>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36</a:t>
                      </a:r>
                      <a:endParaRPr lang="en-US" altLang="zh-CN" b="1" dirty="0">
                        <a:latin typeface="Times New Roman" panose="02020603050405020304" pitchFamily="18" charset="0"/>
                      </a:endParaRPr>
                    </a:p>
                  </p:txBody>
                </p:sp>
                <p:sp>
                  <p:nvSpPr>
                    <p:cNvPr id="10457" name="Oval 85"/>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35</a:t>
                      </a:r>
                      <a:endParaRPr lang="en-US" altLang="zh-CN" b="1" dirty="0">
                        <a:latin typeface="Times New Roman" panose="02020603050405020304" pitchFamily="18" charset="0"/>
                      </a:endParaRPr>
                    </a:p>
                  </p:txBody>
                </p:sp>
                <p:sp>
                  <p:nvSpPr>
                    <p:cNvPr id="10458" name="Line 86"/>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459" name="Line 87"/>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451" name="Oval 88"/>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39</a:t>
                    </a:r>
                    <a:endParaRPr lang="en-US" altLang="zh-CN" b="1" dirty="0">
                      <a:latin typeface="Times New Roman" panose="02020603050405020304" pitchFamily="18" charset="0"/>
                    </a:endParaRPr>
                  </a:p>
                </p:txBody>
              </p:sp>
              <p:sp>
                <p:nvSpPr>
                  <p:cNvPr id="10452" name="Oval 89"/>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38</a:t>
                    </a:r>
                    <a:endParaRPr lang="en-US" altLang="zh-CN" b="1" dirty="0">
                      <a:latin typeface="Times New Roman" panose="02020603050405020304" pitchFamily="18" charset="0"/>
                    </a:endParaRPr>
                  </a:p>
                </p:txBody>
              </p:sp>
              <p:sp>
                <p:nvSpPr>
                  <p:cNvPr id="10453" name="Line 90"/>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10454" name="Line 91"/>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10425" name="Group 92"/>
                <p:cNvGrpSpPr/>
                <p:nvPr/>
              </p:nvGrpSpPr>
              <p:grpSpPr>
                <a:xfrm>
                  <a:off x="1008" y="2160"/>
                  <a:ext cx="337" cy="1249"/>
                  <a:chOff x="624" y="2160"/>
                  <a:chExt cx="337" cy="1249"/>
                </a:xfrm>
              </p:grpSpPr>
              <p:grpSp>
                <p:nvGrpSpPr>
                  <p:cNvPr id="10440" name="Group 93"/>
                  <p:cNvGrpSpPr/>
                  <p:nvPr/>
                </p:nvGrpSpPr>
                <p:grpSpPr>
                  <a:xfrm>
                    <a:off x="624" y="2160"/>
                    <a:ext cx="241" cy="1249"/>
                    <a:chOff x="624" y="2160"/>
                    <a:chExt cx="241" cy="1249"/>
                  </a:xfrm>
                </p:grpSpPr>
                <p:sp>
                  <p:nvSpPr>
                    <p:cNvPr id="10445" name="Oval 94"/>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42</a:t>
                      </a:r>
                      <a:endParaRPr lang="en-US" altLang="zh-CN" b="1" dirty="0">
                        <a:latin typeface="Times New Roman" panose="02020603050405020304" pitchFamily="18" charset="0"/>
                      </a:endParaRPr>
                    </a:p>
                  </p:txBody>
                </p:sp>
                <p:sp>
                  <p:nvSpPr>
                    <p:cNvPr id="10446" name="Oval 95"/>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41</a:t>
                      </a:r>
                      <a:endParaRPr lang="en-US" altLang="zh-CN" b="1" dirty="0">
                        <a:latin typeface="Times New Roman" panose="02020603050405020304" pitchFamily="18" charset="0"/>
                      </a:endParaRPr>
                    </a:p>
                  </p:txBody>
                </p:sp>
                <p:sp>
                  <p:nvSpPr>
                    <p:cNvPr id="10447" name="Oval 96"/>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40</a:t>
                      </a:r>
                      <a:endParaRPr lang="en-US" altLang="zh-CN" b="1" dirty="0">
                        <a:latin typeface="Times New Roman" panose="02020603050405020304" pitchFamily="18" charset="0"/>
                      </a:endParaRPr>
                    </a:p>
                  </p:txBody>
                </p:sp>
                <p:sp>
                  <p:nvSpPr>
                    <p:cNvPr id="10448" name="Line 97"/>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449" name="Line 98"/>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441" name="Oval 99"/>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44</a:t>
                    </a:r>
                    <a:endParaRPr lang="en-US" altLang="zh-CN" b="1" dirty="0">
                      <a:latin typeface="Times New Roman" panose="02020603050405020304" pitchFamily="18" charset="0"/>
                    </a:endParaRPr>
                  </a:p>
                </p:txBody>
              </p:sp>
              <p:sp>
                <p:nvSpPr>
                  <p:cNvPr id="10442" name="Oval 100"/>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43</a:t>
                    </a:r>
                    <a:endParaRPr lang="en-US" altLang="zh-CN" b="1" dirty="0">
                      <a:latin typeface="Times New Roman" panose="02020603050405020304" pitchFamily="18" charset="0"/>
                    </a:endParaRPr>
                  </a:p>
                </p:txBody>
              </p:sp>
              <p:sp>
                <p:nvSpPr>
                  <p:cNvPr id="10443" name="Line 101"/>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10444" name="Line 102"/>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10426" name="Group 103"/>
                <p:cNvGrpSpPr/>
                <p:nvPr/>
              </p:nvGrpSpPr>
              <p:grpSpPr>
                <a:xfrm>
                  <a:off x="1392" y="2160"/>
                  <a:ext cx="241" cy="1249"/>
                  <a:chOff x="624" y="2160"/>
                  <a:chExt cx="241" cy="1249"/>
                </a:xfrm>
              </p:grpSpPr>
              <p:sp>
                <p:nvSpPr>
                  <p:cNvPr id="10435" name="Oval 104"/>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47</a:t>
                    </a:r>
                    <a:endParaRPr lang="en-US" altLang="zh-CN" b="1" dirty="0">
                      <a:latin typeface="Times New Roman" panose="02020603050405020304" pitchFamily="18" charset="0"/>
                    </a:endParaRPr>
                  </a:p>
                </p:txBody>
              </p:sp>
              <p:sp>
                <p:nvSpPr>
                  <p:cNvPr id="10436" name="Oval 105"/>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46</a:t>
                    </a:r>
                    <a:endParaRPr lang="en-US" altLang="zh-CN" b="1" dirty="0">
                      <a:latin typeface="Times New Roman" panose="02020603050405020304" pitchFamily="18" charset="0"/>
                    </a:endParaRPr>
                  </a:p>
                </p:txBody>
              </p:sp>
              <p:sp>
                <p:nvSpPr>
                  <p:cNvPr id="10437" name="Oval 106"/>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45</a:t>
                    </a:r>
                    <a:endParaRPr lang="en-US" altLang="zh-CN" b="1" dirty="0">
                      <a:latin typeface="Times New Roman" panose="02020603050405020304" pitchFamily="18" charset="0"/>
                    </a:endParaRPr>
                  </a:p>
                </p:txBody>
              </p:sp>
              <p:sp>
                <p:nvSpPr>
                  <p:cNvPr id="10438" name="Line 107"/>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439" name="Line 108"/>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427" name="Oval 109"/>
                <p:cNvSpPr/>
                <p:nvPr/>
              </p:nvSpPr>
              <p:spPr>
                <a:xfrm flipH="1">
                  <a:off x="158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49</a:t>
                  </a:r>
                  <a:endParaRPr lang="en-US" altLang="zh-CN" b="1" dirty="0">
                    <a:latin typeface="Times New Roman" panose="02020603050405020304" pitchFamily="18" charset="0"/>
                  </a:endParaRPr>
                </a:p>
              </p:txBody>
            </p:sp>
            <p:sp>
              <p:nvSpPr>
                <p:cNvPr id="10428" name="Oval 110"/>
                <p:cNvSpPr/>
                <p:nvPr/>
              </p:nvSpPr>
              <p:spPr>
                <a:xfrm flipH="1">
                  <a:off x="158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48</a:t>
                  </a:r>
                  <a:endParaRPr lang="en-US" altLang="zh-CN" b="1" dirty="0">
                    <a:latin typeface="Times New Roman" panose="02020603050405020304" pitchFamily="18" charset="0"/>
                  </a:endParaRPr>
                </a:p>
              </p:txBody>
            </p:sp>
            <p:sp>
              <p:nvSpPr>
                <p:cNvPr id="10429" name="Line 111"/>
                <p:cNvSpPr/>
                <p:nvPr/>
              </p:nvSpPr>
              <p:spPr>
                <a:xfrm flipH="1" flipV="1">
                  <a:off x="1655" y="2832"/>
                  <a:ext cx="0" cy="432"/>
                </a:xfrm>
                <a:prstGeom prst="line">
                  <a:avLst/>
                </a:prstGeom>
                <a:ln w="25400" cap="flat" cmpd="sng">
                  <a:solidFill>
                    <a:schemeClr val="tx1"/>
                  </a:solidFill>
                  <a:prstDash val="solid"/>
                  <a:headEnd type="none" w="med" len="med"/>
                  <a:tailEnd type="none" w="med" len="med"/>
                </a:ln>
              </p:spPr>
            </p:sp>
            <p:sp>
              <p:nvSpPr>
                <p:cNvPr id="10430" name="Line 112"/>
                <p:cNvSpPr/>
                <p:nvPr/>
              </p:nvSpPr>
              <p:spPr>
                <a:xfrm>
                  <a:off x="1560" y="2304"/>
                  <a:ext cx="100" cy="384"/>
                </a:xfrm>
                <a:prstGeom prst="line">
                  <a:avLst/>
                </a:prstGeom>
                <a:ln w="25400" cap="flat" cmpd="sng">
                  <a:solidFill>
                    <a:schemeClr val="tx1"/>
                  </a:solidFill>
                  <a:prstDash val="solid"/>
                  <a:headEnd type="none" w="med" len="med"/>
                  <a:tailEnd type="none" w="med" len="med"/>
                </a:ln>
              </p:spPr>
            </p:sp>
            <p:sp>
              <p:nvSpPr>
                <p:cNvPr id="10431" name="Oval 113"/>
                <p:cNvSpPr/>
                <p:nvPr/>
              </p:nvSpPr>
              <p:spPr>
                <a:xfrm flipH="1">
                  <a:off x="1104" y="158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34</a:t>
                  </a:r>
                  <a:endParaRPr lang="en-US" altLang="zh-CN" b="1" dirty="0">
                    <a:latin typeface="Times New Roman" panose="02020603050405020304" pitchFamily="18" charset="0"/>
                  </a:endParaRPr>
                </a:p>
              </p:txBody>
            </p:sp>
            <p:sp>
              <p:nvSpPr>
                <p:cNvPr id="10432" name="Line 114"/>
                <p:cNvSpPr/>
                <p:nvPr/>
              </p:nvSpPr>
              <p:spPr>
                <a:xfrm flipH="1" flipV="1">
                  <a:off x="1175" y="1728"/>
                  <a:ext cx="0" cy="432"/>
                </a:xfrm>
                <a:prstGeom prst="line">
                  <a:avLst/>
                </a:prstGeom>
                <a:ln w="25400" cap="flat" cmpd="sng">
                  <a:solidFill>
                    <a:schemeClr val="tx1"/>
                  </a:solidFill>
                  <a:prstDash val="solid"/>
                  <a:headEnd type="none" w="med" len="med"/>
                  <a:tailEnd type="none" w="med" len="med"/>
                </a:ln>
              </p:spPr>
            </p:sp>
            <p:sp>
              <p:nvSpPr>
                <p:cNvPr id="10433" name="Line 115"/>
                <p:cNvSpPr/>
                <p:nvPr/>
              </p:nvSpPr>
              <p:spPr>
                <a:xfrm flipH="1">
                  <a:off x="791" y="1728"/>
                  <a:ext cx="360" cy="432"/>
                </a:xfrm>
                <a:prstGeom prst="line">
                  <a:avLst/>
                </a:prstGeom>
                <a:ln w="25400" cap="flat" cmpd="sng">
                  <a:solidFill>
                    <a:schemeClr val="tx1"/>
                  </a:solidFill>
                  <a:prstDash val="solid"/>
                  <a:headEnd type="none" w="med" len="med"/>
                  <a:tailEnd type="none" w="med" len="med"/>
                </a:ln>
              </p:spPr>
            </p:sp>
            <p:sp>
              <p:nvSpPr>
                <p:cNvPr id="10434" name="Line 116"/>
                <p:cNvSpPr/>
                <p:nvPr/>
              </p:nvSpPr>
              <p:spPr>
                <a:xfrm>
                  <a:off x="1200" y="1728"/>
                  <a:ext cx="360" cy="432"/>
                </a:xfrm>
                <a:prstGeom prst="line">
                  <a:avLst/>
                </a:prstGeom>
                <a:ln w="25400" cap="flat" cmpd="sng">
                  <a:solidFill>
                    <a:schemeClr val="tx1"/>
                  </a:solidFill>
                  <a:prstDash val="solid"/>
                  <a:headEnd type="none" w="med" len="med"/>
                  <a:tailEnd type="none" w="med" len="med"/>
                </a:ln>
              </p:spPr>
            </p:sp>
          </p:grpSp>
          <p:grpSp>
            <p:nvGrpSpPr>
              <p:cNvPr id="10383" name="Group 117"/>
              <p:cNvGrpSpPr/>
              <p:nvPr/>
            </p:nvGrpSpPr>
            <p:grpSpPr>
              <a:xfrm>
                <a:off x="4224" y="1584"/>
                <a:ext cx="1105" cy="1825"/>
                <a:chOff x="624" y="1584"/>
                <a:chExt cx="1105" cy="1825"/>
              </a:xfrm>
            </p:grpSpPr>
            <p:grpSp>
              <p:nvGrpSpPr>
                <p:cNvPr id="10388" name="Group 118"/>
                <p:cNvGrpSpPr/>
                <p:nvPr/>
              </p:nvGrpSpPr>
              <p:grpSpPr>
                <a:xfrm>
                  <a:off x="624" y="2160"/>
                  <a:ext cx="337" cy="1249"/>
                  <a:chOff x="624" y="2160"/>
                  <a:chExt cx="337" cy="1249"/>
                </a:xfrm>
              </p:grpSpPr>
              <p:grpSp>
                <p:nvGrpSpPr>
                  <p:cNvPr id="10414" name="Group 119"/>
                  <p:cNvGrpSpPr/>
                  <p:nvPr/>
                </p:nvGrpSpPr>
                <p:grpSpPr>
                  <a:xfrm>
                    <a:off x="624" y="2160"/>
                    <a:ext cx="241" cy="1249"/>
                    <a:chOff x="624" y="2160"/>
                    <a:chExt cx="241" cy="1249"/>
                  </a:xfrm>
                </p:grpSpPr>
                <p:sp>
                  <p:nvSpPr>
                    <p:cNvPr id="10419" name="Oval 120"/>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53</a:t>
                      </a:r>
                      <a:endParaRPr lang="en-US" altLang="zh-CN" b="1" dirty="0">
                        <a:latin typeface="Times New Roman" panose="02020603050405020304" pitchFamily="18" charset="0"/>
                      </a:endParaRPr>
                    </a:p>
                  </p:txBody>
                </p:sp>
                <p:sp>
                  <p:nvSpPr>
                    <p:cNvPr id="10420" name="Oval 121"/>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52</a:t>
                      </a:r>
                      <a:endParaRPr lang="en-US" altLang="zh-CN" b="1" dirty="0">
                        <a:latin typeface="Times New Roman" panose="02020603050405020304" pitchFamily="18" charset="0"/>
                      </a:endParaRPr>
                    </a:p>
                  </p:txBody>
                </p:sp>
                <p:sp>
                  <p:nvSpPr>
                    <p:cNvPr id="10421" name="Oval 122"/>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51</a:t>
                      </a:r>
                      <a:endParaRPr lang="en-US" altLang="zh-CN" b="1" dirty="0">
                        <a:latin typeface="Times New Roman" panose="02020603050405020304" pitchFamily="18" charset="0"/>
                      </a:endParaRPr>
                    </a:p>
                  </p:txBody>
                </p:sp>
                <p:sp>
                  <p:nvSpPr>
                    <p:cNvPr id="10422" name="Line 123"/>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423" name="Line 124"/>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415" name="Oval 125"/>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55</a:t>
                    </a:r>
                    <a:endParaRPr lang="en-US" altLang="zh-CN" b="1" dirty="0">
                      <a:latin typeface="Times New Roman" panose="02020603050405020304" pitchFamily="18" charset="0"/>
                    </a:endParaRPr>
                  </a:p>
                </p:txBody>
              </p:sp>
              <p:sp>
                <p:nvSpPr>
                  <p:cNvPr id="10416" name="Oval 126"/>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54</a:t>
                    </a:r>
                    <a:endParaRPr lang="en-US" altLang="zh-CN" b="1" dirty="0">
                      <a:latin typeface="Times New Roman" panose="02020603050405020304" pitchFamily="18" charset="0"/>
                    </a:endParaRPr>
                  </a:p>
                </p:txBody>
              </p:sp>
              <p:sp>
                <p:nvSpPr>
                  <p:cNvPr id="10417" name="Line 127"/>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10418" name="Line 128"/>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10389" name="Group 129"/>
                <p:cNvGrpSpPr/>
                <p:nvPr/>
              </p:nvGrpSpPr>
              <p:grpSpPr>
                <a:xfrm>
                  <a:off x="1008" y="2160"/>
                  <a:ext cx="337" cy="1249"/>
                  <a:chOff x="624" y="2160"/>
                  <a:chExt cx="337" cy="1249"/>
                </a:xfrm>
              </p:grpSpPr>
              <p:grpSp>
                <p:nvGrpSpPr>
                  <p:cNvPr id="10404" name="Group 130"/>
                  <p:cNvGrpSpPr/>
                  <p:nvPr/>
                </p:nvGrpSpPr>
                <p:grpSpPr>
                  <a:xfrm>
                    <a:off x="624" y="2160"/>
                    <a:ext cx="241" cy="1249"/>
                    <a:chOff x="624" y="2160"/>
                    <a:chExt cx="241" cy="1249"/>
                  </a:xfrm>
                </p:grpSpPr>
                <p:sp>
                  <p:nvSpPr>
                    <p:cNvPr id="10409" name="Oval 131"/>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58</a:t>
                      </a:r>
                      <a:endParaRPr lang="en-US" altLang="zh-CN" b="1" dirty="0">
                        <a:latin typeface="Times New Roman" panose="02020603050405020304" pitchFamily="18" charset="0"/>
                      </a:endParaRPr>
                    </a:p>
                  </p:txBody>
                </p:sp>
                <p:sp>
                  <p:nvSpPr>
                    <p:cNvPr id="10410" name="Oval 132"/>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57</a:t>
                      </a:r>
                      <a:endParaRPr lang="en-US" altLang="zh-CN" b="1" dirty="0">
                        <a:latin typeface="Times New Roman" panose="02020603050405020304" pitchFamily="18" charset="0"/>
                      </a:endParaRPr>
                    </a:p>
                  </p:txBody>
                </p:sp>
                <p:sp>
                  <p:nvSpPr>
                    <p:cNvPr id="10411" name="Oval 133"/>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56</a:t>
                      </a:r>
                      <a:endParaRPr lang="en-US" altLang="zh-CN" b="1" dirty="0">
                        <a:latin typeface="Times New Roman" panose="02020603050405020304" pitchFamily="18" charset="0"/>
                      </a:endParaRPr>
                    </a:p>
                  </p:txBody>
                </p:sp>
                <p:sp>
                  <p:nvSpPr>
                    <p:cNvPr id="10412" name="Line 134"/>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413" name="Line 135"/>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405" name="Oval 136"/>
                  <p:cNvSpPr/>
                  <p:nvPr/>
                </p:nvSpPr>
                <p:spPr>
                  <a:xfrm flipH="1">
                    <a:off x="816"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60</a:t>
                    </a:r>
                    <a:endParaRPr lang="en-US" altLang="zh-CN" b="1" dirty="0">
                      <a:latin typeface="Times New Roman" panose="02020603050405020304" pitchFamily="18" charset="0"/>
                    </a:endParaRPr>
                  </a:p>
                </p:txBody>
              </p:sp>
              <p:sp>
                <p:nvSpPr>
                  <p:cNvPr id="10406" name="Oval 137"/>
                  <p:cNvSpPr/>
                  <p:nvPr/>
                </p:nvSpPr>
                <p:spPr>
                  <a:xfrm flipH="1">
                    <a:off x="816"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59</a:t>
                    </a:r>
                    <a:endParaRPr lang="en-US" altLang="zh-CN" b="1" dirty="0">
                      <a:latin typeface="Times New Roman" panose="02020603050405020304" pitchFamily="18" charset="0"/>
                    </a:endParaRPr>
                  </a:p>
                </p:txBody>
              </p:sp>
              <p:sp>
                <p:nvSpPr>
                  <p:cNvPr id="10407" name="Line 138"/>
                  <p:cNvSpPr/>
                  <p:nvPr/>
                </p:nvSpPr>
                <p:spPr>
                  <a:xfrm flipH="1" flipV="1">
                    <a:off x="887" y="2832"/>
                    <a:ext cx="0" cy="432"/>
                  </a:xfrm>
                  <a:prstGeom prst="line">
                    <a:avLst/>
                  </a:prstGeom>
                  <a:ln w="25400" cap="flat" cmpd="sng">
                    <a:solidFill>
                      <a:schemeClr val="tx1"/>
                    </a:solidFill>
                    <a:prstDash val="solid"/>
                    <a:headEnd type="none" w="med" len="med"/>
                    <a:tailEnd type="none" w="med" len="med"/>
                  </a:ln>
                </p:spPr>
              </p:sp>
              <p:sp>
                <p:nvSpPr>
                  <p:cNvPr id="10408" name="Line 139"/>
                  <p:cNvSpPr/>
                  <p:nvPr/>
                </p:nvSpPr>
                <p:spPr>
                  <a:xfrm>
                    <a:off x="792" y="2304"/>
                    <a:ext cx="100" cy="384"/>
                  </a:xfrm>
                  <a:prstGeom prst="line">
                    <a:avLst/>
                  </a:prstGeom>
                  <a:ln w="25400" cap="flat" cmpd="sng">
                    <a:solidFill>
                      <a:schemeClr val="tx1"/>
                    </a:solidFill>
                    <a:prstDash val="solid"/>
                    <a:headEnd type="none" w="med" len="med"/>
                    <a:tailEnd type="none" w="med" len="med"/>
                  </a:ln>
                </p:spPr>
              </p:sp>
            </p:grpSp>
            <p:grpSp>
              <p:nvGrpSpPr>
                <p:cNvPr id="10390" name="Group 140"/>
                <p:cNvGrpSpPr/>
                <p:nvPr/>
              </p:nvGrpSpPr>
              <p:grpSpPr>
                <a:xfrm>
                  <a:off x="1392" y="2160"/>
                  <a:ext cx="241" cy="1249"/>
                  <a:chOff x="624" y="2160"/>
                  <a:chExt cx="241" cy="1249"/>
                </a:xfrm>
              </p:grpSpPr>
              <p:sp>
                <p:nvSpPr>
                  <p:cNvPr id="10399" name="Oval 141"/>
                  <p:cNvSpPr/>
                  <p:nvPr/>
                </p:nvSpPr>
                <p:spPr>
                  <a:xfrm>
                    <a:off x="62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63</a:t>
                    </a:r>
                    <a:endParaRPr lang="en-US" altLang="zh-CN" b="1" dirty="0">
                      <a:latin typeface="Times New Roman" panose="02020603050405020304" pitchFamily="18" charset="0"/>
                    </a:endParaRPr>
                  </a:p>
                </p:txBody>
              </p:sp>
              <p:sp>
                <p:nvSpPr>
                  <p:cNvPr id="10400" name="Oval 142"/>
                  <p:cNvSpPr/>
                  <p:nvPr/>
                </p:nvSpPr>
                <p:spPr>
                  <a:xfrm>
                    <a:off x="62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62</a:t>
                    </a:r>
                    <a:endParaRPr lang="en-US" altLang="zh-CN" b="1" dirty="0">
                      <a:latin typeface="Times New Roman" panose="02020603050405020304" pitchFamily="18" charset="0"/>
                    </a:endParaRPr>
                  </a:p>
                </p:txBody>
              </p:sp>
              <p:sp>
                <p:nvSpPr>
                  <p:cNvPr id="10401" name="Oval 143"/>
                  <p:cNvSpPr/>
                  <p:nvPr/>
                </p:nvSpPr>
                <p:spPr>
                  <a:xfrm>
                    <a:off x="720" y="2160"/>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61</a:t>
                    </a:r>
                    <a:endParaRPr lang="en-US" altLang="zh-CN" b="1" dirty="0">
                      <a:latin typeface="Times New Roman" panose="02020603050405020304" pitchFamily="18" charset="0"/>
                    </a:endParaRPr>
                  </a:p>
                </p:txBody>
              </p:sp>
              <p:sp>
                <p:nvSpPr>
                  <p:cNvPr id="10402" name="Line 144"/>
                  <p:cNvSpPr/>
                  <p:nvPr/>
                </p:nvSpPr>
                <p:spPr>
                  <a:xfrm flipV="1">
                    <a:off x="698" y="2832"/>
                    <a:ext cx="0" cy="432"/>
                  </a:xfrm>
                  <a:prstGeom prst="line">
                    <a:avLst/>
                  </a:prstGeom>
                  <a:ln w="25400" cap="flat" cmpd="sng">
                    <a:solidFill>
                      <a:schemeClr val="tx1"/>
                    </a:solidFill>
                    <a:prstDash val="solid"/>
                    <a:headEnd type="none" w="med" len="med"/>
                    <a:tailEnd type="none" w="med" len="med"/>
                  </a:ln>
                </p:spPr>
              </p:sp>
              <p:sp>
                <p:nvSpPr>
                  <p:cNvPr id="10403" name="Line 145"/>
                  <p:cNvSpPr/>
                  <p:nvPr/>
                </p:nvSpPr>
                <p:spPr>
                  <a:xfrm flipH="1">
                    <a:off x="693" y="2304"/>
                    <a:ext cx="100" cy="384"/>
                  </a:xfrm>
                  <a:prstGeom prst="line">
                    <a:avLst/>
                  </a:prstGeom>
                  <a:ln w="25400" cap="flat" cmpd="sng">
                    <a:solidFill>
                      <a:schemeClr val="tx1"/>
                    </a:solidFill>
                    <a:prstDash val="solid"/>
                    <a:headEnd type="none" w="med" len="med"/>
                    <a:tailEnd type="none" w="med" len="med"/>
                  </a:ln>
                </p:spPr>
              </p:sp>
            </p:grpSp>
            <p:sp>
              <p:nvSpPr>
                <p:cNvPr id="10391" name="Oval 146"/>
                <p:cNvSpPr/>
                <p:nvPr/>
              </p:nvSpPr>
              <p:spPr>
                <a:xfrm flipH="1">
                  <a:off x="1584" y="326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65</a:t>
                  </a:r>
                  <a:endParaRPr lang="en-US" altLang="zh-CN" b="1" dirty="0">
                    <a:latin typeface="Times New Roman" panose="02020603050405020304" pitchFamily="18" charset="0"/>
                  </a:endParaRPr>
                </a:p>
              </p:txBody>
            </p:sp>
            <p:sp>
              <p:nvSpPr>
                <p:cNvPr id="10392" name="Oval 147"/>
                <p:cNvSpPr/>
                <p:nvPr/>
              </p:nvSpPr>
              <p:spPr>
                <a:xfrm flipH="1">
                  <a:off x="1584" y="2688"/>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64</a:t>
                  </a:r>
                  <a:endParaRPr lang="en-US" altLang="zh-CN" b="1" dirty="0">
                    <a:latin typeface="Times New Roman" panose="02020603050405020304" pitchFamily="18" charset="0"/>
                  </a:endParaRPr>
                </a:p>
              </p:txBody>
            </p:sp>
            <p:sp>
              <p:nvSpPr>
                <p:cNvPr id="10393" name="Line 148"/>
                <p:cNvSpPr/>
                <p:nvPr/>
              </p:nvSpPr>
              <p:spPr>
                <a:xfrm flipH="1" flipV="1">
                  <a:off x="1655" y="2832"/>
                  <a:ext cx="0" cy="432"/>
                </a:xfrm>
                <a:prstGeom prst="line">
                  <a:avLst/>
                </a:prstGeom>
                <a:ln w="25400" cap="flat" cmpd="sng">
                  <a:solidFill>
                    <a:schemeClr val="tx1"/>
                  </a:solidFill>
                  <a:prstDash val="solid"/>
                  <a:headEnd type="none" w="med" len="med"/>
                  <a:tailEnd type="none" w="med" len="med"/>
                </a:ln>
              </p:spPr>
            </p:sp>
            <p:sp>
              <p:nvSpPr>
                <p:cNvPr id="10394" name="Line 149"/>
                <p:cNvSpPr/>
                <p:nvPr/>
              </p:nvSpPr>
              <p:spPr>
                <a:xfrm>
                  <a:off x="1560" y="2304"/>
                  <a:ext cx="100" cy="384"/>
                </a:xfrm>
                <a:prstGeom prst="line">
                  <a:avLst/>
                </a:prstGeom>
                <a:ln w="25400" cap="flat" cmpd="sng">
                  <a:solidFill>
                    <a:schemeClr val="tx1"/>
                  </a:solidFill>
                  <a:prstDash val="solid"/>
                  <a:headEnd type="none" w="med" len="med"/>
                  <a:tailEnd type="none" w="med" len="med"/>
                </a:ln>
              </p:spPr>
            </p:sp>
            <p:sp>
              <p:nvSpPr>
                <p:cNvPr id="10395" name="Oval 150"/>
                <p:cNvSpPr/>
                <p:nvPr/>
              </p:nvSpPr>
              <p:spPr>
                <a:xfrm flipH="1">
                  <a:off x="1104" y="1584"/>
                  <a:ext cx="145" cy="145"/>
                </a:xfrm>
                <a:prstGeom prst="ellipse">
                  <a:avLst/>
                </a:prstGeom>
                <a:noFill/>
                <a:ln w="25400" cap="flat" cmpd="sng">
                  <a:solidFill>
                    <a:schemeClr val="tx1"/>
                  </a:solidFill>
                  <a:prstDash val="solid"/>
                  <a:headEnd type="none" w="med" len="med"/>
                  <a:tailEnd type="none" w="med" len="med"/>
                </a:ln>
              </p:spPr>
              <p:txBody>
                <a:bodyPr wrap="none" lIns="90000" tIns="46800" rIns="90000" bIns="46800" anchor="ctr" anchorCtr="0"/>
                <a:p>
                  <a:pPr algn="ctr"/>
                  <a:r>
                    <a:rPr lang="en-US" altLang="zh-CN" sz="1600" b="1" dirty="0">
                      <a:latin typeface="Times New Roman" panose="02020603050405020304" pitchFamily="18" charset="0"/>
                    </a:rPr>
                    <a:t>50</a:t>
                  </a:r>
                  <a:endParaRPr lang="en-US" altLang="zh-CN" b="1" dirty="0">
                    <a:latin typeface="Times New Roman" panose="02020603050405020304" pitchFamily="18" charset="0"/>
                  </a:endParaRPr>
                </a:p>
              </p:txBody>
            </p:sp>
            <p:sp>
              <p:nvSpPr>
                <p:cNvPr id="10396" name="Line 151"/>
                <p:cNvSpPr/>
                <p:nvPr/>
              </p:nvSpPr>
              <p:spPr>
                <a:xfrm flipH="1" flipV="1">
                  <a:off x="1175" y="1728"/>
                  <a:ext cx="0" cy="432"/>
                </a:xfrm>
                <a:prstGeom prst="line">
                  <a:avLst/>
                </a:prstGeom>
                <a:ln w="25400" cap="flat" cmpd="sng">
                  <a:solidFill>
                    <a:schemeClr val="tx1"/>
                  </a:solidFill>
                  <a:prstDash val="solid"/>
                  <a:headEnd type="none" w="med" len="med"/>
                  <a:tailEnd type="none" w="med" len="med"/>
                </a:ln>
              </p:spPr>
            </p:sp>
            <p:sp>
              <p:nvSpPr>
                <p:cNvPr id="10397" name="Line 152"/>
                <p:cNvSpPr/>
                <p:nvPr/>
              </p:nvSpPr>
              <p:spPr>
                <a:xfrm flipH="1">
                  <a:off x="791" y="1728"/>
                  <a:ext cx="360" cy="432"/>
                </a:xfrm>
                <a:prstGeom prst="line">
                  <a:avLst/>
                </a:prstGeom>
                <a:ln w="25400" cap="flat" cmpd="sng">
                  <a:solidFill>
                    <a:schemeClr val="tx1"/>
                  </a:solidFill>
                  <a:prstDash val="solid"/>
                  <a:headEnd type="none" w="med" len="med"/>
                  <a:tailEnd type="none" w="med" len="med"/>
                </a:ln>
              </p:spPr>
            </p:sp>
            <p:sp>
              <p:nvSpPr>
                <p:cNvPr id="10398" name="Line 153"/>
                <p:cNvSpPr/>
                <p:nvPr/>
              </p:nvSpPr>
              <p:spPr>
                <a:xfrm>
                  <a:off x="1200" y="1728"/>
                  <a:ext cx="360" cy="432"/>
                </a:xfrm>
                <a:prstGeom prst="line">
                  <a:avLst/>
                </a:prstGeom>
                <a:ln w="25400" cap="flat" cmpd="sng">
                  <a:solidFill>
                    <a:schemeClr val="tx1"/>
                  </a:solidFill>
                  <a:prstDash val="solid"/>
                  <a:headEnd type="none" w="med" len="med"/>
                  <a:tailEnd type="none" w="med" len="med"/>
                </a:ln>
              </p:spPr>
            </p:sp>
          </p:grpSp>
          <p:sp>
            <p:nvSpPr>
              <p:cNvPr id="10384" name="Line 154"/>
              <p:cNvSpPr/>
              <p:nvPr/>
            </p:nvSpPr>
            <p:spPr>
              <a:xfrm flipH="1">
                <a:off x="2400" y="1248"/>
                <a:ext cx="528" cy="336"/>
              </a:xfrm>
              <a:prstGeom prst="line">
                <a:avLst/>
              </a:prstGeom>
              <a:ln w="25400" cap="flat" cmpd="sng">
                <a:solidFill>
                  <a:schemeClr val="tx1"/>
                </a:solidFill>
                <a:prstDash val="solid"/>
                <a:headEnd type="none" w="med" len="med"/>
                <a:tailEnd type="none" w="med" len="med"/>
              </a:ln>
            </p:spPr>
          </p:sp>
          <p:sp>
            <p:nvSpPr>
              <p:cNvPr id="10385" name="Line 155"/>
              <p:cNvSpPr/>
              <p:nvPr/>
            </p:nvSpPr>
            <p:spPr>
              <a:xfrm>
                <a:off x="2999" y="1248"/>
                <a:ext cx="528" cy="336"/>
              </a:xfrm>
              <a:prstGeom prst="line">
                <a:avLst/>
              </a:prstGeom>
              <a:ln w="25400" cap="flat" cmpd="sng">
                <a:solidFill>
                  <a:schemeClr val="tx1"/>
                </a:solidFill>
                <a:prstDash val="solid"/>
                <a:headEnd type="none" w="med" len="med"/>
                <a:tailEnd type="none" w="med" len="med"/>
              </a:ln>
            </p:spPr>
          </p:sp>
          <p:sp>
            <p:nvSpPr>
              <p:cNvPr id="10386" name="Line 156"/>
              <p:cNvSpPr/>
              <p:nvPr/>
            </p:nvSpPr>
            <p:spPr>
              <a:xfrm flipH="1">
                <a:off x="1200" y="1248"/>
                <a:ext cx="1728" cy="336"/>
              </a:xfrm>
              <a:prstGeom prst="line">
                <a:avLst/>
              </a:prstGeom>
              <a:ln w="25400" cap="flat" cmpd="sng">
                <a:solidFill>
                  <a:schemeClr val="tx1"/>
                </a:solidFill>
                <a:prstDash val="solid"/>
                <a:headEnd type="none" w="med" len="med"/>
                <a:tailEnd type="none" w="med" len="med"/>
              </a:ln>
            </p:spPr>
          </p:sp>
          <p:sp>
            <p:nvSpPr>
              <p:cNvPr id="10387" name="Line 157"/>
              <p:cNvSpPr/>
              <p:nvPr/>
            </p:nvSpPr>
            <p:spPr>
              <a:xfrm>
                <a:off x="3024" y="1248"/>
                <a:ext cx="1728" cy="336"/>
              </a:xfrm>
              <a:prstGeom prst="line">
                <a:avLst/>
              </a:prstGeom>
              <a:ln w="25400" cap="flat" cmpd="sng">
                <a:solidFill>
                  <a:schemeClr val="tx1"/>
                </a:solidFill>
                <a:prstDash val="solid"/>
                <a:headEnd type="none" w="med" len="med"/>
                <a:tailEnd type="none" w="med" len="med"/>
              </a:ln>
            </p:spPr>
          </p:sp>
        </p:grpSp>
        <p:grpSp>
          <p:nvGrpSpPr>
            <p:cNvPr id="10311" name="Group 158"/>
            <p:cNvGrpSpPr/>
            <p:nvPr/>
          </p:nvGrpSpPr>
          <p:grpSpPr>
            <a:xfrm>
              <a:off x="1296" y="1056"/>
              <a:ext cx="3408" cy="144"/>
              <a:chOff x="1296" y="1056"/>
              <a:chExt cx="3408" cy="144"/>
            </a:xfrm>
          </p:grpSpPr>
          <p:sp>
            <p:nvSpPr>
              <p:cNvPr id="10375" name="Rectangle 159"/>
              <p:cNvSpPr/>
              <p:nvPr/>
            </p:nvSpPr>
            <p:spPr>
              <a:xfrm>
                <a:off x="1296" y="1056"/>
                <a:ext cx="528" cy="144"/>
              </a:xfrm>
              <a:prstGeom prst="rect">
                <a:avLst/>
              </a:prstGeom>
              <a:noFill/>
              <a:ln w="25400">
                <a:noFill/>
              </a:ln>
            </p:spPr>
            <p:txBody>
              <a:bodyPr wrap="none" lIns="90000" tIns="46800" rIns="90000" bIns="46800" anchor="ctr" anchorCtr="0"/>
              <a:p>
                <a:pPr algn="ctr"/>
                <a:r>
                  <a:rPr lang="en-US" altLang="zh-CN" sz="1800" b="1" dirty="0">
                    <a:solidFill>
                      <a:schemeClr val="hlink"/>
                    </a:solidFill>
                    <a:latin typeface="Arial" panose="020B0604020202020204" pitchFamily="34" charset="0"/>
                  </a:rPr>
                  <a:t>x1 = 1</a:t>
                </a:r>
                <a:endParaRPr lang="en-US" altLang="zh-CN" sz="1800" b="1" dirty="0">
                  <a:latin typeface="Arial" panose="020B0604020202020204" pitchFamily="34" charset="0"/>
                </a:endParaRPr>
              </a:p>
            </p:txBody>
          </p:sp>
          <p:sp>
            <p:nvSpPr>
              <p:cNvPr id="10376" name="Rectangle 160"/>
              <p:cNvSpPr/>
              <p:nvPr/>
            </p:nvSpPr>
            <p:spPr>
              <a:xfrm>
                <a:off x="2448" y="1056"/>
                <a:ext cx="288" cy="144"/>
              </a:xfrm>
              <a:prstGeom prst="rect">
                <a:avLst/>
              </a:prstGeom>
              <a:noFill/>
              <a:ln w="25400">
                <a:noFill/>
              </a:ln>
            </p:spPr>
            <p:txBody>
              <a:bodyPr wrap="none" lIns="90000" tIns="46800" rIns="90000" bIns="46800" anchor="ctr" anchorCtr="0"/>
              <a:p>
                <a:pPr algn="ctr"/>
                <a:r>
                  <a:rPr lang="en-US" altLang="zh-CN" sz="1800" b="1" dirty="0">
                    <a:solidFill>
                      <a:schemeClr val="hlink"/>
                    </a:solidFill>
                    <a:latin typeface="Arial" panose="020B0604020202020204" pitchFamily="34" charset="0"/>
                  </a:rPr>
                  <a:t>2</a:t>
                </a:r>
                <a:endParaRPr lang="en-US" altLang="zh-CN" sz="1800" b="1" dirty="0">
                  <a:latin typeface="Arial" panose="020B0604020202020204" pitchFamily="34" charset="0"/>
                </a:endParaRPr>
              </a:p>
            </p:txBody>
          </p:sp>
          <p:sp>
            <p:nvSpPr>
              <p:cNvPr id="10377" name="Rectangle 161"/>
              <p:cNvSpPr/>
              <p:nvPr/>
            </p:nvSpPr>
            <p:spPr>
              <a:xfrm>
                <a:off x="3216" y="1056"/>
                <a:ext cx="288" cy="144"/>
              </a:xfrm>
              <a:prstGeom prst="rect">
                <a:avLst/>
              </a:prstGeom>
              <a:noFill/>
              <a:ln w="25400">
                <a:noFill/>
              </a:ln>
            </p:spPr>
            <p:txBody>
              <a:bodyPr wrap="none" lIns="90000" tIns="46800" rIns="90000" bIns="46800" anchor="ctr" anchorCtr="0"/>
              <a:p>
                <a:pPr algn="ctr"/>
                <a:r>
                  <a:rPr lang="en-US" altLang="zh-CN" sz="1800" b="1" dirty="0">
                    <a:solidFill>
                      <a:schemeClr val="hlink"/>
                    </a:solidFill>
                    <a:latin typeface="Arial" panose="020B0604020202020204" pitchFamily="34" charset="0"/>
                  </a:rPr>
                  <a:t>3</a:t>
                </a:r>
                <a:endParaRPr lang="en-US" altLang="zh-CN" sz="1800" b="1" dirty="0">
                  <a:latin typeface="Arial" panose="020B0604020202020204" pitchFamily="34" charset="0"/>
                </a:endParaRPr>
              </a:p>
            </p:txBody>
          </p:sp>
          <p:sp>
            <p:nvSpPr>
              <p:cNvPr id="10378" name="Rectangle 162"/>
              <p:cNvSpPr/>
              <p:nvPr/>
            </p:nvSpPr>
            <p:spPr>
              <a:xfrm>
                <a:off x="4416" y="1056"/>
                <a:ext cx="288" cy="144"/>
              </a:xfrm>
              <a:prstGeom prst="rect">
                <a:avLst/>
              </a:prstGeom>
              <a:noFill/>
              <a:ln w="25400">
                <a:noFill/>
              </a:ln>
            </p:spPr>
            <p:txBody>
              <a:bodyPr wrap="none" lIns="90000" tIns="46800" rIns="90000" bIns="46800" anchor="ctr" anchorCtr="0"/>
              <a:p>
                <a:pPr algn="ctr"/>
                <a:r>
                  <a:rPr lang="en-US" altLang="zh-CN" sz="1800" b="1" dirty="0">
                    <a:solidFill>
                      <a:schemeClr val="hlink"/>
                    </a:solidFill>
                    <a:latin typeface="Arial" panose="020B0604020202020204" pitchFamily="34" charset="0"/>
                  </a:rPr>
                  <a:t>4</a:t>
                </a:r>
                <a:endParaRPr lang="en-US" altLang="zh-CN" sz="1800" b="1" dirty="0">
                  <a:latin typeface="Arial" panose="020B0604020202020204" pitchFamily="34" charset="0"/>
                </a:endParaRPr>
              </a:p>
            </p:txBody>
          </p:sp>
        </p:grpSp>
        <p:grpSp>
          <p:nvGrpSpPr>
            <p:cNvPr id="10312" name="Group 163"/>
            <p:cNvGrpSpPr/>
            <p:nvPr/>
          </p:nvGrpSpPr>
          <p:grpSpPr>
            <a:xfrm>
              <a:off x="528" y="1584"/>
              <a:ext cx="4848" cy="144"/>
              <a:chOff x="528" y="1584"/>
              <a:chExt cx="4848" cy="144"/>
            </a:xfrm>
          </p:grpSpPr>
          <p:sp>
            <p:nvSpPr>
              <p:cNvPr id="10363" name="Rectangle 164"/>
              <p:cNvSpPr/>
              <p:nvPr/>
            </p:nvSpPr>
            <p:spPr>
              <a:xfrm>
                <a:off x="528" y="1584"/>
                <a:ext cx="528"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x2 = 2</a:t>
                </a:r>
                <a:endParaRPr lang="en-US" altLang="zh-CN" sz="1800" b="1" dirty="0">
                  <a:latin typeface="Arial" panose="020B0604020202020204" pitchFamily="34" charset="0"/>
                </a:endParaRPr>
              </a:p>
            </p:txBody>
          </p:sp>
          <p:sp>
            <p:nvSpPr>
              <p:cNvPr id="10364" name="Rectangle 165"/>
              <p:cNvSpPr/>
              <p:nvPr/>
            </p:nvSpPr>
            <p:spPr>
              <a:xfrm>
                <a:off x="1152"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3</a:t>
                </a:r>
                <a:endParaRPr lang="en-US" altLang="zh-CN" sz="1800" b="1" dirty="0">
                  <a:latin typeface="Arial" panose="020B0604020202020204" pitchFamily="34" charset="0"/>
                </a:endParaRPr>
              </a:p>
            </p:txBody>
          </p:sp>
          <p:sp>
            <p:nvSpPr>
              <p:cNvPr id="10365" name="Rectangle 166"/>
              <p:cNvSpPr/>
              <p:nvPr/>
            </p:nvSpPr>
            <p:spPr>
              <a:xfrm>
                <a:off x="1536"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4</a:t>
                </a:r>
                <a:endParaRPr lang="en-US" altLang="zh-CN" sz="1800" b="1" dirty="0">
                  <a:latin typeface="Arial" panose="020B0604020202020204" pitchFamily="34" charset="0"/>
                </a:endParaRPr>
              </a:p>
            </p:txBody>
          </p:sp>
          <p:sp>
            <p:nvSpPr>
              <p:cNvPr id="10366" name="Rectangle 167"/>
              <p:cNvSpPr/>
              <p:nvPr/>
            </p:nvSpPr>
            <p:spPr>
              <a:xfrm>
                <a:off x="2064"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1</a:t>
                </a:r>
                <a:endParaRPr lang="en-US" altLang="zh-CN" sz="1800" b="1" dirty="0">
                  <a:latin typeface="Arial" panose="020B0604020202020204" pitchFamily="34" charset="0"/>
                </a:endParaRPr>
              </a:p>
            </p:txBody>
          </p:sp>
          <p:sp>
            <p:nvSpPr>
              <p:cNvPr id="10367" name="Rectangle 168"/>
              <p:cNvSpPr/>
              <p:nvPr/>
            </p:nvSpPr>
            <p:spPr>
              <a:xfrm>
                <a:off x="2352"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3</a:t>
                </a:r>
                <a:endParaRPr lang="en-US" altLang="zh-CN" sz="1800" b="1" dirty="0">
                  <a:latin typeface="Arial" panose="020B0604020202020204" pitchFamily="34" charset="0"/>
                </a:endParaRPr>
              </a:p>
            </p:txBody>
          </p:sp>
          <p:sp>
            <p:nvSpPr>
              <p:cNvPr id="10368" name="Rectangle 169"/>
              <p:cNvSpPr/>
              <p:nvPr/>
            </p:nvSpPr>
            <p:spPr>
              <a:xfrm>
                <a:off x="2736"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4</a:t>
                </a:r>
                <a:endParaRPr lang="en-US" altLang="zh-CN" sz="1800" b="1" dirty="0">
                  <a:latin typeface="Arial" panose="020B0604020202020204" pitchFamily="34" charset="0"/>
                </a:endParaRPr>
              </a:p>
            </p:txBody>
          </p:sp>
          <p:sp>
            <p:nvSpPr>
              <p:cNvPr id="10369" name="Rectangle 170"/>
              <p:cNvSpPr/>
              <p:nvPr/>
            </p:nvSpPr>
            <p:spPr>
              <a:xfrm>
                <a:off x="3264"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1</a:t>
                </a:r>
                <a:endParaRPr lang="en-US" altLang="zh-CN" sz="1800" b="1" dirty="0">
                  <a:latin typeface="Arial" panose="020B0604020202020204" pitchFamily="34" charset="0"/>
                </a:endParaRPr>
              </a:p>
            </p:txBody>
          </p:sp>
          <p:sp>
            <p:nvSpPr>
              <p:cNvPr id="10370" name="Rectangle 171"/>
              <p:cNvSpPr/>
              <p:nvPr/>
            </p:nvSpPr>
            <p:spPr>
              <a:xfrm>
                <a:off x="3552"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2</a:t>
                </a:r>
                <a:endParaRPr lang="en-US" altLang="zh-CN" sz="1800" b="1" dirty="0">
                  <a:latin typeface="Arial" panose="020B0604020202020204" pitchFamily="34" charset="0"/>
                </a:endParaRPr>
              </a:p>
            </p:txBody>
          </p:sp>
          <p:sp>
            <p:nvSpPr>
              <p:cNvPr id="10371" name="Rectangle 172"/>
              <p:cNvSpPr/>
              <p:nvPr/>
            </p:nvSpPr>
            <p:spPr>
              <a:xfrm>
                <a:off x="3936"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4</a:t>
                </a:r>
                <a:endParaRPr lang="en-US" altLang="zh-CN" sz="1800" b="1" dirty="0">
                  <a:latin typeface="Arial" panose="020B0604020202020204" pitchFamily="34" charset="0"/>
                </a:endParaRPr>
              </a:p>
            </p:txBody>
          </p:sp>
          <p:sp>
            <p:nvSpPr>
              <p:cNvPr id="10372" name="Rectangle 173"/>
              <p:cNvSpPr/>
              <p:nvPr/>
            </p:nvSpPr>
            <p:spPr>
              <a:xfrm>
                <a:off x="4464"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1</a:t>
                </a:r>
                <a:endParaRPr lang="en-US" altLang="zh-CN" sz="1800" b="1" dirty="0">
                  <a:latin typeface="Arial" panose="020B0604020202020204" pitchFamily="34" charset="0"/>
                </a:endParaRPr>
              </a:p>
            </p:txBody>
          </p:sp>
          <p:sp>
            <p:nvSpPr>
              <p:cNvPr id="10373" name="Rectangle 174"/>
              <p:cNvSpPr/>
              <p:nvPr/>
            </p:nvSpPr>
            <p:spPr>
              <a:xfrm>
                <a:off x="5136"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3</a:t>
                </a:r>
                <a:endParaRPr lang="en-US" altLang="zh-CN" sz="1800" b="1" dirty="0">
                  <a:latin typeface="Arial" panose="020B0604020202020204" pitchFamily="34" charset="0"/>
                </a:endParaRPr>
              </a:p>
            </p:txBody>
          </p:sp>
          <p:sp>
            <p:nvSpPr>
              <p:cNvPr id="10374" name="Rectangle 175"/>
              <p:cNvSpPr/>
              <p:nvPr/>
            </p:nvSpPr>
            <p:spPr>
              <a:xfrm>
                <a:off x="4752" y="1584"/>
                <a:ext cx="240" cy="144"/>
              </a:xfrm>
              <a:prstGeom prst="rect">
                <a:avLst/>
              </a:prstGeom>
              <a:noFill/>
              <a:ln w="25400">
                <a:noFill/>
              </a:ln>
            </p:spPr>
            <p:txBody>
              <a:bodyPr wrap="none" lIns="90000" tIns="46800" rIns="90000" bIns="46800" anchor="ctr" anchorCtr="0"/>
              <a:p>
                <a:pPr algn="ctr"/>
                <a:r>
                  <a:rPr lang="en-US" altLang="zh-CN" sz="1800" b="1" dirty="0">
                    <a:solidFill>
                      <a:srgbClr val="FF0000"/>
                    </a:solidFill>
                    <a:latin typeface="Arial" panose="020B0604020202020204" pitchFamily="34" charset="0"/>
                  </a:rPr>
                  <a:t>2</a:t>
                </a:r>
                <a:endParaRPr lang="en-US" altLang="zh-CN" sz="1800" b="1" dirty="0">
                  <a:latin typeface="Arial" panose="020B0604020202020204" pitchFamily="34" charset="0"/>
                </a:endParaRPr>
              </a:p>
            </p:txBody>
          </p:sp>
        </p:grpSp>
        <p:grpSp>
          <p:nvGrpSpPr>
            <p:cNvPr id="10313" name="Group 176"/>
            <p:cNvGrpSpPr/>
            <p:nvPr/>
          </p:nvGrpSpPr>
          <p:grpSpPr>
            <a:xfrm>
              <a:off x="432" y="2112"/>
              <a:ext cx="5136" cy="144"/>
              <a:chOff x="432" y="2112"/>
              <a:chExt cx="5136" cy="144"/>
            </a:xfrm>
          </p:grpSpPr>
          <p:sp>
            <p:nvSpPr>
              <p:cNvPr id="10339" name="Rectangle 177"/>
              <p:cNvSpPr/>
              <p:nvPr/>
            </p:nvSpPr>
            <p:spPr>
              <a:xfrm>
                <a:off x="432" y="2112"/>
                <a:ext cx="432"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x3 = 3</a:t>
                </a:r>
                <a:endParaRPr lang="en-US" altLang="zh-CN" sz="1800" b="1" dirty="0">
                  <a:latin typeface="Arial" panose="020B0604020202020204" pitchFamily="34" charset="0"/>
                </a:endParaRPr>
              </a:p>
            </p:txBody>
          </p:sp>
          <p:sp>
            <p:nvSpPr>
              <p:cNvPr id="10340" name="Rectangle 178"/>
              <p:cNvSpPr/>
              <p:nvPr/>
            </p:nvSpPr>
            <p:spPr>
              <a:xfrm>
                <a:off x="91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10341" name="Rectangle 179"/>
              <p:cNvSpPr/>
              <p:nvPr/>
            </p:nvSpPr>
            <p:spPr>
              <a:xfrm>
                <a:off x="105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10342" name="Rectangle 180"/>
              <p:cNvSpPr/>
              <p:nvPr/>
            </p:nvSpPr>
            <p:spPr>
              <a:xfrm>
                <a:off x="1344" y="2112"/>
                <a:ext cx="240"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10343" name="Rectangle 181"/>
              <p:cNvSpPr/>
              <p:nvPr/>
            </p:nvSpPr>
            <p:spPr>
              <a:xfrm>
                <a:off x="144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10344" name="Rectangle 182"/>
              <p:cNvSpPr/>
              <p:nvPr/>
            </p:nvSpPr>
            <p:spPr>
              <a:xfrm>
                <a:off x="168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10345" name="Rectangle 183"/>
              <p:cNvSpPr/>
              <p:nvPr/>
            </p:nvSpPr>
            <p:spPr>
              <a:xfrm>
                <a:off x="187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10346" name="Rectangle 184"/>
              <p:cNvSpPr/>
              <p:nvPr/>
            </p:nvSpPr>
            <p:spPr>
              <a:xfrm>
                <a:off x="211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10347" name="Rectangle 185"/>
              <p:cNvSpPr/>
              <p:nvPr/>
            </p:nvSpPr>
            <p:spPr>
              <a:xfrm>
                <a:off x="225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10348" name="Rectangle 186"/>
              <p:cNvSpPr/>
              <p:nvPr/>
            </p:nvSpPr>
            <p:spPr>
              <a:xfrm>
                <a:off x="249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10349" name="Rectangle 187"/>
              <p:cNvSpPr/>
              <p:nvPr/>
            </p:nvSpPr>
            <p:spPr>
              <a:xfrm>
                <a:off x="264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10350" name="Rectangle 188"/>
              <p:cNvSpPr/>
              <p:nvPr/>
            </p:nvSpPr>
            <p:spPr>
              <a:xfrm>
                <a:off x="288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10351" name="Rectangle 189"/>
              <p:cNvSpPr/>
              <p:nvPr/>
            </p:nvSpPr>
            <p:spPr>
              <a:xfrm>
                <a:off x="307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10352" name="Rectangle 190"/>
              <p:cNvSpPr/>
              <p:nvPr/>
            </p:nvSpPr>
            <p:spPr>
              <a:xfrm>
                <a:off x="331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10353" name="Rectangle 191"/>
              <p:cNvSpPr/>
              <p:nvPr/>
            </p:nvSpPr>
            <p:spPr>
              <a:xfrm>
                <a:off x="345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10354" name="Rectangle 192"/>
              <p:cNvSpPr/>
              <p:nvPr/>
            </p:nvSpPr>
            <p:spPr>
              <a:xfrm>
                <a:off x="369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4</a:t>
                </a:r>
                <a:endParaRPr lang="en-US" altLang="zh-CN" sz="1800" b="1" dirty="0">
                  <a:latin typeface="Arial" panose="020B0604020202020204" pitchFamily="34" charset="0"/>
                </a:endParaRPr>
              </a:p>
            </p:txBody>
          </p:sp>
          <p:sp>
            <p:nvSpPr>
              <p:cNvPr id="10355" name="Rectangle 193"/>
              <p:cNvSpPr/>
              <p:nvPr/>
            </p:nvSpPr>
            <p:spPr>
              <a:xfrm>
                <a:off x="384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10356" name="Rectangle 194"/>
              <p:cNvSpPr/>
              <p:nvPr/>
            </p:nvSpPr>
            <p:spPr>
              <a:xfrm>
                <a:off x="408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10357" name="Rectangle 195"/>
              <p:cNvSpPr/>
              <p:nvPr/>
            </p:nvSpPr>
            <p:spPr>
              <a:xfrm>
                <a:off x="427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sp>
            <p:nvSpPr>
              <p:cNvPr id="10358" name="Rectangle 196"/>
              <p:cNvSpPr/>
              <p:nvPr/>
            </p:nvSpPr>
            <p:spPr>
              <a:xfrm>
                <a:off x="4512"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10359" name="Rectangle 197"/>
              <p:cNvSpPr/>
              <p:nvPr/>
            </p:nvSpPr>
            <p:spPr>
              <a:xfrm>
                <a:off x="465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10360" name="Rectangle 198"/>
              <p:cNvSpPr/>
              <p:nvPr/>
            </p:nvSpPr>
            <p:spPr>
              <a:xfrm>
                <a:off x="4896"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3</a:t>
                </a:r>
                <a:endParaRPr lang="en-US" altLang="zh-CN" sz="1800" b="1" dirty="0">
                  <a:latin typeface="Arial" panose="020B0604020202020204" pitchFamily="34" charset="0"/>
                </a:endParaRPr>
              </a:p>
            </p:txBody>
          </p:sp>
          <p:sp>
            <p:nvSpPr>
              <p:cNvPr id="10361" name="Rectangle 199"/>
              <p:cNvSpPr/>
              <p:nvPr/>
            </p:nvSpPr>
            <p:spPr>
              <a:xfrm>
                <a:off x="504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1</a:t>
                </a:r>
                <a:endParaRPr lang="en-US" altLang="zh-CN" sz="1800" b="1" dirty="0">
                  <a:latin typeface="Arial" panose="020B0604020202020204" pitchFamily="34" charset="0"/>
                </a:endParaRPr>
              </a:p>
            </p:txBody>
          </p:sp>
          <p:sp>
            <p:nvSpPr>
              <p:cNvPr id="10362" name="Rectangle 200"/>
              <p:cNvSpPr/>
              <p:nvPr/>
            </p:nvSpPr>
            <p:spPr>
              <a:xfrm>
                <a:off x="5280" y="2112"/>
                <a:ext cx="288" cy="144"/>
              </a:xfrm>
              <a:prstGeom prst="rect">
                <a:avLst/>
              </a:prstGeom>
              <a:noFill/>
              <a:ln w="25400">
                <a:noFill/>
              </a:ln>
            </p:spPr>
            <p:txBody>
              <a:bodyPr wrap="none" lIns="90000" tIns="46800" rIns="90000" bIns="46800" anchor="ctr" anchorCtr="0"/>
              <a:p>
                <a:pPr algn="ctr"/>
                <a:r>
                  <a:rPr lang="en-US" altLang="zh-CN" sz="1800" b="1" dirty="0">
                    <a:solidFill>
                      <a:schemeClr val="accent1"/>
                    </a:solidFill>
                    <a:latin typeface="Arial" panose="020B0604020202020204" pitchFamily="34" charset="0"/>
                  </a:rPr>
                  <a:t>2</a:t>
                </a:r>
                <a:endParaRPr lang="en-US" altLang="zh-CN" sz="1800" b="1" dirty="0">
                  <a:latin typeface="Arial" panose="020B0604020202020204" pitchFamily="34" charset="0"/>
                </a:endParaRPr>
              </a:p>
            </p:txBody>
          </p:sp>
        </p:grpSp>
        <p:grpSp>
          <p:nvGrpSpPr>
            <p:cNvPr id="10314" name="Group 201"/>
            <p:cNvGrpSpPr/>
            <p:nvPr/>
          </p:nvGrpSpPr>
          <p:grpSpPr>
            <a:xfrm>
              <a:off x="384" y="2640"/>
              <a:ext cx="5088" cy="192"/>
              <a:chOff x="384" y="2640"/>
              <a:chExt cx="5088" cy="192"/>
            </a:xfrm>
          </p:grpSpPr>
          <p:sp>
            <p:nvSpPr>
              <p:cNvPr id="10315" name="Rectangle 202"/>
              <p:cNvSpPr/>
              <p:nvPr/>
            </p:nvSpPr>
            <p:spPr>
              <a:xfrm>
                <a:off x="384" y="2640"/>
                <a:ext cx="48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x4 = 4</a:t>
                </a:r>
                <a:endParaRPr lang="en-US" altLang="zh-CN" sz="1800" b="1" dirty="0">
                  <a:latin typeface="Arial" panose="020B0604020202020204" pitchFamily="34" charset="0"/>
                </a:endParaRPr>
              </a:p>
            </p:txBody>
          </p:sp>
          <p:sp>
            <p:nvSpPr>
              <p:cNvPr id="10316" name="Rectangle 203"/>
              <p:cNvSpPr/>
              <p:nvPr/>
            </p:nvSpPr>
            <p:spPr>
              <a:xfrm>
                <a:off x="864"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10317" name="Rectangle 204"/>
              <p:cNvSpPr/>
              <p:nvPr/>
            </p:nvSpPr>
            <p:spPr>
              <a:xfrm>
                <a:off x="1056"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10318" name="Rectangle 205"/>
              <p:cNvSpPr/>
              <p:nvPr/>
            </p:nvSpPr>
            <p:spPr>
              <a:xfrm>
                <a:off x="1248"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10319" name="Rectangle 206"/>
              <p:cNvSpPr/>
              <p:nvPr/>
            </p:nvSpPr>
            <p:spPr>
              <a:xfrm>
                <a:off x="1440"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10320" name="Rectangle 207"/>
              <p:cNvSpPr/>
              <p:nvPr/>
            </p:nvSpPr>
            <p:spPr>
              <a:xfrm>
                <a:off x="163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10321" name="Rectangle 208"/>
              <p:cNvSpPr/>
              <p:nvPr/>
            </p:nvSpPr>
            <p:spPr>
              <a:xfrm>
                <a:off x="187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10322" name="Rectangle 209"/>
              <p:cNvSpPr/>
              <p:nvPr/>
            </p:nvSpPr>
            <p:spPr>
              <a:xfrm>
                <a:off x="2064"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10323" name="Rectangle 210"/>
              <p:cNvSpPr/>
              <p:nvPr/>
            </p:nvSpPr>
            <p:spPr>
              <a:xfrm>
                <a:off x="2256"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10324" name="Rectangle 211"/>
              <p:cNvSpPr/>
              <p:nvPr/>
            </p:nvSpPr>
            <p:spPr>
              <a:xfrm>
                <a:off x="2448"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10325" name="Rectangle 212"/>
              <p:cNvSpPr/>
              <p:nvPr/>
            </p:nvSpPr>
            <p:spPr>
              <a:xfrm>
                <a:off x="2640"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10326" name="Rectangle 213"/>
              <p:cNvSpPr/>
              <p:nvPr/>
            </p:nvSpPr>
            <p:spPr>
              <a:xfrm>
                <a:off x="283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10327" name="Rectangle 214"/>
              <p:cNvSpPr/>
              <p:nvPr/>
            </p:nvSpPr>
            <p:spPr>
              <a:xfrm>
                <a:off x="307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10328" name="Rectangle 215"/>
              <p:cNvSpPr/>
              <p:nvPr/>
            </p:nvSpPr>
            <p:spPr>
              <a:xfrm>
                <a:off x="3264"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10329" name="Rectangle 216"/>
              <p:cNvSpPr/>
              <p:nvPr/>
            </p:nvSpPr>
            <p:spPr>
              <a:xfrm>
                <a:off x="3456"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4</a:t>
                </a:r>
                <a:endParaRPr lang="en-US" altLang="zh-CN" sz="1800" b="1" dirty="0">
                  <a:latin typeface="Arial" panose="020B0604020202020204" pitchFamily="34" charset="0"/>
                </a:endParaRPr>
              </a:p>
            </p:txBody>
          </p:sp>
          <p:sp>
            <p:nvSpPr>
              <p:cNvPr id="10330" name="Rectangle 217"/>
              <p:cNvSpPr/>
              <p:nvPr/>
            </p:nvSpPr>
            <p:spPr>
              <a:xfrm>
                <a:off x="3648"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10331" name="Rectangle 218"/>
              <p:cNvSpPr/>
              <p:nvPr/>
            </p:nvSpPr>
            <p:spPr>
              <a:xfrm>
                <a:off x="3840"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10332" name="Rectangle 219"/>
              <p:cNvSpPr/>
              <p:nvPr/>
            </p:nvSpPr>
            <p:spPr>
              <a:xfrm>
                <a:off x="403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10333" name="Rectangle 220"/>
              <p:cNvSpPr/>
              <p:nvPr/>
            </p:nvSpPr>
            <p:spPr>
              <a:xfrm>
                <a:off x="427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10334" name="Rectangle 221"/>
              <p:cNvSpPr/>
              <p:nvPr/>
            </p:nvSpPr>
            <p:spPr>
              <a:xfrm>
                <a:off x="4464"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10335" name="Rectangle 222"/>
              <p:cNvSpPr/>
              <p:nvPr/>
            </p:nvSpPr>
            <p:spPr>
              <a:xfrm>
                <a:off x="4656"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3</a:t>
                </a:r>
                <a:endParaRPr lang="en-US" altLang="zh-CN" sz="1800" b="1" dirty="0">
                  <a:latin typeface="Arial" panose="020B0604020202020204" pitchFamily="34" charset="0"/>
                </a:endParaRPr>
              </a:p>
            </p:txBody>
          </p:sp>
          <p:sp>
            <p:nvSpPr>
              <p:cNvPr id="10336" name="Rectangle 223"/>
              <p:cNvSpPr/>
              <p:nvPr/>
            </p:nvSpPr>
            <p:spPr>
              <a:xfrm>
                <a:off x="4848"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sp>
            <p:nvSpPr>
              <p:cNvPr id="10337" name="Rectangle 224"/>
              <p:cNvSpPr/>
              <p:nvPr/>
            </p:nvSpPr>
            <p:spPr>
              <a:xfrm>
                <a:off x="5040"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2</a:t>
                </a:r>
                <a:endParaRPr lang="en-US" altLang="zh-CN" sz="1800" b="1" dirty="0">
                  <a:latin typeface="Arial" panose="020B0604020202020204" pitchFamily="34" charset="0"/>
                </a:endParaRPr>
              </a:p>
            </p:txBody>
          </p:sp>
          <p:sp>
            <p:nvSpPr>
              <p:cNvPr id="10338" name="Rectangle 225"/>
              <p:cNvSpPr/>
              <p:nvPr/>
            </p:nvSpPr>
            <p:spPr>
              <a:xfrm>
                <a:off x="5232" y="2640"/>
                <a:ext cx="240" cy="192"/>
              </a:xfrm>
              <a:prstGeom prst="rect">
                <a:avLst/>
              </a:prstGeom>
              <a:noFill/>
              <a:ln w="25400">
                <a:noFill/>
              </a:ln>
            </p:spPr>
            <p:txBody>
              <a:bodyPr wrap="none" lIns="90000" tIns="46800" rIns="90000" bIns="46800" anchor="ctr" anchorCtr="0"/>
              <a:p>
                <a:pPr algn="ctr"/>
                <a:r>
                  <a:rPr lang="en-US" altLang="zh-CN" sz="1800" b="1" dirty="0">
                    <a:solidFill>
                      <a:srgbClr val="CC00CC"/>
                    </a:solidFill>
                    <a:latin typeface="Arial" panose="020B0604020202020204" pitchFamily="34" charset="0"/>
                  </a:rPr>
                  <a:t>1</a:t>
                </a:r>
                <a:endParaRPr lang="en-US" altLang="zh-CN" sz="1800" b="1" dirty="0">
                  <a:latin typeface="Arial" panose="020B0604020202020204" pitchFamily="34" charset="0"/>
                </a:endParaRPr>
              </a:p>
            </p:txBody>
          </p:sp>
        </p:grpSp>
      </p:grpSp>
      <p:sp>
        <p:nvSpPr>
          <p:cNvPr id="113890" name="Text Box 226"/>
          <p:cNvSpPr txBox="1"/>
          <p:nvPr/>
        </p:nvSpPr>
        <p:spPr>
          <a:xfrm>
            <a:off x="457200" y="4267200"/>
            <a:ext cx="8077200" cy="1169670"/>
          </a:xfrm>
          <a:prstGeom prst="rect">
            <a:avLst/>
          </a:prstGeom>
          <a:noFill/>
          <a:ln w="25400">
            <a:noFill/>
          </a:ln>
        </p:spPr>
        <p:txBody>
          <a:bodyPr lIns="90000" tIns="46800" rIns="90000" bIns="46800">
            <a:spAutoFit/>
          </a:bodyPr>
          <a:p>
            <a:pPr marL="952500" indent="-952500">
              <a:spcBef>
                <a:spcPct val="50000"/>
              </a:spcBef>
            </a:pPr>
            <a:r>
              <a:rPr lang="en-US" altLang="zh-CN" sz="2000" b="1" dirty="0">
                <a:solidFill>
                  <a:schemeClr val="hlink"/>
                </a:solidFill>
                <a:latin typeface="Arial" panose="020B0604020202020204" pitchFamily="34" charset="0"/>
              </a:rPr>
              <a:t>Step 2:</a:t>
            </a:r>
            <a:r>
              <a:rPr lang="en-US" altLang="zh-CN" sz="2000" b="1" dirty="0">
                <a:latin typeface="Arial" panose="020B0604020202020204" pitchFamily="34" charset="0"/>
              </a:rPr>
              <a:t>  Perform a </a:t>
            </a:r>
            <a:r>
              <a:rPr lang="en-US" altLang="zh-CN" sz="2000" b="1" dirty="0">
                <a:solidFill>
                  <a:schemeClr val="hlink"/>
                </a:solidFill>
                <a:latin typeface="Arial" panose="020B0604020202020204" pitchFamily="34" charset="0"/>
              </a:rPr>
              <a:t>depth-first</a:t>
            </a:r>
            <a:r>
              <a:rPr lang="en-US" altLang="zh-CN" sz="2000" b="1" dirty="0">
                <a:latin typeface="Arial" panose="020B0604020202020204" pitchFamily="34" charset="0"/>
              </a:rPr>
              <a:t> search ( post-order traversal ) to examine the paths</a:t>
            </a:r>
            <a:endParaRPr lang="en-US" altLang="zh-CN" sz="2000" b="1" dirty="0">
              <a:latin typeface="Arial" panose="020B0604020202020204" pitchFamily="34" charset="0"/>
            </a:endParaRPr>
          </a:p>
          <a:p>
            <a:pPr marL="952500" indent="-952500">
              <a:spcBef>
                <a:spcPct val="50000"/>
              </a:spcBef>
            </a:pPr>
            <a:endParaRPr lang="zh-CN" altLang="en-US" sz="2000" b="1" dirty="0">
              <a:latin typeface="Arial" panose="020B0604020202020204" pitchFamily="34" charset="0"/>
            </a:endParaRPr>
          </a:p>
        </p:txBody>
      </p:sp>
      <p:grpSp>
        <p:nvGrpSpPr>
          <p:cNvPr id="9248" name="Group 227"/>
          <p:cNvGrpSpPr/>
          <p:nvPr/>
        </p:nvGrpSpPr>
        <p:grpSpPr>
          <a:xfrm>
            <a:off x="6629400" y="4800600"/>
            <a:ext cx="1222375" cy="1220788"/>
            <a:chOff x="4608" y="2976"/>
            <a:chExt cx="770" cy="769"/>
          </a:xfrm>
        </p:grpSpPr>
        <p:sp>
          <p:nvSpPr>
            <p:cNvPr id="10294" name="Rectangle 228"/>
            <p:cNvSpPr/>
            <p:nvPr/>
          </p:nvSpPr>
          <p:spPr>
            <a:xfrm>
              <a:off x="4608" y="2976"/>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295" name="Rectangle 229"/>
            <p:cNvSpPr/>
            <p:nvPr/>
          </p:nvSpPr>
          <p:spPr>
            <a:xfrm>
              <a:off x="4801" y="2976"/>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296" name="Rectangle 230"/>
            <p:cNvSpPr/>
            <p:nvPr/>
          </p:nvSpPr>
          <p:spPr>
            <a:xfrm>
              <a:off x="4992" y="2976"/>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297" name="Rectangle 231"/>
            <p:cNvSpPr/>
            <p:nvPr/>
          </p:nvSpPr>
          <p:spPr>
            <a:xfrm>
              <a:off x="5185" y="2976"/>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298" name="Rectangle 232"/>
            <p:cNvSpPr/>
            <p:nvPr/>
          </p:nvSpPr>
          <p:spPr>
            <a:xfrm>
              <a:off x="4608" y="3168"/>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299" name="Rectangle 233"/>
            <p:cNvSpPr/>
            <p:nvPr/>
          </p:nvSpPr>
          <p:spPr>
            <a:xfrm>
              <a:off x="4801" y="3168"/>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0" name="Rectangle 234"/>
            <p:cNvSpPr/>
            <p:nvPr/>
          </p:nvSpPr>
          <p:spPr>
            <a:xfrm>
              <a:off x="4992" y="3168"/>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1" name="Rectangle 235"/>
            <p:cNvSpPr/>
            <p:nvPr/>
          </p:nvSpPr>
          <p:spPr>
            <a:xfrm>
              <a:off x="5185" y="3168"/>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2" name="Rectangle 236"/>
            <p:cNvSpPr/>
            <p:nvPr/>
          </p:nvSpPr>
          <p:spPr>
            <a:xfrm>
              <a:off x="4608" y="3360"/>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3" name="Rectangle 237"/>
            <p:cNvSpPr/>
            <p:nvPr/>
          </p:nvSpPr>
          <p:spPr>
            <a:xfrm>
              <a:off x="4801" y="3360"/>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4" name="Rectangle 238"/>
            <p:cNvSpPr/>
            <p:nvPr/>
          </p:nvSpPr>
          <p:spPr>
            <a:xfrm>
              <a:off x="4992" y="3360"/>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5" name="Rectangle 239"/>
            <p:cNvSpPr/>
            <p:nvPr/>
          </p:nvSpPr>
          <p:spPr>
            <a:xfrm>
              <a:off x="5185" y="3360"/>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6" name="Rectangle 240"/>
            <p:cNvSpPr/>
            <p:nvPr/>
          </p:nvSpPr>
          <p:spPr>
            <a:xfrm>
              <a:off x="4608" y="3552"/>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7" name="Rectangle 241"/>
            <p:cNvSpPr/>
            <p:nvPr/>
          </p:nvSpPr>
          <p:spPr>
            <a:xfrm>
              <a:off x="4801" y="3552"/>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8" name="Rectangle 242"/>
            <p:cNvSpPr/>
            <p:nvPr/>
          </p:nvSpPr>
          <p:spPr>
            <a:xfrm>
              <a:off x="4992" y="3552"/>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0309" name="Rectangle 243"/>
            <p:cNvSpPr/>
            <p:nvPr/>
          </p:nvSpPr>
          <p:spPr>
            <a:xfrm>
              <a:off x="5185" y="3552"/>
              <a:ext cx="193" cy="193"/>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grpSp>
      <p:sp>
        <p:nvSpPr>
          <p:cNvPr id="113908" name="Rectangle 244"/>
          <p:cNvSpPr/>
          <p:nvPr/>
        </p:nvSpPr>
        <p:spPr>
          <a:xfrm>
            <a:off x="6629400" y="48006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09" name="Oval 245"/>
          <p:cNvSpPr/>
          <p:nvPr/>
        </p:nvSpPr>
        <p:spPr>
          <a:xfrm>
            <a:off x="4687888" y="228600"/>
            <a:ext cx="228600" cy="228600"/>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10" name="Oval 246"/>
          <p:cNvSpPr/>
          <p:nvPr/>
        </p:nvSpPr>
        <p:spPr>
          <a:xfrm>
            <a:off x="1828800" y="990600"/>
            <a:ext cx="228600" cy="228600"/>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11" name="Rectangle 247"/>
          <p:cNvSpPr/>
          <p:nvPr/>
        </p:nvSpPr>
        <p:spPr>
          <a:xfrm>
            <a:off x="6934200" y="51054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12" name="Oval 248"/>
          <p:cNvSpPr/>
          <p:nvPr/>
        </p:nvSpPr>
        <p:spPr>
          <a:xfrm>
            <a:off x="1219200" y="19050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13" name="Rectangle 249"/>
          <p:cNvSpPr/>
          <p:nvPr/>
        </p:nvSpPr>
        <p:spPr>
          <a:xfrm>
            <a:off x="6934200" y="51054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14" name="Rectangle 250"/>
          <p:cNvSpPr/>
          <p:nvPr/>
        </p:nvSpPr>
        <p:spPr>
          <a:xfrm>
            <a:off x="7239000" y="51054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15" name="Oval 251"/>
          <p:cNvSpPr/>
          <p:nvPr/>
        </p:nvSpPr>
        <p:spPr>
          <a:xfrm>
            <a:off x="1828800" y="1905000"/>
            <a:ext cx="228600" cy="228600"/>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16" name="Rectangle 252"/>
          <p:cNvSpPr/>
          <p:nvPr/>
        </p:nvSpPr>
        <p:spPr>
          <a:xfrm>
            <a:off x="6934200" y="54102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17" name="Oval 253"/>
          <p:cNvSpPr/>
          <p:nvPr/>
        </p:nvSpPr>
        <p:spPr>
          <a:xfrm>
            <a:off x="1676400" y="27432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18" name="Rectangle 254"/>
          <p:cNvSpPr/>
          <p:nvPr/>
        </p:nvSpPr>
        <p:spPr>
          <a:xfrm>
            <a:off x="6934200" y="54102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19" name="Rectangle 255"/>
          <p:cNvSpPr/>
          <p:nvPr/>
        </p:nvSpPr>
        <p:spPr>
          <a:xfrm>
            <a:off x="7543800" y="54102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20" name="Oval 256"/>
          <p:cNvSpPr/>
          <p:nvPr/>
        </p:nvSpPr>
        <p:spPr>
          <a:xfrm>
            <a:off x="1981200" y="27432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21" name="Rectangle 257"/>
          <p:cNvSpPr/>
          <p:nvPr/>
        </p:nvSpPr>
        <p:spPr>
          <a:xfrm>
            <a:off x="7543800" y="54102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22" name="Oval 258"/>
          <p:cNvSpPr/>
          <p:nvPr/>
        </p:nvSpPr>
        <p:spPr>
          <a:xfrm>
            <a:off x="1828800" y="19050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23" name="Rectangle 259"/>
          <p:cNvSpPr/>
          <p:nvPr/>
        </p:nvSpPr>
        <p:spPr>
          <a:xfrm>
            <a:off x="7239000" y="51054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24" name="Rectangle 260"/>
          <p:cNvSpPr/>
          <p:nvPr/>
        </p:nvSpPr>
        <p:spPr>
          <a:xfrm>
            <a:off x="7543800" y="51054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25" name="Oval 261"/>
          <p:cNvSpPr/>
          <p:nvPr/>
        </p:nvSpPr>
        <p:spPr>
          <a:xfrm>
            <a:off x="2438400" y="1905000"/>
            <a:ext cx="228600" cy="228600"/>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26" name="Rectangle 262"/>
          <p:cNvSpPr/>
          <p:nvPr/>
        </p:nvSpPr>
        <p:spPr>
          <a:xfrm>
            <a:off x="6934200" y="54102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27" name="Oval 263"/>
          <p:cNvSpPr/>
          <p:nvPr/>
        </p:nvSpPr>
        <p:spPr>
          <a:xfrm>
            <a:off x="2286000" y="2743200"/>
            <a:ext cx="228600" cy="228600"/>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28" name="Rectangle 264"/>
          <p:cNvSpPr/>
          <p:nvPr/>
        </p:nvSpPr>
        <p:spPr>
          <a:xfrm>
            <a:off x="7239000" y="57150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29" name="Oval 265"/>
          <p:cNvSpPr/>
          <p:nvPr/>
        </p:nvSpPr>
        <p:spPr>
          <a:xfrm>
            <a:off x="2286000" y="36576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30" name="Rectangle 266"/>
          <p:cNvSpPr/>
          <p:nvPr/>
        </p:nvSpPr>
        <p:spPr>
          <a:xfrm>
            <a:off x="7239000" y="57150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31" name="Oval 267"/>
          <p:cNvSpPr/>
          <p:nvPr/>
        </p:nvSpPr>
        <p:spPr>
          <a:xfrm>
            <a:off x="2286000" y="27432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32" name="Rectangle 268"/>
          <p:cNvSpPr/>
          <p:nvPr/>
        </p:nvSpPr>
        <p:spPr>
          <a:xfrm>
            <a:off x="6934200" y="54102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33" name="Rectangle 269"/>
          <p:cNvSpPr/>
          <p:nvPr/>
        </p:nvSpPr>
        <p:spPr>
          <a:xfrm>
            <a:off x="7239000" y="54102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34" name="Oval 270"/>
          <p:cNvSpPr/>
          <p:nvPr/>
        </p:nvSpPr>
        <p:spPr>
          <a:xfrm>
            <a:off x="2590800" y="27432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35" name="Rectangle 271"/>
          <p:cNvSpPr/>
          <p:nvPr/>
        </p:nvSpPr>
        <p:spPr>
          <a:xfrm>
            <a:off x="7239000" y="54102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36" name="Oval 272"/>
          <p:cNvSpPr/>
          <p:nvPr/>
        </p:nvSpPr>
        <p:spPr>
          <a:xfrm>
            <a:off x="2438400" y="19050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37" name="Rectangle 273"/>
          <p:cNvSpPr/>
          <p:nvPr/>
        </p:nvSpPr>
        <p:spPr>
          <a:xfrm>
            <a:off x="7543800" y="51054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38" name="Oval 274"/>
          <p:cNvSpPr/>
          <p:nvPr/>
        </p:nvSpPr>
        <p:spPr>
          <a:xfrm>
            <a:off x="1828800" y="9906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39" name="Rectangle 275"/>
          <p:cNvSpPr/>
          <p:nvPr/>
        </p:nvSpPr>
        <p:spPr>
          <a:xfrm>
            <a:off x="6629400" y="48006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40" name="Rectangle 276"/>
          <p:cNvSpPr/>
          <p:nvPr/>
        </p:nvSpPr>
        <p:spPr>
          <a:xfrm>
            <a:off x="6934200" y="48006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41" name="Oval 277"/>
          <p:cNvSpPr/>
          <p:nvPr/>
        </p:nvSpPr>
        <p:spPr>
          <a:xfrm>
            <a:off x="3733800" y="990600"/>
            <a:ext cx="228600" cy="228600"/>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42" name="Rectangle 278"/>
          <p:cNvSpPr/>
          <p:nvPr/>
        </p:nvSpPr>
        <p:spPr>
          <a:xfrm>
            <a:off x="6629400" y="51054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43" name="Oval 279"/>
          <p:cNvSpPr/>
          <p:nvPr/>
        </p:nvSpPr>
        <p:spPr>
          <a:xfrm>
            <a:off x="3124200" y="19050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44" name="Rectangle 280"/>
          <p:cNvSpPr/>
          <p:nvPr/>
        </p:nvSpPr>
        <p:spPr>
          <a:xfrm>
            <a:off x="6629400" y="51054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45" name="Rectangle 281"/>
          <p:cNvSpPr/>
          <p:nvPr/>
        </p:nvSpPr>
        <p:spPr>
          <a:xfrm>
            <a:off x="7239000" y="51054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46" name="Oval 282"/>
          <p:cNvSpPr/>
          <p:nvPr/>
        </p:nvSpPr>
        <p:spPr>
          <a:xfrm>
            <a:off x="3733800" y="19050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47" name="Rectangle 283"/>
          <p:cNvSpPr/>
          <p:nvPr/>
        </p:nvSpPr>
        <p:spPr>
          <a:xfrm>
            <a:off x="7239000" y="5105400"/>
            <a:ext cx="306388" cy="306388"/>
          </a:xfrm>
          <a:prstGeom prst="rect">
            <a:avLst/>
          </a:prstGeom>
          <a:solidFill>
            <a:schemeClr val="bg1"/>
          </a:solidFill>
          <a:ln w="25400" cap="flat" cmpd="sng">
            <a:solidFill>
              <a:schemeClr val="tx1"/>
            </a:solidFill>
            <a:prstDash val="solid"/>
            <a:miter/>
            <a:headEnd type="none" w="med" len="med"/>
            <a:tailEnd type="none" w="med" len="med"/>
          </a:ln>
        </p:spPr>
        <p:txBody>
          <a:bodyPr wrap="none" lIns="90000" tIns="46800" rIns="90000" bIns="46800" anchor="ctr" anchorCtr="0"/>
          <a:p>
            <a:pPr algn="ctr"/>
            <a:endParaRPr lang="zh-CN" altLang="zh-CN" sz="1800" b="1" dirty="0">
              <a:latin typeface="Times New Roman" panose="02020603050405020304" pitchFamily="18" charset="0"/>
            </a:endParaRPr>
          </a:p>
        </p:txBody>
      </p:sp>
      <p:sp>
        <p:nvSpPr>
          <p:cNvPr id="113948" name="Rectangle 284"/>
          <p:cNvSpPr/>
          <p:nvPr/>
        </p:nvSpPr>
        <p:spPr>
          <a:xfrm>
            <a:off x="7543800" y="51054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49" name="Oval 285"/>
          <p:cNvSpPr/>
          <p:nvPr/>
        </p:nvSpPr>
        <p:spPr>
          <a:xfrm>
            <a:off x="4343400" y="1905000"/>
            <a:ext cx="228600" cy="228600"/>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50" name="Rectangle 286"/>
          <p:cNvSpPr/>
          <p:nvPr/>
        </p:nvSpPr>
        <p:spPr>
          <a:xfrm>
            <a:off x="6629400" y="54102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51" name="Oval 287"/>
          <p:cNvSpPr/>
          <p:nvPr/>
        </p:nvSpPr>
        <p:spPr>
          <a:xfrm>
            <a:off x="4191000" y="2743200"/>
            <a:ext cx="228600" cy="228600"/>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52" name="Rectangle 288"/>
          <p:cNvSpPr/>
          <p:nvPr/>
        </p:nvSpPr>
        <p:spPr>
          <a:xfrm>
            <a:off x="7239000" y="5715000"/>
            <a:ext cx="306388" cy="306388"/>
          </a:xfrm>
          <a:prstGeom prst="rect">
            <a:avLst/>
          </a:prstGeom>
          <a:noFill/>
          <a:ln w="25400" cap="flat" cmpd="sng">
            <a:solidFill>
              <a:schemeClr val="tx1"/>
            </a:solidFill>
            <a:prstDash val="solid"/>
            <a:miter/>
            <a:headEnd type="none" w="med" len="med"/>
            <a:tailEnd type="none" w="med" len="med"/>
          </a:ln>
        </p:spPr>
        <p:txBody>
          <a:bodyPr wrap="none" lIns="90000" tIns="46800" rIns="90000" bIns="46800" anchor="ctr" anchorCtr="0"/>
          <a:p>
            <a:pPr algn="ctr"/>
            <a:r>
              <a:rPr lang="en-US" altLang="zh-CN" sz="1800" b="1" dirty="0">
                <a:latin typeface="Times New Roman" panose="02020603050405020304" pitchFamily="18" charset="0"/>
              </a:rPr>
              <a:t>Q</a:t>
            </a:r>
            <a:endParaRPr lang="en-US" altLang="zh-CN" sz="1800" b="1" dirty="0">
              <a:latin typeface="Times New Roman" panose="02020603050405020304" pitchFamily="18" charset="0"/>
            </a:endParaRPr>
          </a:p>
        </p:txBody>
      </p:sp>
      <p:sp>
        <p:nvSpPr>
          <p:cNvPr id="113953" name="Text Box 289"/>
          <p:cNvSpPr txBox="1"/>
          <p:nvPr/>
        </p:nvSpPr>
        <p:spPr>
          <a:xfrm>
            <a:off x="4419600" y="4800600"/>
            <a:ext cx="1603375" cy="457200"/>
          </a:xfrm>
          <a:prstGeom prst="rect">
            <a:avLst/>
          </a:prstGeom>
          <a:noFill/>
          <a:ln w="25400">
            <a:noFill/>
          </a:ln>
        </p:spPr>
        <p:txBody>
          <a:bodyPr wrap="none" lIns="90000" tIns="46800" rIns="90000" bIns="46800" anchor="ctr" anchorCtr="0">
            <a:spAutoFit/>
          </a:bodyPr>
          <a:p>
            <a:pPr algn="ctr">
              <a:spcBef>
                <a:spcPct val="50000"/>
              </a:spcBef>
            </a:pPr>
            <a:r>
              <a:rPr lang="en-US" altLang="zh-CN" b="1" dirty="0">
                <a:latin typeface="Times New Roman" panose="02020603050405020304" pitchFamily="18" charset="0"/>
              </a:rPr>
              <a:t>( </a:t>
            </a:r>
            <a:r>
              <a:rPr lang="en-US" altLang="zh-CN" b="1" dirty="0">
                <a:solidFill>
                  <a:schemeClr val="hlink"/>
                </a:solidFill>
                <a:latin typeface="Times New Roman" panose="02020603050405020304" pitchFamily="18" charset="0"/>
              </a:rPr>
              <a:t>2</a:t>
            </a:r>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4</a:t>
            </a:r>
            <a:r>
              <a:rPr lang="en-US" altLang="zh-CN" b="1" dirty="0">
                <a:latin typeface="Times New Roman" panose="02020603050405020304" pitchFamily="18" charset="0"/>
              </a:rPr>
              <a:t>, </a:t>
            </a:r>
            <a:r>
              <a:rPr lang="en-US" altLang="zh-CN" b="1" dirty="0">
                <a:solidFill>
                  <a:schemeClr val="accent1"/>
                </a:solidFill>
                <a:latin typeface="Times New Roman" panose="02020603050405020304" pitchFamily="18" charset="0"/>
              </a:rPr>
              <a:t>1</a:t>
            </a:r>
            <a:r>
              <a:rPr lang="en-US" altLang="zh-CN" b="1" dirty="0">
                <a:latin typeface="Times New Roman" panose="02020603050405020304" pitchFamily="18" charset="0"/>
              </a:rPr>
              <a:t>, </a:t>
            </a:r>
            <a:r>
              <a:rPr lang="en-US" altLang="zh-CN" b="1" dirty="0">
                <a:solidFill>
                  <a:srgbClr val="CC00CC"/>
                </a:solidFill>
                <a:latin typeface="Times New Roman" panose="02020603050405020304" pitchFamily="18" charset="0"/>
              </a:rPr>
              <a:t>3</a:t>
            </a:r>
            <a:r>
              <a:rPr lang="en-US" altLang="zh-CN" b="1" dirty="0">
                <a:latin typeface="Times New Roman" panose="02020603050405020304" pitchFamily="18" charset="0"/>
              </a:rPr>
              <a:t> )</a:t>
            </a:r>
            <a:endParaRPr lang="en-US" altLang="zh-CN" b="1" dirty="0">
              <a:latin typeface="Times New Roman" panose="02020603050405020304" pitchFamily="18" charset="0"/>
            </a:endParaRPr>
          </a:p>
        </p:txBody>
      </p:sp>
      <p:sp>
        <p:nvSpPr>
          <p:cNvPr id="113954" name="Oval 290"/>
          <p:cNvSpPr/>
          <p:nvPr/>
        </p:nvSpPr>
        <p:spPr>
          <a:xfrm>
            <a:off x="4191000" y="3657600"/>
            <a:ext cx="228600" cy="228600"/>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lIns="90000" tIns="46800" rIns="90000" bIns="46800" anchor="ctr" anchorCtr="0"/>
          <a:p>
            <a:endParaRPr lang="zh-CN" altLang="en-US" dirty="0">
              <a:latin typeface="Times New Roman" panose="02020603050405020304" pitchFamily="18" charset="0"/>
            </a:endParaRPr>
          </a:p>
        </p:txBody>
      </p:sp>
      <p:sp>
        <p:nvSpPr>
          <p:cNvPr id="113955" name="AutoShape 291" descr="再生纸"/>
          <p:cNvSpPr>
            <a:spLocks noChangeArrowheads="1"/>
          </p:cNvSpPr>
          <p:nvPr/>
        </p:nvSpPr>
        <p:spPr bwMode="auto">
          <a:xfrm>
            <a:off x="685800" y="5334000"/>
            <a:ext cx="5638800" cy="914400"/>
          </a:xfrm>
          <a:prstGeom prst="roundRect">
            <a:avLst>
              <a:gd name="adj" fmla="val 9560"/>
            </a:avLst>
          </a:prstGeom>
          <a:blipFill dpi="0" rotWithShape="0">
            <a:blip r:embed="rId1"/>
            <a:srcRect/>
            <a:tile tx="0" ty="0" sx="100000" sy="100000" flip="none" algn="tl"/>
          </a:blipFill>
          <a:ln w="25400">
            <a:noFill/>
            <a:round/>
          </a:ln>
          <a:effectLst>
            <a:outerShdw dist="107763" dir="2700000" algn="ctr" rotWithShape="0">
              <a:schemeClr val="bg2"/>
            </a:outerShdw>
          </a:effectLst>
        </p:spPr>
        <p:txBody>
          <a:bodyPr anchor="ctr"/>
          <a:lstStyle/>
          <a:p>
            <a:pPr marL="662305" marR="0" lvl="0" indent="-662305"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hlink"/>
                </a:solidFill>
                <a:effectLst/>
                <a:uLnTx/>
                <a:uFillTx/>
                <a:latin typeface="Times New Roman" panose="02020603050405020304" pitchFamily="18" charset="0"/>
                <a:ea typeface="宋体" panose="02010600030101010101" pitchFamily="2" charset="-122"/>
                <a:cs typeface="+mn-cs"/>
              </a:rPr>
              <a:t>Note:</a:t>
            </a: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No tree is actually constructed.  The game tree is just an abstract concept.</a:t>
            </a:r>
            <a:endPar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3" name="Text Box 293"/>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2" name="文本框 1"/>
          <p:cNvSpPr txBox="1"/>
          <p:nvPr/>
        </p:nvSpPr>
        <p:spPr>
          <a:xfrm>
            <a:off x="608965" y="6381115"/>
            <a:ext cx="6555740" cy="398780"/>
          </a:xfrm>
          <a:prstGeom prst="rect">
            <a:avLst/>
          </a:prstGeom>
          <a:noFill/>
        </p:spPr>
        <p:txBody>
          <a:bodyPr wrap="square" rtlCol="0" anchor="t">
            <a:spAutoFit/>
          </a:bodyPr>
          <a:p>
            <a:r>
              <a:rPr lang="zh-CN" altLang="en-US" sz="2000" b="1" dirty="0">
                <a:latin typeface="Arial" panose="020B0604020202020204" pitchFamily="34" charset="0"/>
                <a:sym typeface="+mn-ea"/>
              </a:rPr>
              <a:t>这棵树是一个逻辑上的树，并不在内存中实际存在</a:t>
            </a:r>
            <a:endParaRPr lang="zh-CN" altLang="en-US" sz="2000" b="1" dirty="0">
              <a:latin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890"/>
                                        </p:tgtEl>
                                        <p:attrNameLst>
                                          <p:attrName>style.visibility</p:attrName>
                                        </p:attrNameLst>
                                      </p:cBhvr>
                                      <p:to>
                                        <p:strVal val="visible"/>
                                      </p:to>
                                    </p:set>
                                    <p:animEffect transition="in" filter="wipe(left)">
                                      <p:cBhvr>
                                        <p:cTn id="7" dur="500"/>
                                        <p:tgtEl>
                                          <p:spTgt spid="11389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2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3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3908"/>
                                        </p:tgtEl>
                                        <p:attrNameLst>
                                          <p:attrName>style.visibility</p:attrName>
                                        </p:attrNameLst>
                                      </p:cBhvr>
                                      <p:to>
                                        <p:strVal val="visible"/>
                                      </p:to>
                                    </p:set>
                                    <p:animEffect transition="in" filter="box(out)">
                                      <p:cBhvr>
                                        <p:cTn id="19" dur="500"/>
                                        <p:tgtEl>
                                          <p:spTgt spid="113908"/>
                                        </p:tgtEl>
                                      </p:cBhvr>
                                    </p:animEffect>
                                  </p:childTnLst>
                                  <p:subTnLst>
                                    <p:audio>
                                      <p:cMediaNode>
                                        <p:cTn display="0" masterRel="sameClick">
                                          <p:stCondLst>
                                            <p:cond evt="begin" delay="0">
                                              <p:tn val="17"/>
                                            </p:cond>
                                          </p:stCondLst>
                                          <p:endCondLst>
                                            <p:cond evt="onStopAudio" delay="0">
                                              <p:tgtEl>
                                                <p:sldTgt/>
                                              </p:tgtEl>
                                            </p:cond>
                                          </p:endCondLst>
                                        </p:cTn>
                                        <p:tgtEl>
                                          <p:sndTgt r:embed="rId3" name="DING.WAV"/>
                                        </p:tgtEl>
                                      </p:cMediaNode>
                                    </p:audio>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139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3911"/>
                                        </p:tgtEl>
                                        <p:attrNameLst>
                                          <p:attrName>style.visibility</p:attrName>
                                        </p:attrNameLst>
                                      </p:cBhvr>
                                      <p:to>
                                        <p:strVal val="visible"/>
                                      </p:to>
                                    </p:set>
                                    <p:animEffect transition="in" filter="box(out)">
                                      <p:cBhvr>
                                        <p:cTn id="28" dur="500"/>
                                        <p:tgtEl>
                                          <p:spTgt spid="113911"/>
                                        </p:tgtEl>
                                      </p:cBhvr>
                                    </p:animEffect>
                                  </p:childTnLst>
                                  <p:subTnLst>
                                    <p:audio>
                                      <p:cMediaNode>
                                        <p:cTn display="0" masterRel="sameClick">
                                          <p:stCondLst>
                                            <p:cond evt="begin" delay="0">
                                              <p:tn val="26"/>
                                            </p:cond>
                                          </p:stCondLst>
                                          <p:endCondLst>
                                            <p:cond evt="onStopAudio" delay="0">
                                              <p:tgtEl>
                                                <p:sldTgt/>
                                              </p:tgtEl>
                                            </p:cond>
                                          </p:endCondLst>
                                        </p:cTn>
                                        <p:tgtEl>
                                          <p:sndTgt r:embed="rId3" name="DING.WAV"/>
                                        </p:tgtEl>
                                      </p:cMediaNode>
                                    </p:audio>
                                  </p:sub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3912"/>
                                        </p:tgtEl>
                                        <p:attrNameLst>
                                          <p:attrName>style.visibility</p:attrName>
                                        </p:attrNameLst>
                                      </p:cBhvr>
                                      <p:to>
                                        <p:strVal val="visible"/>
                                      </p:to>
                                    </p:set>
                                    <p:animEffect transition="in" filter="wipe(up)">
                                      <p:cBhvr>
                                        <p:cTn id="33" dur="500"/>
                                        <p:tgtEl>
                                          <p:spTgt spid="113912"/>
                                        </p:tgtEl>
                                      </p:cBhvr>
                                    </p:animEffect>
                                  </p:childTnLst>
                                  <p:subTnLst>
                                    <p:audio>
                                      <p:cMediaNode>
                                        <p:cTn display="0" masterRel="sameClick">
                                          <p:stCondLst>
                                            <p:cond evt="begin" delay="0">
                                              <p:tn val="31"/>
                                            </p:cond>
                                          </p:stCondLst>
                                          <p:endCondLst>
                                            <p:cond evt="onStopAudio" delay="0">
                                              <p:tgtEl>
                                                <p:sldTgt/>
                                              </p:tgtEl>
                                            </p:cond>
                                          </p:endCondLst>
                                        </p:cTn>
                                        <p:tgtEl>
                                          <p:sndTgt r:embed="rId4" name="GUNSHOT.WAV"/>
                                        </p:tgtEl>
                                      </p:cMediaNode>
                                    </p:audio>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3913"/>
                                        </p:tgtEl>
                                        <p:attrNameLst>
                                          <p:attrName>style.visibility</p:attrName>
                                        </p:attrNameLst>
                                      </p:cBhvr>
                                      <p:to>
                                        <p:strVal val="visible"/>
                                      </p:to>
                                    </p:set>
                                    <p:animEffect transition="in" filter="dissolve">
                                      <p:cBhvr>
                                        <p:cTn id="38" dur="500"/>
                                        <p:tgtEl>
                                          <p:spTgt spid="113913"/>
                                        </p:tgtEl>
                                      </p:cBhvr>
                                    </p:animEffect>
                                  </p:childTnLst>
                                  <p:subTnLst>
                                    <p:audio>
                                      <p:cMediaNode>
                                        <p:cTn display="0" masterRel="sameClick">
                                          <p:stCondLst>
                                            <p:cond evt="begin" delay="0">
                                              <p:tn val="36"/>
                                            </p:cond>
                                          </p:stCondLst>
                                          <p:endCondLst>
                                            <p:cond evt="onStopAudio" delay="0">
                                              <p:tgtEl>
                                                <p:sldTgt/>
                                              </p:tgtEl>
                                            </p:cond>
                                          </p:endCondLst>
                                        </p:cTn>
                                        <p:tgtEl>
                                          <p:sndTgt r:embed="rId5" name="CHIMES.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13914"/>
                                        </p:tgtEl>
                                        <p:attrNameLst>
                                          <p:attrName>style.visibility</p:attrName>
                                        </p:attrNameLst>
                                      </p:cBhvr>
                                      <p:to>
                                        <p:strVal val="visible"/>
                                      </p:to>
                                    </p:set>
                                    <p:animEffect transition="in" filter="box(out)">
                                      <p:cBhvr>
                                        <p:cTn id="43" dur="500"/>
                                        <p:tgtEl>
                                          <p:spTgt spid="113914"/>
                                        </p:tgtEl>
                                      </p:cBhvr>
                                    </p:animEffect>
                                  </p:childTnLst>
                                  <p:subTnLst>
                                    <p:audio>
                                      <p:cMediaNode>
                                        <p:cTn display="0" masterRel="sameClick">
                                          <p:stCondLst>
                                            <p:cond evt="begin" delay="0">
                                              <p:tn val="41"/>
                                            </p:cond>
                                          </p:stCondLst>
                                          <p:endCondLst>
                                            <p:cond evt="onStopAudio" delay="0">
                                              <p:tgtEl>
                                                <p:sldTgt/>
                                              </p:tgtEl>
                                            </p:cond>
                                          </p:endCondLst>
                                        </p:cTn>
                                        <p:tgtEl>
                                          <p:sndTgt r:embed="rId3" name="DING.WAV"/>
                                        </p:tgtEl>
                                      </p:cMediaNode>
                                    </p:audio>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139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13916"/>
                                        </p:tgtEl>
                                        <p:attrNameLst>
                                          <p:attrName>style.visibility</p:attrName>
                                        </p:attrNameLst>
                                      </p:cBhvr>
                                      <p:to>
                                        <p:strVal val="visible"/>
                                      </p:to>
                                    </p:set>
                                    <p:animEffect transition="in" filter="box(out)">
                                      <p:cBhvr>
                                        <p:cTn id="52" dur="500"/>
                                        <p:tgtEl>
                                          <p:spTgt spid="113916"/>
                                        </p:tgtEl>
                                      </p:cBhvr>
                                    </p:animEffect>
                                  </p:childTnLst>
                                  <p:subTnLst>
                                    <p:audio>
                                      <p:cMediaNode>
                                        <p:cTn display="0" masterRel="sameClick">
                                          <p:stCondLst>
                                            <p:cond evt="begin" delay="0">
                                              <p:tn val="50"/>
                                            </p:cond>
                                          </p:stCondLst>
                                          <p:endCondLst>
                                            <p:cond evt="onStopAudio" delay="0">
                                              <p:tgtEl>
                                                <p:sldTgt/>
                                              </p:tgtEl>
                                            </p:cond>
                                          </p:endCondLst>
                                        </p:cTn>
                                        <p:tgtEl>
                                          <p:sndTgt r:embed="rId3" name="DING.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13917"/>
                                        </p:tgtEl>
                                        <p:attrNameLst>
                                          <p:attrName>style.visibility</p:attrName>
                                        </p:attrNameLst>
                                      </p:cBhvr>
                                      <p:to>
                                        <p:strVal val="visible"/>
                                      </p:to>
                                    </p:set>
                                    <p:animEffect transition="in" filter="wipe(up)">
                                      <p:cBhvr>
                                        <p:cTn id="57" dur="500"/>
                                        <p:tgtEl>
                                          <p:spTgt spid="113917"/>
                                        </p:tgtEl>
                                      </p:cBhvr>
                                    </p:animEffect>
                                  </p:childTnLst>
                                  <p:subTnLst>
                                    <p:audio>
                                      <p:cMediaNode>
                                        <p:cTn display="0" masterRel="sameClick">
                                          <p:stCondLst>
                                            <p:cond evt="begin" delay="0">
                                              <p:tn val="55"/>
                                            </p:cond>
                                          </p:stCondLst>
                                          <p:endCondLst>
                                            <p:cond evt="onStopAudio" delay="0">
                                              <p:tgtEl>
                                                <p:sldTgt/>
                                              </p:tgtEl>
                                            </p:cond>
                                          </p:endCondLst>
                                        </p:cTn>
                                        <p:tgtEl>
                                          <p:sndTgt r:embed="rId4" name="GUNSHOT.WAV"/>
                                        </p:tgtEl>
                                      </p:cMediaNode>
                                    </p:audio>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3918"/>
                                        </p:tgtEl>
                                        <p:attrNameLst>
                                          <p:attrName>style.visibility</p:attrName>
                                        </p:attrNameLst>
                                      </p:cBhvr>
                                      <p:to>
                                        <p:strVal val="visible"/>
                                      </p:to>
                                    </p:set>
                                    <p:animEffect transition="in" filter="dissolve">
                                      <p:cBhvr>
                                        <p:cTn id="62" dur="500"/>
                                        <p:tgtEl>
                                          <p:spTgt spid="113918"/>
                                        </p:tgtEl>
                                      </p:cBhvr>
                                    </p:animEffect>
                                  </p:childTnLst>
                                  <p:subTnLst>
                                    <p:audio>
                                      <p:cMediaNode>
                                        <p:cTn display="0" masterRel="sameClick">
                                          <p:stCondLst>
                                            <p:cond evt="begin" delay="0">
                                              <p:tn val="60"/>
                                            </p:cond>
                                          </p:stCondLst>
                                          <p:endCondLst>
                                            <p:cond evt="onStopAudio" delay="0">
                                              <p:tgtEl>
                                                <p:sldTgt/>
                                              </p:tgtEl>
                                            </p:cond>
                                          </p:endCondLst>
                                        </p:cTn>
                                        <p:tgtEl>
                                          <p:sndTgt r:embed="rId5" name="CHIMES.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13919"/>
                                        </p:tgtEl>
                                        <p:attrNameLst>
                                          <p:attrName>style.visibility</p:attrName>
                                        </p:attrNameLst>
                                      </p:cBhvr>
                                      <p:to>
                                        <p:strVal val="visible"/>
                                      </p:to>
                                    </p:set>
                                    <p:animEffect transition="in" filter="box(out)">
                                      <p:cBhvr>
                                        <p:cTn id="67" dur="500"/>
                                        <p:tgtEl>
                                          <p:spTgt spid="113919"/>
                                        </p:tgtEl>
                                      </p:cBhvr>
                                    </p:animEffect>
                                  </p:childTnLst>
                                  <p:subTnLst>
                                    <p:audio>
                                      <p:cMediaNode>
                                        <p:cTn display="0" masterRel="sameClick">
                                          <p:stCondLst>
                                            <p:cond evt="begin" delay="0">
                                              <p:tn val="65"/>
                                            </p:cond>
                                          </p:stCondLst>
                                          <p:endCondLst>
                                            <p:cond evt="onStopAudio" delay="0">
                                              <p:tgtEl>
                                                <p:sldTgt/>
                                              </p:tgtEl>
                                            </p:cond>
                                          </p:endCondLst>
                                        </p:cTn>
                                        <p:tgtEl>
                                          <p:sndTgt r:embed="rId3" name="DING.WAV"/>
                                        </p:tgtEl>
                                      </p:cMediaNode>
                                    </p:audio>
                                  </p:sub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13920"/>
                                        </p:tgtEl>
                                        <p:attrNameLst>
                                          <p:attrName>style.visibility</p:attrName>
                                        </p:attrNameLst>
                                      </p:cBhvr>
                                      <p:to>
                                        <p:strVal val="visible"/>
                                      </p:to>
                                    </p:set>
                                    <p:animEffect transition="in" filter="wipe(up)">
                                      <p:cBhvr>
                                        <p:cTn id="72" dur="500"/>
                                        <p:tgtEl>
                                          <p:spTgt spid="113920"/>
                                        </p:tgtEl>
                                      </p:cBhvr>
                                    </p:animEffect>
                                  </p:childTnLst>
                                  <p:subTnLst>
                                    <p:audio>
                                      <p:cMediaNode>
                                        <p:cTn display="0" masterRel="sameClick">
                                          <p:stCondLst>
                                            <p:cond evt="begin" delay="0">
                                              <p:tn val="70"/>
                                            </p:cond>
                                          </p:stCondLst>
                                          <p:endCondLst>
                                            <p:cond evt="onStopAudio" delay="0">
                                              <p:tgtEl>
                                                <p:sldTgt/>
                                              </p:tgtEl>
                                            </p:cond>
                                          </p:endCondLst>
                                        </p:cTn>
                                        <p:tgtEl>
                                          <p:sndTgt r:embed="rId4" name="GUNSHOT.WAV"/>
                                        </p:tgtEl>
                                      </p:cMediaNode>
                                    </p:audio>
                                  </p:sub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13921"/>
                                        </p:tgtEl>
                                        <p:attrNameLst>
                                          <p:attrName>style.visibility</p:attrName>
                                        </p:attrNameLst>
                                      </p:cBhvr>
                                      <p:to>
                                        <p:strVal val="visible"/>
                                      </p:to>
                                    </p:set>
                                    <p:animEffect transition="in" filter="dissolve">
                                      <p:cBhvr>
                                        <p:cTn id="77" dur="500"/>
                                        <p:tgtEl>
                                          <p:spTgt spid="113921"/>
                                        </p:tgtEl>
                                      </p:cBhvr>
                                    </p:animEffect>
                                  </p:childTnLst>
                                  <p:subTnLst>
                                    <p:audio>
                                      <p:cMediaNode>
                                        <p:cTn display="0" masterRel="sameClick">
                                          <p:stCondLst>
                                            <p:cond evt="begin" delay="0">
                                              <p:tn val="75"/>
                                            </p:cond>
                                          </p:stCondLst>
                                          <p:endCondLst>
                                            <p:cond evt="onStopAudio" delay="0">
                                              <p:tgtEl>
                                                <p:sldTgt/>
                                              </p:tgtEl>
                                            </p:cond>
                                          </p:endCondLst>
                                        </p:cTn>
                                        <p:tgtEl>
                                          <p:sndTgt r:embed="rId5" name="CHIMES.WAV"/>
                                        </p:tgtEl>
                                      </p:cMediaNode>
                                    </p:audio>
                                  </p:sub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13922"/>
                                        </p:tgtEl>
                                        <p:attrNameLst>
                                          <p:attrName>style.visibility</p:attrName>
                                        </p:attrNameLst>
                                      </p:cBhvr>
                                      <p:to>
                                        <p:strVal val="visible"/>
                                      </p:to>
                                    </p:set>
                                    <p:animEffect transition="in" filter="wipe(up)">
                                      <p:cBhvr>
                                        <p:cTn id="82" dur="500"/>
                                        <p:tgtEl>
                                          <p:spTgt spid="113922"/>
                                        </p:tgtEl>
                                      </p:cBhvr>
                                    </p:animEffect>
                                  </p:childTnLst>
                                  <p:subTnLst>
                                    <p:audio>
                                      <p:cMediaNode>
                                        <p:cTn display="0" masterRel="sameClick">
                                          <p:stCondLst>
                                            <p:cond evt="begin" delay="0">
                                              <p:tn val="80"/>
                                            </p:cond>
                                          </p:stCondLst>
                                          <p:endCondLst>
                                            <p:cond evt="onStopAudio" delay="0">
                                              <p:tgtEl>
                                                <p:sldTgt/>
                                              </p:tgtEl>
                                            </p:cond>
                                          </p:endCondLst>
                                        </p:cTn>
                                        <p:tgtEl>
                                          <p:sndTgt r:embed="rId4" name="GUNSHOT.WAV"/>
                                        </p:tgtEl>
                                      </p:cMediaNode>
                                    </p:audio>
                                  </p:sub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13923"/>
                                        </p:tgtEl>
                                        <p:attrNameLst>
                                          <p:attrName>style.visibility</p:attrName>
                                        </p:attrNameLst>
                                      </p:cBhvr>
                                      <p:to>
                                        <p:strVal val="visible"/>
                                      </p:to>
                                    </p:set>
                                    <p:animEffect transition="in" filter="dissolve">
                                      <p:cBhvr>
                                        <p:cTn id="87" dur="500"/>
                                        <p:tgtEl>
                                          <p:spTgt spid="113923"/>
                                        </p:tgtEl>
                                      </p:cBhvr>
                                    </p:animEffect>
                                  </p:childTnLst>
                                  <p:subTnLst>
                                    <p:audio>
                                      <p:cMediaNode>
                                        <p:cTn display="0" masterRel="sameClick">
                                          <p:stCondLst>
                                            <p:cond evt="begin" delay="0">
                                              <p:tn val="85"/>
                                            </p:cond>
                                          </p:stCondLst>
                                          <p:endCondLst>
                                            <p:cond evt="onStopAudio" delay="0">
                                              <p:tgtEl>
                                                <p:sldTgt/>
                                              </p:tgtEl>
                                            </p:cond>
                                          </p:endCondLst>
                                        </p:cTn>
                                        <p:tgtEl>
                                          <p:sndTgt r:embed="rId5" name="CHIMES.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13924"/>
                                        </p:tgtEl>
                                        <p:attrNameLst>
                                          <p:attrName>style.visibility</p:attrName>
                                        </p:attrNameLst>
                                      </p:cBhvr>
                                      <p:to>
                                        <p:strVal val="visible"/>
                                      </p:to>
                                    </p:set>
                                    <p:animEffect transition="in" filter="box(out)">
                                      <p:cBhvr>
                                        <p:cTn id="92" dur="500"/>
                                        <p:tgtEl>
                                          <p:spTgt spid="113924"/>
                                        </p:tgtEl>
                                      </p:cBhvr>
                                    </p:animEffect>
                                  </p:childTnLst>
                                  <p:subTnLst>
                                    <p:audio>
                                      <p:cMediaNode>
                                        <p:cTn display="0" masterRel="sameClick">
                                          <p:stCondLst>
                                            <p:cond evt="begin" delay="0">
                                              <p:tn val="90"/>
                                            </p:cond>
                                          </p:stCondLst>
                                          <p:endCondLst>
                                            <p:cond evt="onStopAudio" delay="0">
                                              <p:tgtEl>
                                                <p:sldTgt/>
                                              </p:tgtEl>
                                            </p:cond>
                                          </p:endCondLst>
                                        </p:cTn>
                                        <p:tgtEl>
                                          <p:sndTgt r:embed="rId3" name="DING.WAV"/>
                                        </p:tgtEl>
                                      </p:cMediaNode>
                                    </p:audio>
                                  </p:sub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139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 presetClass="entr" presetSubtype="32" fill="hold" grpId="0" nodeType="clickEffect">
                                  <p:stCondLst>
                                    <p:cond delay="0"/>
                                  </p:stCondLst>
                                  <p:childTnLst>
                                    <p:set>
                                      <p:cBhvr>
                                        <p:cTn id="100" dur="1" fill="hold">
                                          <p:stCondLst>
                                            <p:cond delay="0"/>
                                          </p:stCondLst>
                                        </p:cTn>
                                        <p:tgtEl>
                                          <p:spTgt spid="113926"/>
                                        </p:tgtEl>
                                        <p:attrNameLst>
                                          <p:attrName>style.visibility</p:attrName>
                                        </p:attrNameLst>
                                      </p:cBhvr>
                                      <p:to>
                                        <p:strVal val="visible"/>
                                      </p:to>
                                    </p:set>
                                    <p:animEffect transition="in" filter="box(out)">
                                      <p:cBhvr>
                                        <p:cTn id="101" dur="500"/>
                                        <p:tgtEl>
                                          <p:spTgt spid="113926"/>
                                        </p:tgtEl>
                                      </p:cBhvr>
                                    </p:animEffect>
                                  </p:childTnLst>
                                  <p:subTnLst>
                                    <p:audio>
                                      <p:cMediaNode>
                                        <p:cTn display="0" masterRel="sameClick">
                                          <p:stCondLst>
                                            <p:cond evt="begin" delay="0">
                                              <p:tn val="99"/>
                                            </p:cond>
                                          </p:stCondLst>
                                          <p:endCondLst>
                                            <p:cond evt="onStopAudio" delay="0">
                                              <p:tgtEl>
                                                <p:sldTgt/>
                                              </p:tgtEl>
                                            </p:cond>
                                          </p:endCondLst>
                                        </p:cTn>
                                        <p:tgtEl>
                                          <p:sndTgt r:embed="rId3" name="DING.WAV"/>
                                        </p:tgtEl>
                                      </p:cMediaNode>
                                    </p:audio>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11392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113928"/>
                                        </p:tgtEl>
                                        <p:attrNameLst>
                                          <p:attrName>style.visibility</p:attrName>
                                        </p:attrNameLst>
                                      </p:cBhvr>
                                      <p:to>
                                        <p:strVal val="visible"/>
                                      </p:to>
                                    </p:set>
                                    <p:animEffect transition="in" filter="box(out)">
                                      <p:cBhvr>
                                        <p:cTn id="110" dur="500"/>
                                        <p:tgtEl>
                                          <p:spTgt spid="113928"/>
                                        </p:tgtEl>
                                      </p:cBhvr>
                                    </p:animEffect>
                                  </p:childTnLst>
                                  <p:subTnLst>
                                    <p:audio>
                                      <p:cMediaNode>
                                        <p:cTn display="0" masterRel="sameClick">
                                          <p:stCondLst>
                                            <p:cond evt="begin" delay="0">
                                              <p:tn val="108"/>
                                            </p:cond>
                                          </p:stCondLst>
                                          <p:endCondLst>
                                            <p:cond evt="onStopAudio" delay="0">
                                              <p:tgtEl>
                                                <p:sldTgt/>
                                              </p:tgtEl>
                                            </p:cond>
                                          </p:endCondLst>
                                        </p:cTn>
                                        <p:tgtEl>
                                          <p:sndTgt r:embed="rId3" name="DING.WAV"/>
                                        </p:tgtEl>
                                      </p:cMediaNode>
                                    </p:audio>
                                  </p:sub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13929"/>
                                        </p:tgtEl>
                                        <p:attrNameLst>
                                          <p:attrName>style.visibility</p:attrName>
                                        </p:attrNameLst>
                                      </p:cBhvr>
                                      <p:to>
                                        <p:strVal val="visible"/>
                                      </p:to>
                                    </p:set>
                                    <p:animEffect transition="in" filter="wipe(up)">
                                      <p:cBhvr>
                                        <p:cTn id="115" dur="500"/>
                                        <p:tgtEl>
                                          <p:spTgt spid="113929"/>
                                        </p:tgtEl>
                                      </p:cBhvr>
                                    </p:animEffect>
                                  </p:childTnLst>
                                  <p:subTnLst>
                                    <p:audio>
                                      <p:cMediaNode>
                                        <p:cTn display="0" masterRel="sameClick">
                                          <p:stCondLst>
                                            <p:cond evt="begin" delay="0">
                                              <p:tn val="113"/>
                                            </p:cond>
                                          </p:stCondLst>
                                          <p:endCondLst>
                                            <p:cond evt="onStopAudio" delay="0">
                                              <p:tgtEl>
                                                <p:sldTgt/>
                                              </p:tgtEl>
                                            </p:cond>
                                          </p:endCondLst>
                                        </p:cTn>
                                        <p:tgtEl>
                                          <p:sndTgt r:embed="rId4" name="GUNSHOT.WAV"/>
                                        </p:tgtEl>
                                      </p:cMediaNode>
                                    </p:audio>
                                  </p:sub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3930"/>
                                        </p:tgtEl>
                                        <p:attrNameLst>
                                          <p:attrName>style.visibility</p:attrName>
                                        </p:attrNameLst>
                                      </p:cBhvr>
                                      <p:to>
                                        <p:strVal val="visible"/>
                                      </p:to>
                                    </p:set>
                                    <p:animEffect transition="in" filter="dissolve">
                                      <p:cBhvr>
                                        <p:cTn id="120" dur="500"/>
                                        <p:tgtEl>
                                          <p:spTgt spid="113930"/>
                                        </p:tgtEl>
                                      </p:cBhvr>
                                    </p:animEffect>
                                  </p:childTnLst>
                                  <p:subTnLst>
                                    <p:audio>
                                      <p:cMediaNode>
                                        <p:cTn display="0" masterRel="sameClick">
                                          <p:stCondLst>
                                            <p:cond evt="begin" delay="0">
                                              <p:tn val="118"/>
                                            </p:cond>
                                          </p:stCondLst>
                                          <p:endCondLst>
                                            <p:cond evt="onStopAudio" delay="0">
                                              <p:tgtEl>
                                                <p:sldTgt/>
                                              </p:tgtEl>
                                            </p:cond>
                                          </p:endCondLst>
                                        </p:cTn>
                                        <p:tgtEl>
                                          <p:sndTgt r:embed="rId5" name="CHIMES.WAV"/>
                                        </p:tgtEl>
                                      </p:cMediaNode>
                                    </p:audio>
                                  </p:sub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13931"/>
                                        </p:tgtEl>
                                        <p:attrNameLst>
                                          <p:attrName>style.visibility</p:attrName>
                                        </p:attrNameLst>
                                      </p:cBhvr>
                                      <p:to>
                                        <p:strVal val="visible"/>
                                      </p:to>
                                    </p:set>
                                    <p:animEffect transition="in" filter="wipe(up)">
                                      <p:cBhvr>
                                        <p:cTn id="125" dur="500"/>
                                        <p:tgtEl>
                                          <p:spTgt spid="113931"/>
                                        </p:tgtEl>
                                      </p:cBhvr>
                                    </p:animEffect>
                                  </p:childTnLst>
                                  <p:subTnLst>
                                    <p:audio>
                                      <p:cMediaNode>
                                        <p:cTn display="0" masterRel="sameClick">
                                          <p:stCondLst>
                                            <p:cond evt="begin" delay="0">
                                              <p:tn val="123"/>
                                            </p:cond>
                                          </p:stCondLst>
                                          <p:endCondLst>
                                            <p:cond evt="onStopAudio" delay="0">
                                              <p:tgtEl>
                                                <p:sldTgt/>
                                              </p:tgtEl>
                                            </p:cond>
                                          </p:endCondLst>
                                        </p:cTn>
                                        <p:tgtEl>
                                          <p:sndTgt r:embed="rId4" name="GUNSHOT.WAV"/>
                                        </p:tgtEl>
                                      </p:cMediaNode>
                                    </p:audio>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3932"/>
                                        </p:tgtEl>
                                        <p:attrNameLst>
                                          <p:attrName>style.visibility</p:attrName>
                                        </p:attrNameLst>
                                      </p:cBhvr>
                                      <p:to>
                                        <p:strVal val="visible"/>
                                      </p:to>
                                    </p:set>
                                    <p:animEffect transition="in" filter="dissolve">
                                      <p:cBhvr>
                                        <p:cTn id="130" dur="500"/>
                                        <p:tgtEl>
                                          <p:spTgt spid="113932"/>
                                        </p:tgtEl>
                                      </p:cBhvr>
                                    </p:animEffect>
                                  </p:childTnLst>
                                  <p:subTnLst>
                                    <p:audio>
                                      <p:cMediaNode>
                                        <p:cTn display="0" masterRel="sameClick">
                                          <p:stCondLst>
                                            <p:cond evt="begin" delay="0">
                                              <p:tn val="128"/>
                                            </p:cond>
                                          </p:stCondLst>
                                          <p:endCondLst>
                                            <p:cond evt="onStopAudio" delay="0">
                                              <p:tgtEl>
                                                <p:sldTgt/>
                                              </p:tgtEl>
                                            </p:cond>
                                          </p:endCondLst>
                                        </p:cTn>
                                        <p:tgtEl>
                                          <p:sndTgt r:embed="rId5" name="CHIMES.WAV"/>
                                        </p:tgtEl>
                                      </p:cMediaNode>
                                    </p:audio>
                                  </p:subTnLst>
                                </p:cTn>
                              </p:par>
                            </p:childTnLst>
                          </p:cTn>
                        </p:par>
                      </p:childTnLst>
                    </p:cTn>
                  </p:par>
                  <p:par>
                    <p:cTn id="131" fill="hold">
                      <p:stCondLst>
                        <p:cond delay="indefinite"/>
                      </p:stCondLst>
                      <p:childTnLst>
                        <p:par>
                          <p:cTn id="132" fill="hold">
                            <p:stCondLst>
                              <p:cond delay="0"/>
                            </p:stCondLst>
                            <p:childTnLst>
                              <p:par>
                                <p:cTn id="133" presetID="4" presetClass="entr" presetSubtype="32" fill="hold" grpId="0" nodeType="clickEffect">
                                  <p:stCondLst>
                                    <p:cond delay="0"/>
                                  </p:stCondLst>
                                  <p:childTnLst>
                                    <p:set>
                                      <p:cBhvr>
                                        <p:cTn id="134" dur="1" fill="hold">
                                          <p:stCondLst>
                                            <p:cond delay="0"/>
                                          </p:stCondLst>
                                        </p:cTn>
                                        <p:tgtEl>
                                          <p:spTgt spid="113933"/>
                                        </p:tgtEl>
                                        <p:attrNameLst>
                                          <p:attrName>style.visibility</p:attrName>
                                        </p:attrNameLst>
                                      </p:cBhvr>
                                      <p:to>
                                        <p:strVal val="visible"/>
                                      </p:to>
                                    </p:set>
                                    <p:animEffect transition="in" filter="box(out)">
                                      <p:cBhvr>
                                        <p:cTn id="135" dur="500"/>
                                        <p:tgtEl>
                                          <p:spTgt spid="113933"/>
                                        </p:tgtEl>
                                      </p:cBhvr>
                                    </p:animEffect>
                                  </p:childTnLst>
                                  <p:subTnLst>
                                    <p:audio>
                                      <p:cMediaNode>
                                        <p:cTn display="0" masterRel="sameClick">
                                          <p:stCondLst>
                                            <p:cond evt="begin" delay="0">
                                              <p:tn val="133"/>
                                            </p:cond>
                                          </p:stCondLst>
                                          <p:endCondLst>
                                            <p:cond evt="onStopAudio" delay="0">
                                              <p:tgtEl>
                                                <p:sldTgt/>
                                              </p:tgtEl>
                                            </p:cond>
                                          </p:endCondLst>
                                        </p:cTn>
                                        <p:tgtEl>
                                          <p:sndTgt r:embed="rId3" name="DING.WAV"/>
                                        </p:tgtEl>
                                      </p:cMediaNode>
                                    </p:audio>
                                  </p:sub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113934"/>
                                        </p:tgtEl>
                                        <p:attrNameLst>
                                          <p:attrName>style.visibility</p:attrName>
                                        </p:attrNameLst>
                                      </p:cBhvr>
                                      <p:to>
                                        <p:strVal val="visible"/>
                                      </p:to>
                                    </p:set>
                                    <p:animEffect transition="in" filter="wipe(up)">
                                      <p:cBhvr>
                                        <p:cTn id="140" dur="500"/>
                                        <p:tgtEl>
                                          <p:spTgt spid="113934"/>
                                        </p:tgtEl>
                                      </p:cBhvr>
                                    </p:animEffect>
                                  </p:childTnLst>
                                  <p:subTnLst>
                                    <p:audio>
                                      <p:cMediaNode>
                                        <p:cTn display="0" masterRel="sameClick">
                                          <p:stCondLst>
                                            <p:cond evt="begin" delay="0">
                                              <p:tn val="138"/>
                                            </p:cond>
                                          </p:stCondLst>
                                          <p:endCondLst>
                                            <p:cond evt="onStopAudio" delay="0">
                                              <p:tgtEl>
                                                <p:sldTgt/>
                                              </p:tgtEl>
                                            </p:cond>
                                          </p:endCondLst>
                                        </p:cTn>
                                        <p:tgtEl>
                                          <p:sndTgt r:embed="rId4" name="GUNSHOT.WAV"/>
                                        </p:tgtEl>
                                      </p:cMediaNode>
                                    </p:audio>
                                  </p:sub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3935"/>
                                        </p:tgtEl>
                                        <p:attrNameLst>
                                          <p:attrName>style.visibility</p:attrName>
                                        </p:attrNameLst>
                                      </p:cBhvr>
                                      <p:to>
                                        <p:strVal val="visible"/>
                                      </p:to>
                                    </p:set>
                                    <p:animEffect transition="in" filter="dissolve">
                                      <p:cBhvr>
                                        <p:cTn id="145" dur="500"/>
                                        <p:tgtEl>
                                          <p:spTgt spid="113935"/>
                                        </p:tgtEl>
                                      </p:cBhvr>
                                    </p:animEffect>
                                  </p:childTnLst>
                                  <p:subTnLst>
                                    <p:audio>
                                      <p:cMediaNode>
                                        <p:cTn display="0" masterRel="sameClick">
                                          <p:stCondLst>
                                            <p:cond evt="begin" delay="0">
                                              <p:tn val="143"/>
                                            </p:cond>
                                          </p:stCondLst>
                                          <p:endCondLst>
                                            <p:cond evt="onStopAudio" delay="0">
                                              <p:tgtEl>
                                                <p:sldTgt/>
                                              </p:tgtEl>
                                            </p:cond>
                                          </p:endCondLst>
                                        </p:cTn>
                                        <p:tgtEl>
                                          <p:sndTgt r:embed="rId5" name="CHIMES.WAV"/>
                                        </p:tgtEl>
                                      </p:cMediaNode>
                                    </p:audio>
                                  </p:sub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13936"/>
                                        </p:tgtEl>
                                        <p:attrNameLst>
                                          <p:attrName>style.visibility</p:attrName>
                                        </p:attrNameLst>
                                      </p:cBhvr>
                                      <p:to>
                                        <p:strVal val="visible"/>
                                      </p:to>
                                    </p:set>
                                    <p:animEffect transition="in" filter="wipe(up)">
                                      <p:cBhvr>
                                        <p:cTn id="150" dur="500"/>
                                        <p:tgtEl>
                                          <p:spTgt spid="113936"/>
                                        </p:tgtEl>
                                      </p:cBhvr>
                                    </p:animEffect>
                                  </p:childTnLst>
                                  <p:subTnLst>
                                    <p:audio>
                                      <p:cMediaNode>
                                        <p:cTn display="0" masterRel="sameClick">
                                          <p:stCondLst>
                                            <p:cond evt="begin" delay="0">
                                              <p:tn val="148"/>
                                            </p:cond>
                                          </p:stCondLst>
                                          <p:endCondLst>
                                            <p:cond evt="onStopAudio" delay="0">
                                              <p:tgtEl>
                                                <p:sldTgt/>
                                              </p:tgtEl>
                                            </p:cond>
                                          </p:endCondLst>
                                        </p:cTn>
                                        <p:tgtEl>
                                          <p:sndTgt r:embed="rId4" name="GUNSHOT.WAV"/>
                                        </p:tgtEl>
                                      </p:cMediaNode>
                                    </p:audio>
                                  </p:sub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13937"/>
                                        </p:tgtEl>
                                        <p:attrNameLst>
                                          <p:attrName>style.visibility</p:attrName>
                                        </p:attrNameLst>
                                      </p:cBhvr>
                                      <p:to>
                                        <p:strVal val="visible"/>
                                      </p:to>
                                    </p:set>
                                    <p:animEffect transition="in" filter="dissolve">
                                      <p:cBhvr>
                                        <p:cTn id="155" dur="500"/>
                                        <p:tgtEl>
                                          <p:spTgt spid="113937"/>
                                        </p:tgtEl>
                                      </p:cBhvr>
                                    </p:animEffect>
                                  </p:childTnLst>
                                  <p:subTnLst>
                                    <p:audio>
                                      <p:cMediaNode>
                                        <p:cTn display="0" masterRel="sameClick">
                                          <p:stCondLst>
                                            <p:cond evt="begin" delay="0">
                                              <p:tn val="153"/>
                                            </p:cond>
                                          </p:stCondLst>
                                          <p:endCondLst>
                                            <p:cond evt="onStopAudio" delay="0">
                                              <p:tgtEl>
                                                <p:sldTgt/>
                                              </p:tgtEl>
                                            </p:cond>
                                          </p:endCondLst>
                                        </p:cTn>
                                        <p:tgtEl>
                                          <p:sndTgt r:embed="rId5" name="CHIMES.WAV"/>
                                        </p:tgtEl>
                                      </p:cMediaNode>
                                    </p:audio>
                                  </p:sub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113938"/>
                                        </p:tgtEl>
                                        <p:attrNameLst>
                                          <p:attrName>style.visibility</p:attrName>
                                        </p:attrNameLst>
                                      </p:cBhvr>
                                      <p:to>
                                        <p:strVal val="visible"/>
                                      </p:to>
                                    </p:set>
                                    <p:animEffect transition="in" filter="wipe(up)">
                                      <p:cBhvr>
                                        <p:cTn id="160" dur="500"/>
                                        <p:tgtEl>
                                          <p:spTgt spid="113938"/>
                                        </p:tgtEl>
                                      </p:cBhvr>
                                    </p:animEffect>
                                  </p:childTnLst>
                                  <p:subTnLst>
                                    <p:audio>
                                      <p:cMediaNode>
                                        <p:cTn display="0" masterRel="sameClick">
                                          <p:stCondLst>
                                            <p:cond evt="begin" delay="0">
                                              <p:tn val="158"/>
                                            </p:cond>
                                          </p:stCondLst>
                                          <p:endCondLst>
                                            <p:cond evt="onStopAudio" delay="0">
                                              <p:tgtEl>
                                                <p:sldTgt/>
                                              </p:tgtEl>
                                            </p:cond>
                                          </p:endCondLst>
                                        </p:cTn>
                                        <p:tgtEl>
                                          <p:sndTgt r:embed="rId4" name="GUNSHOT.WAV"/>
                                        </p:tgtEl>
                                      </p:cMediaNode>
                                    </p:audio>
                                  </p:sub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3939"/>
                                        </p:tgtEl>
                                        <p:attrNameLst>
                                          <p:attrName>style.visibility</p:attrName>
                                        </p:attrNameLst>
                                      </p:cBhvr>
                                      <p:to>
                                        <p:strVal val="visible"/>
                                      </p:to>
                                    </p:set>
                                    <p:animEffect transition="in" filter="dissolve">
                                      <p:cBhvr>
                                        <p:cTn id="165" dur="500"/>
                                        <p:tgtEl>
                                          <p:spTgt spid="113939"/>
                                        </p:tgtEl>
                                      </p:cBhvr>
                                    </p:animEffect>
                                  </p:childTnLst>
                                  <p:subTnLst>
                                    <p:audio>
                                      <p:cMediaNode>
                                        <p:cTn display="0" masterRel="sameClick">
                                          <p:stCondLst>
                                            <p:cond evt="begin" delay="0">
                                              <p:tn val="163"/>
                                            </p:cond>
                                          </p:stCondLst>
                                          <p:endCondLst>
                                            <p:cond evt="onStopAudio" delay="0">
                                              <p:tgtEl>
                                                <p:sldTgt/>
                                              </p:tgtEl>
                                            </p:cond>
                                          </p:endCondLst>
                                        </p:cTn>
                                        <p:tgtEl>
                                          <p:sndTgt r:embed="rId5" name="CHIMES.WAV"/>
                                        </p:tgtEl>
                                      </p:cMediaNode>
                                    </p:audio>
                                  </p:subTnLst>
                                </p:cTn>
                              </p:par>
                            </p:childTnLst>
                          </p:cTn>
                        </p:par>
                      </p:childTnLst>
                    </p:cTn>
                  </p:par>
                  <p:par>
                    <p:cTn id="166" fill="hold">
                      <p:stCondLst>
                        <p:cond delay="indefinite"/>
                      </p:stCondLst>
                      <p:childTnLst>
                        <p:par>
                          <p:cTn id="167" fill="hold">
                            <p:stCondLst>
                              <p:cond delay="0"/>
                            </p:stCondLst>
                            <p:childTnLst>
                              <p:par>
                                <p:cTn id="168" presetID="4" presetClass="entr" presetSubtype="32" fill="hold" grpId="0" nodeType="clickEffect">
                                  <p:stCondLst>
                                    <p:cond delay="0"/>
                                  </p:stCondLst>
                                  <p:childTnLst>
                                    <p:set>
                                      <p:cBhvr>
                                        <p:cTn id="169" dur="1" fill="hold">
                                          <p:stCondLst>
                                            <p:cond delay="0"/>
                                          </p:stCondLst>
                                        </p:cTn>
                                        <p:tgtEl>
                                          <p:spTgt spid="113940"/>
                                        </p:tgtEl>
                                        <p:attrNameLst>
                                          <p:attrName>style.visibility</p:attrName>
                                        </p:attrNameLst>
                                      </p:cBhvr>
                                      <p:to>
                                        <p:strVal val="visible"/>
                                      </p:to>
                                    </p:set>
                                    <p:animEffect transition="in" filter="box(out)">
                                      <p:cBhvr>
                                        <p:cTn id="170" dur="500"/>
                                        <p:tgtEl>
                                          <p:spTgt spid="113940"/>
                                        </p:tgtEl>
                                      </p:cBhvr>
                                    </p:animEffect>
                                  </p:childTnLst>
                                  <p:subTnLst>
                                    <p:audio>
                                      <p:cMediaNode>
                                        <p:cTn display="0" masterRel="sameClick">
                                          <p:stCondLst>
                                            <p:cond evt="begin" delay="0">
                                              <p:tn val="168"/>
                                            </p:cond>
                                          </p:stCondLst>
                                          <p:endCondLst>
                                            <p:cond evt="onStopAudio" delay="0">
                                              <p:tgtEl>
                                                <p:sldTgt/>
                                              </p:tgtEl>
                                            </p:cond>
                                          </p:endCondLst>
                                        </p:cTn>
                                        <p:tgtEl>
                                          <p:sndTgt r:embed="rId3" name="DING.WAV"/>
                                        </p:tgtEl>
                                      </p:cMediaNode>
                                    </p:audio>
                                  </p:sub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113941"/>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4" presetClass="entr" presetSubtype="32" fill="hold" grpId="0" nodeType="clickEffect">
                                  <p:stCondLst>
                                    <p:cond delay="0"/>
                                  </p:stCondLst>
                                  <p:childTnLst>
                                    <p:set>
                                      <p:cBhvr>
                                        <p:cTn id="178" dur="1" fill="hold">
                                          <p:stCondLst>
                                            <p:cond delay="0"/>
                                          </p:stCondLst>
                                        </p:cTn>
                                        <p:tgtEl>
                                          <p:spTgt spid="113942"/>
                                        </p:tgtEl>
                                        <p:attrNameLst>
                                          <p:attrName>style.visibility</p:attrName>
                                        </p:attrNameLst>
                                      </p:cBhvr>
                                      <p:to>
                                        <p:strVal val="visible"/>
                                      </p:to>
                                    </p:set>
                                    <p:animEffect transition="in" filter="box(out)">
                                      <p:cBhvr>
                                        <p:cTn id="179" dur="500"/>
                                        <p:tgtEl>
                                          <p:spTgt spid="113942"/>
                                        </p:tgtEl>
                                      </p:cBhvr>
                                    </p:animEffect>
                                  </p:childTnLst>
                                  <p:subTnLst>
                                    <p:audio>
                                      <p:cMediaNode>
                                        <p:cTn display="0" masterRel="sameClick">
                                          <p:stCondLst>
                                            <p:cond evt="begin" delay="0">
                                              <p:tn val="177"/>
                                            </p:cond>
                                          </p:stCondLst>
                                          <p:endCondLst>
                                            <p:cond evt="onStopAudio" delay="0">
                                              <p:tgtEl>
                                                <p:sldTgt/>
                                              </p:tgtEl>
                                            </p:cond>
                                          </p:endCondLst>
                                        </p:cTn>
                                        <p:tgtEl>
                                          <p:sndTgt r:embed="rId3" name="DING.WAV"/>
                                        </p:tgtEl>
                                      </p:cMediaNode>
                                    </p:audio>
                                  </p:subTnLst>
                                </p:cTn>
                              </p:par>
                            </p:childTnLst>
                          </p:cTn>
                        </p:par>
                      </p:childTnLst>
                    </p:cTn>
                  </p:par>
                  <p:par>
                    <p:cTn id="180" fill="hold">
                      <p:stCondLst>
                        <p:cond delay="indefinite"/>
                      </p:stCondLst>
                      <p:childTnLst>
                        <p:par>
                          <p:cTn id="181" fill="hold">
                            <p:stCondLst>
                              <p:cond delay="0"/>
                            </p:stCondLst>
                            <p:childTnLst>
                              <p:par>
                                <p:cTn id="182" presetID="22" presetClass="entr" presetSubtype="1" fill="hold" grpId="0" nodeType="clickEffect">
                                  <p:stCondLst>
                                    <p:cond delay="0"/>
                                  </p:stCondLst>
                                  <p:childTnLst>
                                    <p:set>
                                      <p:cBhvr>
                                        <p:cTn id="183" dur="1" fill="hold">
                                          <p:stCondLst>
                                            <p:cond delay="0"/>
                                          </p:stCondLst>
                                        </p:cTn>
                                        <p:tgtEl>
                                          <p:spTgt spid="113943"/>
                                        </p:tgtEl>
                                        <p:attrNameLst>
                                          <p:attrName>style.visibility</p:attrName>
                                        </p:attrNameLst>
                                      </p:cBhvr>
                                      <p:to>
                                        <p:strVal val="visible"/>
                                      </p:to>
                                    </p:set>
                                    <p:animEffect transition="in" filter="wipe(up)">
                                      <p:cBhvr>
                                        <p:cTn id="184" dur="500"/>
                                        <p:tgtEl>
                                          <p:spTgt spid="113943"/>
                                        </p:tgtEl>
                                      </p:cBhvr>
                                    </p:animEffect>
                                  </p:childTnLst>
                                  <p:subTnLst>
                                    <p:audio>
                                      <p:cMediaNode>
                                        <p:cTn display="0" masterRel="sameClick">
                                          <p:stCondLst>
                                            <p:cond evt="begin" delay="0">
                                              <p:tn val="182"/>
                                            </p:cond>
                                          </p:stCondLst>
                                          <p:endCondLst>
                                            <p:cond evt="onStopAudio" delay="0">
                                              <p:tgtEl>
                                                <p:sldTgt/>
                                              </p:tgtEl>
                                            </p:cond>
                                          </p:endCondLst>
                                        </p:cTn>
                                        <p:tgtEl>
                                          <p:sndTgt r:embed="rId4" name="GUNSHOT.WAV"/>
                                        </p:tgtEl>
                                      </p:cMediaNode>
                                    </p:audio>
                                  </p:sub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113944"/>
                                        </p:tgtEl>
                                        <p:attrNameLst>
                                          <p:attrName>style.visibility</p:attrName>
                                        </p:attrNameLst>
                                      </p:cBhvr>
                                      <p:to>
                                        <p:strVal val="visible"/>
                                      </p:to>
                                    </p:set>
                                    <p:animEffect transition="in" filter="dissolve">
                                      <p:cBhvr>
                                        <p:cTn id="189" dur="500"/>
                                        <p:tgtEl>
                                          <p:spTgt spid="113944"/>
                                        </p:tgtEl>
                                      </p:cBhvr>
                                    </p:animEffect>
                                  </p:childTnLst>
                                  <p:subTnLst>
                                    <p:audio>
                                      <p:cMediaNode>
                                        <p:cTn display="0" masterRel="sameClick">
                                          <p:stCondLst>
                                            <p:cond evt="begin" delay="0">
                                              <p:tn val="187"/>
                                            </p:cond>
                                          </p:stCondLst>
                                          <p:endCondLst>
                                            <p:cond evt="onStopAudio" delay="0">
                                              <p:tgtEl>
                                                <p:sldTgt/>
                                              </p:tgtEl>
                                            </p:cond>
                                          </p:endCondLst>
                                        </p:cTn>
                                        <p:tgtEl>
                                          <p:sndTgt r:embed="rId5" name="CHIMES.WAV"/>
                                        </p:tgtEl>
                                      </p:cMediaNode>
                                    </p:audio>
                                  </p:subTnLst>
                                </p:cTn>
                              </p:par>
                            </p:childTnLst>
                          </p:cTn>
                        </p:par>
                      </p:childTnLst>
                    </p:cTn>
                  </p:par>
                  <p:par>
                    <p:cTn id="190" fill="hold">
                      <p:stCondLst>
                        <p:cond delay="indefinite"/>
                      </p:stCondLst>
                      <p:childTnLst>
                        <p:par>
                          <p:cTn id="191" fill="hold">
                            <p:stCondLst>
                              <p:cond delay="0"/>
                            </p:stCondLst>
                            <p:childTnLst>
                              <p:par>
                                <p:cTn id="192" presetID="4" presetClass="entr" presetSubtype="32" fill="hold" grpId="0" nodeType="clickEffect">
                                  <p:stCondLst>
                                    <p:cond delay="0"/>
                                  </p:stCondLst>
                                  <p:childTnLst>
                                    <p:set>
                                      <p:cBhvr>
                                        <p:cTn id="193" dur="1" fill="hold">
                                          <p:stCondLst>
                                            <p:cond delay="0"/>
                                          </p:stCondLst>
                                        </p:cTn>
                                        <p:tgtEl>
                                          <p:spTgt spid="113945"/>
                                        </p:tgtEl>
                                        <p:attrNameLst>
                                          <p:attrName>style.visibility</p:attrName>
                                        </p:attrNameLst>
                                      </p:cBhvr>
                                      <p:to>
                                        <p:strVal val="visible"/>
                                      </p:to>
                                    </p:set>
                                    <p:animEffect transition="in" filter="box(out)">
                                      <p:cBhvr>
                                        <p:cTn id="194" dur="500"/>
                                        <p:tgtEl>
                                          <p:spTgt spid="113945"/>
                                        </p:tgtEl>
                                      </p:cBhvr>
                                    </p:animEffect>
                                  </p:childTnLst>
                                  <p:subTnLst>
                                    <p:audio>
                                      <p:cMediaNode>
                                        <p:cTn display="0" masterRel="sameClick">
                                          <p:stCondLst>
                                            <p:cond evt="begin" delay="0">
                                              <p:tn val="192"/>
                                            </p:cond>
                                          </p:stCondLst>
                                          <p:endCondLst>
                                            <p:cond evt="onStopAudio" delay="0">
                                              <p:tgtEl>
                                                <p:sldTgt/>
                                              </p:tgtEl>
                                            </p:cond>
                                          </p:endCondLst>
                                        </p:cTn>
                                        <p:tgtEl>
                                          <p:sndTgt r:embed="rId3" name="DING.WAV"/>
                                        </p:tgtEl>
                                      </p:cMediaNode>
                                    </p:audio>
                                  </p:subTnLst>
                                </p:cTn>
                              </p:par>
                            </p:childTnLst>
                          </p:cTn>
                        </p:par>
                      </p:childTnLst>
                    </p:cTn>
                  </p:par>
                  <p:par>
                    <p:cTn id="195" fill="hold">
                      <p:stCondLst>
                        <p:cond delay="indefinite"/>
                      </p:stCondLst>
                      <p:childTnLst>
                        <p:par>
                          <p:cTn id="196" fill="hold">
                            <p:stCondLst>
                              <p:cond delay="0"/>
                            </p:stCondLst>
                            <p:childTnLst>
                              <p:par>
                                <p:cTn id="197" presetID="22" presetClass="entr" presetSubtype="1" fill="hold" grpId="0" nodeType="clickEffect">
                                  <p:stCondLst>
                                    <p:cond delay="0"/>
                                  </p:stCondLst>
                                  <p:childTnLst>
                                    <p:set>
                                      <p:cBhvr>
                                        <p:cTn id="198" dur="1" fill="hold">
                                          <p:stCondLst>
                                            <p:cond delay="0"/>
                                          </p:stCondLst>
                                        </p:cTn>
                                        <p:tgtEl>
                                          <p:spTgt spid="113946"/>
                                        </p:tgtEl>
                                        <p:attrNameLst>
                                          <p:attrName>style.visibility</p:attrName>
                                        </p:attrNameLst>
                                      </p:cBhvr>
                                      <p:to>
                                        <p:strVal val="visible"/>
                                      </p:to>
                                    </p:set>
                                    <p:animEffect transition="in" filter="wipe(up)">
                                      <p:cBhvr>
                                        <p:cTn id="199" dur="500"/>
                                        <p:tgtEl>
                                          <p:spTgt spid="113946"/>
                                        </p:tgtEl>
                                      </p:cBhvr>
                                    </p:animEffect>
                                  </p:childTnLst>
                                  <p:subTnLst>
                                    <p:audio>
                                      <p:cMediaNode>
                                        <p:cTn display="0" masterRel="sameClick">
                                          <p:stCondLst>
                                            <p:cond evt="begin" delay="0">
                                              <p:tn val="197"/>
                                            </p:cond>
                                          </p:stCondLst>
                                          <p:endCondLst>
                                            <p:cond evt="onStopAudio" delay="0">
                                              <p:tgtEl>
                                                <p:sldTgt/>
                                              </p:tgtEl>
                                            </p:cond>
                                          </p:endCondLst>
                                        </p:cTn>
                                        <p:tgtEl>
                                          <p:sndTgt r:embed="rId4" name="GUNSHOT.WAV"/>
                                        </p:tgtEl>
                                      </p:cMediaNode>
                                    </p:audio>
                                  </p:sub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3947"/>
                                        </p:tgtEl>
                                        <p:attrNameLst>
                                          <p:attrName>style.visibility</p:attrName>
                                        </p:attrNameLst>
                                      </p:cBhvr>
                                      <p:to>
                                        <p:strVal val="visible"/>
                                      </p:to>
                                    </p:set>
                                    <p:animEffect transition="in" filter="dissolve">
                                      <p:cBhvr>
                                        <p:cTn id="204" dur="500"/>
                                        <p:tgtEl>
                                          <p:spTgt spid="113947"/>
                                        </p:tgtEl>
                                      </p:cBhvr>
                                    </p:animEffect>
                                  </p:childTnLst>
                                  <p:subTnLst>
                                    <p:audio>
                                      <p:cMediaNode>
                                        <p:cTn display="0" masterRel="sameClick">
                                          <p:stCondLst>
                                            <p:cond evt="begin" delay="0">
                                              <p:tn val="202"/>
                                            </p:cond>
                                          </p:stCondLst>
                                          <p:endCondLst>
                                            <p:cond evt="onStopAudio" delay="0">
                                              <p:tgtEl>
                                                <p:sldTgt/>
                                              </p:tgtEl>
                                            </p:cond>
                                          </p:endCondLst>
                                        </p:cTn>
                                        <p:tgtEl>
                                          <p:sndTgt r:embed="rId5" name="CHIMES.WAV"/>
                                        </p:tgtEl>
                                      </p:cMediaNode>
                                    </p:audio>
                                  </p:subTnLst>
                                </p:cTn>
                              </p:par>
                            </p:childTnLst>
                          </p:cTn>
                        </p:par>
                      </p:childTnLst>
                    </p:cTn>
                  </p:par>
                  <p:par>
                    <p:cTn id="205" fill="hold">
                      <p:stCondLst>
                        <p:cond delay="indefinite"/>
                      </p:stCondLst>
                      <p:childTnLst>
                        <p:par>
                          <p:cTn id="206" fill="hold">
                            <p:stCondLst>
                              <p:cond delay="0"/>
                            </p:stCondLst>
                            <p:childTnLst>
                              <p:par>
                                <p:cTn id="207" presetID="4" presetClass="entr" presetSubtype="32" fill="hold" grpId="0" nodeType="clickEffect">
                                  <p:stCondLst>
                                    <p:cond delay="0"/>
                                  </p:stCondLst>
                                  <p:childTnLst>
                                    <p:set>
                                      <p:cBhvr>
                                        <p:cTn id="208" dur="1" fill="hold">
                                          <p:stCondLst>
                                            <p:cond delay="0"/>
                                          </p:stCondLst>
                                        </p:cTn>
                                        <p:tgtEl>
                                          <p:spTgt spid="113948"/>
                                        </p:tgtEl>
                                        <p:attrNameLst>
                                          <p:attrName>style.visibility</p:attrName>
                                        </p:attrNameLst>
                                      </p:cBhvr>
                                      <p:to>
                                        <p:strVal val="visible"/>
                                      </p:to>
                                    </p:set>
                                    <p:animEffect transition="in" filter="box(out)">
                                      <p:cBhvr>
                                        <p:cTn id="209" dur="500"/>
                                        <p:tgtEl>
                                          <p:spTgt spid="113948"/>
                                        </p:tgtEl>
                                      </p:cBhvr>
                                    </p:animEffect>
                                  </p:childTnLst>
                                  <p:subTnLst>
                                    <p:audio>
                                      <p:cMediaNode>
                                        <p:cTn display="0" masterRel="sameClick">
                                          <p:stCondLst>
                                            <p:cond evt="begin" delay="0">
                                              <p:tn val="207"/>
                                            </p:cond>
                                          </p:stCondLst>
                                          <p:endCondLst>
                                            <p:cond evt="onStopAudio" delay="0">
                                              <p:tgtEl>
                                                <p:sldTgt/>
                                              </p:tgtEl>
                                            </p:cond>
                                          </p:endCondLst>
                                        </p:cTn>
                                        <p:tgtEl>
                                          <p:sndTgt r:embed="rId3" name="DING.WAV"/>
                                        </p:tgtEl>
                                      </p:cMediaNode>
                                    </p:audio>
                                  </p:sub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113949"/>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4" presetClass="entr" presetSubtype="32" fill="hold" grpId="0" nodeType="clickEffect">
                                  <p:stCondLst>
                                    <p:cond delay="0"/>
                                  </p:stCondLst>
                                  <p:childTnLst>
                                    <p:set>
                                      <p:cBhvr>
                                        <p:cTn id="217" dur="1" fill="hold">
                                          <p:stCondLst>
                                            <p:cond delay="0"/>
                                          </p:stCondLst>
                                        </p:cTn>
                                        <p:tgtEl>
                                          <p:spTgt spid="113950"/>
                                        </p:tgtEl>
                                        <p:attrNameLst>
                                          <p:attrName>style.visibility</p:attrName>
                                        </p:attrNameLst>
                                      </p:cBhvr>
                                      <p:to>
                                        <p:strVal val="visible"/>
                                      </p:to>
                                    </p:set>
                                    <p:animEffect transition="in" filter="box(out)">
                                      <p:cBhvr>
                                        <p:cTn id="218" dur="500"/>
                                        <p:tgtEl>
                                          <p:spTgt spid="113950"/>
                                        </p:tgtEl>
                                      </p:cBhvr>
                                    </p:animEffect>
                                  </p:childTnLst>
                                  <p:subTnLst>
                                    <p:audio>
                                      <p:cMediaNode>
                                        <p:cTn display="0" masterRel="sameClick">
                                          <p:stCondLst>
                                            <p:cond evt="begin" delay="0">
                                              <p:tn val="216"/>
                                            </p:cond>
                                          </p:stCondLst>
                                          <p:endCondLst>
                                            <p:cond evt="onStopAudio" delay="0">
                                              <p:tgtEl>
                                                <p:sldTgt/>
                                              </p:tgtEl>
                                            </p:cond>
                                          </p:endCondLst>
                                        </p:cTn>
                                        <p:tgtEl>
                                          <p:sndTgt r:embed="rId3" name="DING.WAV"/>
                                        </p:tgtEl>
                                      </p:cMediaNode>
                                    </p:audio>
                                  </p:sub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499"/>
                                          </p:stCondLst>
                                        </p:cTn>
                                        <p:tgtEl>
                                          <p:spTgt spid="113951"/>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4" presetClass="entr" presetSubtype="32" fill="hold" grpId="0" nodeType="clickEffect">
                                  <p:stCondLst>
                                    <p:cond delay="0"/>
                                  </p:stCondLst>
                                  <p:childTnLst>
                                    <p:set>
                                      <p:cBhvr>
                                        <p:cTn id="226" dur="1" fill="hold">
                                          <p:stCondLst>
                                            <p:cond delay="0"/>
                                          </p:stCondLst>
                                        </p:cTn>
                                        <p:tgtEl>
                                          <p:spTgt spid="113952"/>
                                        </p:tgtEl>
                                        <p:attrNameLst>
                                          <p:attrName>style.visibility</p:attrName>
                                        </p:attrNameLst>
                                      </p:cBhvr>
                                      <p:to>
                                        <p:strVal val="visible"/>
                                      </p:to>
                                    </p:set>
                                    <p:animEffect transition="in" filter="box(out)">
                                      <p:cBhvr>
                                        <p:cTn id="227" dur="500"/>
                                        <p:tgtEl>
                                          <p:spTgt spid="113952"/>
                                        </p:tgtEl>
                                      </p:cBhvr>
                                    </p:animEffect>
                                  </p:childTnLst>
                                  <p:subTnLst>
                                    <p:audio>
                                      <p:cMediaNode>
                                        <p:cTn display="0" masterRel="sameClick">
                                          <p:stCondLst>
                                            <p:cond evt="begin" delay="0">
                                              <p:tn val="225"/>
                                            </p:cond>
                                          </p:stCondLst>
                                          <p:endCondLst>
                                            <p:cond evt="onStopAudio" delay="0">
                                              <p:tgtEl>
                                                <p:sldTgt/>
                                              </p:tgtEl>
                                            </p:cond>
                                          </p:endCondLst>
                                        </p:cTn>
                                        <p:tgtEl>
                                          <p:sndTgt r:embed="rId3" name="DING.WAV"/>
                                        </p:tgtEl>
                                      </p:cMediaNode>
                                    </p:audio>
                                  </p:subTnLst>
                                </p:cTn>
                              </p:par>
                            </p:childTnLst>
                          </p:cTn>
                        </p:par>
                      </p:childTnLst>
                    </p:cTn>
                  </p:par>
                  <p:par>
                    <p:cTn id="228" fill="hold">
                      <p:stCondLst>
                        <p:cond delay="indefinite"/>
                      </p:stCondLst>
                      <p:childTnLst>
                        <p:par>
                          <p:cTn id="229" fill="hold">
                            <p:stCondLst>
                              <p:cond delay="0"/>
                            </p:stCondLst>
                            <p:childTnLst>
                              <p:par>
                                <p:cTn id="230" presetID="1" presetClass="entr" presetSubtype="0" fill="hold" grpId="0" nodeType="clickEffect">
                                  <p:stCondLst>
                                    <p:cond delay="0"/>
                                  </p:stCondLst>
                                  <p:childTnLst>
                                    <p:set>
                                      <p:cBhvr>
                                        <p:cTn id="231" dur="1" fill="hold">
                                          <p:stCondLst>
                                            <p:cond delay="499"/>
                                          </p:stCondLst>
                                        </p:cTn>
                                        <p:tgtEl>
                                          <p:spTgt spid="113954"/>
                                        </p:tgtEl>
                                        <p:attrNameLst>
                                          <p:attrName>style.visibility</p:attrName>
                                        </p:attrNameLst>
                                      </p:cBhvr>
                                      <p:to>
                                        <p:strVal val="visible"/>
                                      </p:to>
                                    </p:set>
                                  </p:childTnLst>
                                </p:cTn>
                              </p:par>
                            </p:childTnLst>
                          </p:cTn>
                        </p:par>
                        <p:par>
                          <p:cTn id="232" fill="hold">
                            <p:stCondLst>
                              <p:cond delay="500"/>
                            </p:stCondLst>
                            <p:childTnLst>
                              <p:par>
                                <p:cTn id="233" presetID="23" presetClass="entr" presetSubtype="16" fill="hold" grpId="0" nodeType="afterEffect">
                                  <p:stCondLst>
                                    <p:cond delay="0"/>
                                  </p:stCondLst>
                                  <p:childTnLst>
                                    <p:set>
                                      <p:cBhvr>
                                        <p:cTn id="234" dur="1" fill="hold">
                                          <p:stCondLst>
                                            <p:cond delay="0"/>
                                          </p:stCondLst>
                                        </p:cTn>
                                        <p:tgtEl>
                                          <p:spTgt spid="113953"/>
                                        </p:tgtEl>
                                        <p:attrNameLst>
                                          <p:attrName>style.visibility</p:attrName>
                                        </p:attrNameLst>
                                      </p:cBhvr>
                                      <p:to>
                                        <p:strVal val="visible"/>
                                      </p:to>
                                    </p:set>
                                    <p:anim calcmode="lin" valueType="num">
                                      <p:cBhvr>
                                        <p:cTn id="235" dur="500" fill="hold"/>
                                        <p:tgtEl>
                                          <p:spTgt spid="113953"/>
                                        </p:tgtEl>
                                        <p:attrNameLst>
                                          <p:attrName>ppt_w</p:attrName>
                                        </p:attrNameLst>
                                      </p:cBhvr>
                                      <p:tavLst>
                                        <p:tav tm="0">
                                          <p:val>
                                            <p:fltVal val="0.000000"/>
                                          </p:val>
                                        </p:tav>
                                        <p:tav tm="100000">
                                          <p:val>
                                            <p:strVal val="#ppt_w"/>
                                          </p:val>
                                        </p:tav>
                                      </p:tavLst>
                                    </p:anim>
                                    <p:anim calcmode="lin" valueType="num">
                                      <p:cBhvr>
                                        <p:cTn id="236" dur="500" fill="hold"/>
                                        <p:tgtEl>
                                          <p:spTgt spid="113953"/>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233"/>
                                            </p:cond>
                                          </p:stCondLst>
                                          <p:endCondLst>
                                            <p:cond evt="onStopAudio" delay="0">
                                              <p:tgtEl>
                                                <p:sldTgt/>
                                              </p:tgtEl>
                                            </p:cond>
                                          </p:endCondLst>
                                        </p:cTn>
                                        <p:tgtEl>
                                          <p:sndTgt r:embed="rId6" name="TADA.WAV"/>
                                        </p:tgtEl>
                                      </p:cMediaNode>
                                    </p:audio>
                                  </p:subTnLst>
                                </p:cTn>
                              </p:par>
                            </p:childTnLst>
                          </p:cTn>
                        </p:par>
                      </p:childTnLst>
                    </p:cTn>
                  </p:par>
                  <p:par>
                    <p:cTn id="237" fill="hold">
                      <p:stCondLst>
                        <p:cond delay="indefinite"/>
                      </p:stCondLst>
                      <p:childTnLst>
                        <p:par>
                          <p:cTn id="238" fill="hold">
                            <p:stCondLst>
                              <p:cond delay="0"/>
                            </p:stCondLst>
                            <p:childTnLst>
                              <p:par>
                                <p:cTn id="239" presetID="4" presetClass="entr" presetSubtype="16" fill="hold" grpId="0" nodeType="clickEffect">
                                  <p:stCondLst>
                                    <p:cond delay="0"/>
                                  </p:stCondLst>
                                  <p:childTnLst>
                                    <p:set>
                                      <p:cBhvr>
                                        <p:cTn id="240" dur="1" fill="hold">
                                          <p:stCondLst>
                                            <p:cond delay="0"/>
                                          </p:stCondLst>
                                        </p:cTn>
                                        <p:tgtEl>
                                          <p:spTgt spid="113955"/>
                                        </p:tgtEl>
                                        <p:attrNameLst>
                                          <p:attrName>style.visibility</p:attrName>
                                        </p:attrNameLst>
                                      </p:cBhvr>
                                      <p:to>
                                        <p:strVal val="visible"/>
                                      </p:to>
                                    </p:set>
                                    <p:animEffect transition="in" filter="box(in)">
                                      <p:cBhvr>
                                        <p:cTn id="241" dur="500"/>
                                        <p:tgtEl>
                                          <p:spTgt spid="113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90" grpId="0"/>
      <p:bldP spid="113908" grpId="0" animBg="1"/>
      <p:bldP spid="113909" grpId="0" animBg="1"/>
      <p:bldP spid="113910" grpId="0" animBg="1"/>
      <p:bldP spid="113911" grpId="0" animBg="1"/>
      <p:bldP spid="113912" grpId="0" animBg="1"/>
      <p:bldP spid="113913" grpId="0" animBg="1"/>
      <p:bldP spid="113914" grpId="0" animBg="1"/>
      <p:bldP spid="113915" grpId="0" animBg="1"/>
      <p:bldP spid="113916" grpId="0" animBg="1"/>
      <p:bldP spid="113917" grpId="0" animBg="1"/>
      <p:bldP spid="113918" grpId="0" animBg="1"/>
      <p:bldP spid="113919" grpId="0" animBg="1"/>
      <p:bldP spid="113920" grpId="0" animBg="1"/>
      <p:bldP spid="113921" grpId="0" animBg="1"/>
      <p:bldP spid="113922" grpId="0" animBg="1"/>
      <p:bldP spid="113923" grpId="0" animBg="1"/>
      <p:bldP spid="113924" grpId="0" animBg="1"/>
      <p:bldP spid="113925" grpId="0" animBg="1"/>
      <p:bldP spid="113926" grpId="0" animBg="1"/>
      <p:bldP spid="113927" grpId="0" animBg="1"/>
      <p:bldP spid="113928" grpId="0" animBg="1"/>
      <p:bldP spid="113929" grpId="0" animBg="1"/>
      <p:bldP spid="113930" grpId="0" animBg="1"/>
      <p:bldP spid="113931" grpId="0" animBg="1"/>
      <p:bldP spid="113932" grpId="0" animBg="1"/>
      <p:bldP spid="113933" grpId="0" animBg="1"/>
      <p:bldP spid="113934" grpId="0" animBg="1"/>
      <p:bldP spid="113935" grpId="0" animBg="1"/>
      <p:bldP spid="113936" grpId="0" animBg="1"/>
      <p:bldP spid="113937" grpId="0" animBg="1"/>
      <p:bldP spid="113938" grpId="0" animBg="1"/>
      <p:bldP spid="113939" grpId="0" animBg="1"/>
      <p:bldP spid="113940" grpId="0" animBg="1"/>
      <p:bldP spid="113941" grpId="0" animBg="1"/>
      <p:bldP spid="113942" grpId="0" animBg="1"/>
      <p:bldP spid="113943" grpId="0" animBg="1"/>
      <p:bldP spid="113944" grpId="0" animBg="1"/>
      <p:bldP spid="113945" grpId="0" animBg="1"/>
      <p:bldP spid="113946" grpId="0" animBg="1"/>
      <p:bldP spid="113947" grpId="0" animBg="1"/>
      <p:bldP spid="113948" grpId="0" animBg="1"/>
      <p:bldP spid="113949" grpId="0" animBg="1"/>
      <p:bldP spid="113950" grpId="0" animBg="1"/>
      <p:bldP spid="113951" grpId="0" animBg="1"/>
      <p:bldP spid="113952" grpId="0" animBg="1"/>
      <p:bldP spid="113953" grpId="0"/>
      <p:bldP spid="113954" grpId="0" animBg="1"/>
      <p:bldP spid="1139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1" name="Text Box 3"/>
          <p:cNvSpPr txBox="1"/>
          <p:nvPr/>
        </p:nvSpPr>
        <p:spPr>
          <a:xfrm>
            <a:off x="533400" y="457200"/>
            <a:ext cx="58674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The Turnpike Reconstruction Problem</a:t>
            </a:r>
            <a:endParaRPr lang="en-US" altLang="zh-CN" sz="2000" b="1" dirty="0">
              <a:latin typeface="Times New Roman" panose="02020603050405020304" pitchFamily="18" charset="0"/>
            </a:endParaRPr>
          </a:p>
        </p:txBody>
      </p:sp>
      <p:sp>
        <p:nvSpPr>
          <p:cNvPr id="114692" name="Text Box 4"/>
          <p:cNvSpPr txBox="1"/>
          <p:nvPr/>
        </p:nvSpPr>
        <p:spPr>
          <a:xfrm>
            <a:off x="990600" y="990600"/>
            <a:ext cx="7467600" cy="1006475"/>
          </a:xfrm>
          <a:prstGeom prst="rect">
            <a:avLst/>
          </a:prstGeom>
          <a:noFill/>
          <a:ln w="9525">
            <a:noFill/>
          </a:ln>
        </p:spPr>
        <p:txBody>
          <a:bodyPr>
            <a:spAutoFit/>
          </a:bodyPr>
          <a:p>
            <a:r>
              <a:rPr lang="en-US" altLang="zh-CN" sz="2000" b="1" dirty="0">
                <a:latin typeface="Times New Roman" panose="02020603050405020304" pitchFamily="18" charset="0"/>
              </a:rPr>
              <a:t>Given </a:t>
            </a:r>
            <a:r>
              <a:rPr lang="en-US" altLang="zh-CN" sz="2000" b="1" i="1" dirty="0">
                <a:solidFill>
                  <a:schemeClr val="hlink"/>
                </a:solidFill>
                <a:latin typeface="Times New Roman" panose="02020603050405020304" pitchFamily="18" charset="0"/>
              </a:rPr>
              <a:t>N</a:t>
            </a:r>
            <a:r>
              <a:rPr lang="en-US" altLang="zh-CN" sz="2000" b="1" dirty="0">
                <a:latin typeface="Times New Roman" panose="02020603050405020304" pitchFamily="18" charset="0"/>
              </a:rPr>
              <a:t> points on the </a:t>
            </a:r>
            <a:r>
              <a:rPr lang="en-US" altLang="zh-CN" sz="2000" b="1" i="1" dirty="0">
                <a:latin typeface="Times New Roman" panose="02020603050405020304" pitchFamily="18" charset="0"/>
              </a:rPr>
              <a:t>x</a:t>
            </a:r>
            <a:r>
              <a:rPr lang="en-US" altLang="zh-CN" sz="2000" b="1" dirty="0">
                <a:latin typeface="Times New Roman" panose="02020603050405020304" pitchFamily="18" charset="0"/>
              </a:rPr>
              <a:t>-axis with coordinates </a:t>
            </a:r>
            <a:r>
              <a:rPr lang="en-US" altLang="zh-CN" sz="2000" b="1" i="1" dirty="0">
                <a:solidFill>
                  <a:schemeClr val="hlink"/>
                </a:solidFill>
                <a:latin typeface="Times New Roman" panose="02020603050405020304" pitchFamily="18" charset="0"/>
              </a:rPr>
              <a:t>x</a:t>
            </a:r>
            <a:r>
              <a:rPr lang="en-US" altLang="zh-CN" sz="2000" b="1" baseline="-25000" dirty="0">
                <a:solidFill>
                  <a:schemeClr val="hlink"/>
                </a:solidFill>
                <a:latin typeface="Times New Roman" panose="02020603050405020304" pitchFamily="18" charset="0"/>
              </a:rPr>
              <a:t>1</a:t>
            </a:r>
            <a:r>
              <a:rPr lang="en-US" altLang="zh-CN" sz="2000" b="1" dirty="0">
                <a:solidFill>
                  <a:schemeClr val="hlink"/>
                </a:solidFill>
                <a:latin typeface="Times New Roman" panose="02020603050405020304" pitchFamily="18" charset="0"/>
              </a:rPr>
              <a:t> &lt;  </a:t>
            </a:r>
            <a:r>
              <a:rPr lang="en-US" altLang="zh-CN" sz="2000" b="1" i="1" dirty="0">
                <a:solidFill>
                  <a:schemeClr val="hlink"/>
                </a:solidFill>
                <a:latin typeface="Times New Roman" panose="02020603050405020304" pitchFamily="18" charset="0"/>
              </a:rPr>
              <a:t>x</a:t>
            </a:r>
            <a:r>
              <a:rPr lang="en-US" altLang="zh-CN" sz="2000" b="1" baseline="-25000" dirty="0">
                <a:solidFill>
                  <a:schemeClr val="hlink"/>
                </a:solidFill>
                <a:latin typeface="Times New Roman" panose="02020603050405020304" pitchFamily="18" charset="0"/>
              </a:rPr>
              <a:t>2</a:t>
            </a:r>
            <a:r>
              <a:rPr lang="en-US" altLang="zh-CN" sz="2000" b="1" dirty="0">
                <a:solidFill>
                  <a:schemeClr val="hlink"/>
                </a:solidFill>
                <a:latin typeface="Times New Roman" panose="02020603050405020304" pitchFamily="18" charset="0"/>
              </a:rPr>
              <a:t> &lt; …&lt; </a:t>
            </a:r>
            <a:r>
              <a:rPr lang="en-US" altLang="zh-CN" sz="2000" b="1" i="1" dirty="0">
                <a:solidFill>
                  <a:schemeClr val="hlink"/>
                </a:solidFill>
                <a:latin typeface="Times New Roman" panose="02020603050405020304" pitchFamily="18" charset="0"/>
              </a:rPr>
              <a:t>x</a:t>
            </a:r>
            <a:r>
              <a:rPr lang="en-US" altLang="zh-CN" sz="2000" b="1" i="1" baseline="-25000" dirty="0">
                <a:solidFill>
                  <a:schemeClr val="hlink"/>
                </a:solidFill>
                <a:latin typeface="Times New Roman" panose="02020603050405020304" pitchFamily="18" charset="0"/>
              </a:rPr>
              <a:t>N</a:t>
            </a:r>
            <a:r>
              <a:rPr lang="en-US" altLang="zh-CN" sz="2000" b="1" i="1" baseline="-25000" dirty="0">
                <a:latin typeface="Times New Roman" panose="02020603050405020304" pitchFamily="18" charset="0"/>
              </a:rPr>
              <a:t> </a:t>
            </a:r>
            <a:r>
              <a:rPr lang="en-US" altLang="zh-CN" sz="2000" b="1" dirty="0">
                <a:latin typeface="Times New Roman" panose="02020603050405020304" pitchFamily="18" charset="0"/>
              </a:rPr>
              <a:t>.  Assume that </a:t>
            </a:r>
            <a:r>
              <a:rPr lang="en-US" altLang="zh-CN" sz="2000" b="1" i="1" dirty="0">
                <a:solidFill>
                  <a:schemeClr val="hlink"/>
                </a:solidFill>
                <a:latin typeface="Times New Roman" panose="02020603050405020304" pitchFamily="18" charset="0"/>
              </a:rPr>
              <a:t>x</a:t>
            </a:r>
            <a:r>
              <a:rPr lang="en-US" altLang="zh-CN" sz="2000" b="1" baseline="-25000" dirty="0">
                <a:solidFill>
                  <a:schemeClr val="hlink"/>
                </a:solidFill>
                <a:latin typeface="Times New Roman" panose="02020603050405020304" pitchFamily="18" charset="0"/>
              </a:rPr>
              <a:t>1</a:t>
            </a:r>
            <a:r>
              <a:rPr lang="en-US" altLang="zh-CN" sz="2000" b="1" dirty="0">
                <a:solidFill>
                  <a:schemeClr val="hlink"/>
                </a:solidFill>
                <a:latin typeface="Times New Roman" panose="02020603050405020304" pitchFamily="18" charset="0"/>
              </a:rPr>
              <a:t> = 0</a:t>
            </a:r>
            <a:r>
              <a:rPr lang="en-US" altLang="zh-CN" sz="2000" b="1" dirty="0">
                <a:latin typeface="Times New Roman" panose="02020603050405020304" pitchFamily="18" charset="0"/>
              </a:rPr>
              <a:t>.  There are </a:t>
            </a:r>
            <a:r>
              <a:rPr lang="en-US" altLang="zh-CN" sz="2000" b="1" i="1" dirty="0">
                <a:solidFill>
                  <a:schemeClr val="hlink"/>
                </a:solidFill>
                <a:latin typeface="Times New Roman" panose="02020603050405020304" pitchFamily="18" charset="0"/>
              </a:rPr>
              <a:t>N</a:t>
            </a:r>
            <a:r>
              <a:rPr lang="en-US" altLang="zh-CN" sz="2000" b="1" dirty="0">
                <a:solidFill>
                  <a:schemeClr val="hlink"/>
                </a:solidFill>
                <a:latin typeface="Times New Roman" panose="02020603050405020304" pitchFamily="18" charset="0"/>
              </a:rPr>
              <a:t> ( </a:t>
            </a:r>
            <a:r>
              <a:rPr lang="en-US" altLang="zh-CN" sz="2000" b="1" i="1" dirty="0">
                <a:solidFill>
                  <a:schemeClr val="hlink"/>
                </a:solidFill>
                <a:latin typeface="Times New Roman" panose="02020603050405020304" pitchFamily="18" charset="0"/>
              </a:rPr>
              <a:t>N</a:t>
            </a:r>
            <a:r>
              <a:rPr lang="en-US" altLang="zh-CN" sz="2000" b="1" dirty="0">
                <a:solidFill>
                  <a:schemeClr val="hlink"/>
                </a:solidFill>
                <a:latin typeface="Times New Roman" panose="02020603050405020304" pitchFamily="18" charset="0"/>
              </a:rPr>
              <a:t> – 1 ) / 2</a:t>
            </a:r>
            <a:r>
              <a:rPr lang="en-US" altLang="zh-CN" sz="2000" b="1" dirty="0">
                <a:latin typeface="Times New Roman" panose="02020603050405020304" pitchFamily="18" charset="0"/>
              </a:rPr>
              <a:t> distances between every pair of points.</a:t>
            </a:r>
            <a:endParaRPr lang="en-US" altLang="zh-CN" sz="2000" b="1" dirty="0">
              <a:latin typeface="Times New Roman" panose="02020603050405020304" pitchFamily="18" charset="0"/>
            </a:endParaRPr>
          </a:p>
        </p:txBody>
      </p:sp>
      <p:sp>
        <p:nvSpPr>
          <p:cNvPr id="114693" name="Text Box 5"/>
          <p:cNvSpPr txBox="1"/>
          <p:nvPr/>
        </p:nvSpPr>
        <p:spPr>
          <a:xfrm>
            <a:off x="990600" y="1981200"/>
            <a:ext cx="7467600" cy="701675"/>
          </a:xfrm>
          <a:prstGeom prst="rect">
            <a:avLst/>
          </a:prstGeom>
          <a:noFill/>
          <a:ln w="9525">
            <a:noFill/>
          </a:ln>
        </p:spPr>
        <p:txBody>
          <a:bodyPr>
            <a:spAutoFit/>
          </a:bodyPr>
          <a:p>
            <a:r>
              <a:rPr lang="en-US" altLang="zh-CN" sz="2000" b="1" dirty="0">
                <a:latin typeface="Times New Roman" panose="02020603050405020304" pitchFamily="18" charset="0"/>
              </a:rPr>
              <a:t>Given </a:t>
            </a:r>
            <a:r>
              <a:rPr lang="en-US" altLang="zh-CN" sz="2000" b="1" i="1" dirty="0">
                <a:solidFill>
                  <a:schemeClr val="hlink"/>
                </a:solidFill>
                <a:latin typeface="Times New Roman" panose="02020603050405020304" pitchFamily="18" charset="0"/>
              </a:rPr>
              <a:t>N</a:t>
            </a:r>
            <a:r>
              <a:rPr lang="en-US" altLang="zh-CN" sz="2000" b="1" dirty="0">
                <a:solidFill>
                  <a:schemeClr val="hlink"/>
                </a:solidFill>
                <a:latin typeface="Times New Roman" panose="02020603050405020304" pitchFamily="18" charset="0"/>
              </a:rPr>
              <a:t> ( </a:t>
            </a:r>
            <a:r>
              <a:rPr lang="en-US" altLang="zh-CN" sz="2000" b="1" i="1" dirty="0">
                <a:solidFill>
                  <a:schemeClr val="hlink"/>
                </a:solidFill>
                <a:latin typeface="Times New Roman" panose="02020603050405020304" pitchFamily="18" charset="0"/>
              </a:rPr>
              <a:t>N</a:t>
            </a:r>
            <a:r>
              <a:rPr lang="en-US" altLang="zh-CN" sz="2000" b="1" dirty="0">
                <a:solidFill>
                  <a:schemeClr val="hlink"/>
                </a:solidFill>
                <a:latin typeface="Times New Roman" panose="02020603050405020304" pitchFamily="18" charset="0"/>
              </a:rPr>
              <a:t> – 1 ) / 2</a:t>
            </a:r>
            <a:r>
              <a:rPr lang="en-US" altLang="zh-CN" sz="2000" b="1" dirty="0">
                <a:latin typeface="Times New Roman" panose="02020603050405020304" pitchFamily="18" charset="0"/>
              </a:rPr>
              <a:t> distances.  </a:t>
            </a:r>
            <a:r>
              <a:rPr lang="en-US" altLang="zh-CN" sz="2000" b="1" dirty="0">
                <a:solidFill>
                  <a:schemeClr val="hlink"/>
                </a:solidFill>
                <a:latin typeface="Times New Roman" panose="02020603050405020304" pitchFamily="18" charset="0"/>
              </a:rPr>
              <a:t>Reconstruct a point set</a:t>
            </a:r>
            <a:r>
              <a:rPr lang="en-US" altLang="zh-CN" sz="2000" b="1" dirty="0">
                <a:latin typeface="Times New Roman" panose="02020603050405020304" pitchFamily="18" charset="0"/>
              </a:rPr>
              <a:t> from the distances.</a:t>
            </a:r>
            <a:endParaRPr lang="en-US" altLang="zh-CN" sz="2000" b="1" dirty="0">
              <a:latin typeface="Times New Roman" panose="02020603050405020304" pitchFamily="18" charset="0"/>
            </a:endParaRPr>
          </a:p>
        </p:txBody>
      </p:sp>
      <p:sp>
        <p:nvSpPr>
          <p:cNvPr id="114694" name="Rectangle 6"/>
          <p:cNvSpPr/>
          <p:nvPr/>
        </p:nvSpPr>
        <p:spPr>
          <a:xfrm>
            <a:off x="685800" y="2667000"/>
            <a:ext cx="7543800" cy="457200"/>
          </a:xfrm>
          <a:prstGeom prst="rect">
            <a:avLst/>
          </a:prstGeom>
          <a:noFill/>
          <a:ln w="25400">
            <a:noFill/>
          </a:ln>
        </p:spPr>
        <p:txBody>
          <a:bodyPr>
            <a:spAutoFit/>
          </a:bodyPr>
          <a:p>
            <a:r>
              <a:rPr lang="en-US" altLang="zh-CN" b="1" dirty="0">
                <a:latin typeface="Times New Roman" panose="02020603050405020304" pitchFamily="18" charset="0"/>
                <a:ea typeface="MS Hei"/>
              </a:rPr>
              <a:t>〖</a:t>
            </a:r>
            <a:r>
              <a:rPr lang="en-US" altLang="zh-CN" b="1" dirty="0">
                <a:latin typeface="Times New Roman" panose="02020603050405020304" pitchFamily="18" charset="0"/>
              </a:rPr>
              <a:t>Example</a:t>
            </a:r>
            <a:r>
              <a:rPr lang="en-US" altLang="zh-CN" b="1" dirty="0">
                <a:latin typeface="Times New Roman" panose="02020603050405020304" pitchFamily="18" charset="0"/>
                <a:ea typeface="MS Hei"/>
              </a:rPr>
              <a:t>〗</a:t>
            </a:r>
            <a:r>
              <a:rPr lang="en-US" altLang="zh-CN" sz="2000" b="1" dirty="0">
                <a:latin typeface="Times New Roman" panose="02020603050405020304" pitchFamily="18" charset="0"/>
                <a:ea typeface="MS Hei"/>
              </a:rPr>
              <a:t>Given </a:t>
            </a:r>
            <a:r>
              <a:rPr lang="en-US" altLang="zh-CN" sz="2000" b="1" i="1" dirty="0">
                <a:latin typeface="Times New Roman" panose="02020603050405020304" pitchFamily="18" charset="0"/>
                <a:ea typeface="MS Hei"/>
              </a:rPr>
              <a:t>D</a:t>
            </a:r>
            <a:r>
              <a:rPr lang="en-US" altLang="zh-CN" sz="2000" b="1" dirty="0">
                <a:latin typeface="Times New Roman" panose="02020603050405020304" pitchFamily="18" charset="0"/>
                <a:ea typeface="MS Hei"/>
              </a:rPr>
              <a:t> = { 1, 2, 2, 2, 3, 3, 3, 4, 5, 5, 5, 6, 7, 8, 10 }</a:t>
            </a:r>
            <a:endParaRPr lang="en-US" altLang="zh-CN" sz="2000" b="1" dirty="0">
              <a:latin typeface="Times New Roman" panose="02020603050405020304" pitchFamily="18" charset="0"/>
              <a:ea typeface="MS Hei"/>
            </a:endParaRPr>
          </a:p>
        </p:txBody>
      </p:sp>
      <p:sp>
        <p:nvSpPr>
          <p:cNvPr id="114695" name="Text Box 7"/>
          <p:cNvSpPr txBox="1"/>
          <p:nvPr/>
        </p:nvSpPr>
        <p:spPr>
          <a:xfrm>
            <a:off x="914400" y="3200400"/>
            <a:ext cx="5029200" cy="396875"/>
          </a:xfrm>
          <a:prstGeom prst="rect">
            <a:avLst/>
          </a:prstGeom>
          <a:noFill/>
          <a:ln w="25400">
            <a:noFill/>
          </a:ln>
        </p:spPr>
        <p:txBody>
          <a:bodyPr lIns="90000" tIns="46800" rIns="90000" bIns="46800">
            <a:spAutoFit/>
          </a:bodyPr>
          <a:p>
            <a:pPr>
              <a:spcBef>
                <a:spcPct val="50000"/>
              </a:spcBef>
            </a:pPr>
            <a:r>
              <a:rPr lang="en-US" altLang="zh-CN" sz="2000" b="1" dirty="0">
                <a:solidFill>
                  <a:schemeClr val="hlink"/>
                </a:solidFill>
                <a:latin typeface="Arial" panose="020B0604020202020204" pitchFamily="34" charset="0"/>
              </a:rPr>
              <a:t>Step 1: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 (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 – 1 ) / 2 = 15  implies  </a:t>
            </a:r>
            <a:r>
              <a:rPr lang="en-US" altLang="zh-CN" sz="2000" b="1" i="1" dirty="0">
                <a:latin typeface="Times New Roman" panose="02020603050405020304" pitchFamily="18" charset="0"/>
              </a:rPr>
              <a:t>N</a:t>
            </a:r>
            <a:r>
              <a:rPr lang="en-US" altLang="zh-CN" sz="2000" b="1" dirty="0">
                <a:latin typeface="Times New Roman" panose="02020603050405020304" pitchFamily="18" charset="0"/>
              </a:rPr>
              <a:t> =  ?</a:t>
            </a:r>
            <a:endParaRPr lang="en-US" altLang="zh-CN" sz="2000" b="1" dirty="0">
              <a:latin typeface="Times New Roman" panose="02020603050405020304" pitchFamily="18" charset="0"/>
            </a:endParaRPr>
          </a:p>
        </p:txBody>
      </p:sp>
      <p:sp>
        <p:nvSpPr>
          <p:cNvPr id="114696" name="Rectangle 8"/>
          <p:cNvSpPr/>
          <p:nvPr/>
        </p:nvSpPr>
        <p:spPr>
          <a:xfrm>
            <a:off x="5410200" y="3200400"/>
            <a:ext cx="311150" cy="396875"/>
          </a:xfrm>
          <a:prstGeom prst="rect">
            <a:avLst/>
          </a:prstGeom>
          <a:solidFill>
            <a:schemeClr val="bg1"/>
          </a:solidFill>
          <a:ln w="25400">
            <a:noFill/>
          </a:ln>
        </p:spPr>
        <p:txBody>
          <a:bodyPr wrap="none">
            <a:spAutoFit/>
          </a:bodyPr>
          <a:p>
            <a:r>
              <a:rPr lang="en-US" altLang="zh-CN" sz="2000" b="1" dirty="0">
                <a:solidFill>
                  <a:srgbClr val="FF0000"/>
                </a:solidFill>
                <a:latin typeface="Times New Roman" panose="02020603050405020304" pitchFamily="18" charset="0"/>
              </a:rPr>
              <a:t>6</a:t>
            </a:r>
            <a:endParaRPr lang="en-US" altLang="zh-CN" sz="2000" b="1" dirty="0">
              <a:solidFill>
                <a:srgbClr val="FF0000"/>
              </a:solidFill>
              <a:latin typeface="Times New Roman" panose="02020603050405020304" pitchFamily="18" charset="0"/>
            </a:endParaRPr>
          </a:p>
        </p:txBody>
      </p:sp>
      <p:sp>
        <p:nvSpPr>
          <p:cNvPr id="114697" name="Text Box 9"/>
          <p:cNvSpPr txBox="1"/>
          <p:nvPr/>
        </p:nvSpPr>
        <p:spPr>
          <a:xfrm>
            <a:off x="914400" y="3657600"/>
            <a:ext cx="3505200" cy="396875"/>
          </a:xfrm>
          <a:prstGeom prst="rect">
            <a:avLst/>
          </a:prstGeom>
          <a:noFill/>
          <a:ln w="25400">
            <a:noFill/>
          </a:ln>
        </p:spPr>
        <p:txBody>
          <a:bodyPr lIns="90000" tIns="46800" rIns="90000" bIns="46800">
            <a:spAutoFit/>
          </a:bodyPr>
          <a:p>
            <a:pPr>
              <a:spcBef>
                <a:spcPct val="50000"/>
              </a:spcBef>
            </a:pPr>
            <a:r>
              <a:rPr lang="en-US" altLang="zh-CN" sz="2000" b="1" dirty="0">
                <a:solidFill>
                  <a:schemeClr val="hlink"/>
                </a:solidFill>
                <a:latin typeface="Arial" panose="020B0604020202020204" pitchFamily="34" charset="0"/>
              </a:rPr>
              <a:t>Step 2:  </a:t>
            </a:r>
            <a:r>
              <a:rPr lang="en-US" altLang="zh-CN" sz="2000" b="1" i="1" dirty="0">
                <a:latin typeface="Times New Roman" panose="02020603050405020304" pitchFamily="18" charset="0"/>
              </a:rPr>
              <a:t>x</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 = 0  and  </a:t>
            </a:r>
            <a:r>
              <a:rPr lang="en-US" altLang="zh-CN" sz="2000" b="1" i="1" dirty="0">
                <a:solidFill>
                  <a:srgbClr val="FF0000"/>
                </a:solidFill>
                <a:latin typeface="Times New Roman" panose="02020603050405020304" pitchFamily="18" charset="0"/>
              </a:rPr>
              <a:t>x</a:t>
            </a:r>
            <a:r>
              <a:rPr lang="en-US" altLang="zh-CN" sz="2000" b="1" baseline="-25000" dirty="0">
                <a:solidFill>
                  <a:srgbClr val="FF0000"/>
                </a:solidFill>
                <a:latin typeface="Times New Roman" panose="02020603050405020304" pitchFamily="18" charset="0"/>
              </a:rPr>
              <a:t>6</a:t>
            </a:r>
            <a:r>
              <a:rPr lang="en-US" altLang="zh-CN" sz="2000" b="1" dirty="0">
                <a:solidFill>
                  <a:srgbClr val="FF0000"/>
                </a:solidFill>
                <a:latin typeface="Times New Roman" panose="02020603050405020304" pitchFamily="18" charset="0"/>
              </a:rPr>
              <a:t> = 10</a:t>
            </a:r>
            <a:endParaRPr lang="en-US" altLang="zh-CN" sz="2000" b="1" dirty="0">
              <a:solidFill>
                <a:srgbClr val="FF0000"/>
              </a:solidFill>
              <a:latin typeface="Times New Roman" panose="02020603050405020304" pitchFamily="18" charset="0"/>
            </a:endParaRPr>
          </a:p>
        </p:txBody>
      </p:sp>
      <p:sp>
        <p:nvSpPr>
          <p:cNvPr id="114698" name="Line 10"/>
          <p:cNvSpPr/>
          <p:nvPr/>
        </p:nvSpPr>
        <p:spPr>
          <a:xfrm>
            <a:off x="7543800" y="2438400"/>
            <a:ext cx="0" cy="304800"/>
          </a:xfrm>
          <a:prstGeom prst="line">
            <a:avLst/>
          </a:prstGeom>
          <a:ln w="25400" cap="flat" cmpd="sng">
            <a:solidFill>
              <a:srgbClr val="FF0000"/>
            </a:solidFill>
            <a:prstDash val="solid"/>
            <a:headEnd type="none" w="med" len="med"/>
            <a:tailEnd type="triangle" w="med" len="med"/>
          </a:ln>
        </p:spPr>
      </p:sp>
      <p:grpSp>
        <p:nvGrpSpPr>
          <p:cNvPr id="2" name="Group 11"/>
          <p:cNvGrpSpPr/>
          <p:nvPr/>
        </p:nvGrpSpPr>
        <p:grpSpPr>
          <a:xfrm>
            <a:off x="4876800" y="4800600"/>
            <a:ext cx="1600200" cy="609600"/>
            <a:chOff x="3072" y="3024"/>
            <a:chExt cx="1008" cy="384"/>
          </a:xfrm>
        </p:grpSpPr>
        <p:sp>
          <p:nvSpPr>
            <p:cNvPr id="11371" name="Oval 12"/>
            <p:cNvSpPr/>
            <p:nvPr/>
          </p:nvSpPr>
          <p:spPr>
            <a:xfrm>
              <a:off x="3360" y="3264"/>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72" name="Oval 13"/>
            <p:cNvSpPr/>
            <p:nvPr/>
          </p:nvSpPr>
          <p:spPr>
            <a:xfrm>
              <a:off x="3648" y="3264"/>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73" name="Line 14"/>
            <p:cNvSpPr/>
            <p:nvPr/>
          </p:nvSpPr>
          <p:spPr>
            <a:xfrm flipH="1">
              <a:off x="3456" y="3024"/>
              <a:ext cx="96" cy="240"/>
            </a:xfrm>
            <a:prstGeom prst="line">
              <a:avLst/>
            </a:prstGeom>
            <a:ln w="25400" cap="flat" cmpd="sng">
              <a:solidFill>
                <a:schemeClr val="tx1"/>
              </a:solidFill>
              <a:prstDash val="solid"/>
              <a:headEnd type="none" w="med" len="med"/>
              <a:tailEnd type="none" w="med" len="med"/>
            </a:ln>
          </p:spPr>
        </p:sp>
        <p:sp>
          <p:nvSpPr>
            <p:cNvPr id="11374" name="Line 15"/>
            <p:cNvSpPr/>
            <p:nvPr/>
          </p:nvSpPr>
          <p:spPr>
            <a:xfrm>
              <a:off x="3600" y="3024"/>
              <a:ext cx="96" cy="240"/>
            </a:xfrm>
            <a:prstGeom prst="line">
              <a:avLst/>
            </a:prstGeom>
            <a:ln w="25400" cap="flat" cmpd="sng">
              <a:solidFill>
                <a:schemeClr val="tx1"/>
              </a:solidFill>
              <a:prstDash val="solid"/>
              <a:headEnd type="none" w="med" len="med"/>
              <a:tailEnd type="none" w="med" len="med"/>
            </a:ln>
          </p:spPr>
        </p:sp>
        <p:sp>
          <p:nvSpPr>
            <p:cNvPr id="11375" name="Text Box 16"/>
            <p:cNvSpPr txBox="1"/>
            <p:nvPr/>
          </p:nvSpPr>
          <p:spPr>
            <a:xfrm>
              <a:off x="3072" y="3024"/>
              <a:ext cx="480" cy="212"/>
            </a:xfrm>
            <a:prstGeom prst="rect">
              <a:avLst/>
            </a:prstGeom>
            <a:noFill/>
            <a:ln w="25400">
              <a:noFill/>
            </a:ln>
          </p:spPr>
          <p:txBody>
            <a:bodyPr>
              <a:spAutoFit/>
            </a:bodyPr>
            <a:p>
              <a:pPr algn="ctr">
                <a:spcBef>
                  <a:spcPct val="50000"/>
                </a:spcBef>
              </a:pPr>
              <a:r>
                <a:rPr lang="en-US" altLang="zh-CN" sz="1600" b="1" i="1" dirty="0">
                  <a:latin typeface="Times New Roman" panose="02020603050405020304" pitchFamily="18" charset="0"/>
                </a:rPr>
                <a:t>x</a:t>
              </a:r>
              <a:r>
                <a:rPr lang="en-US" altLang="zh-CN" sz="1600" b="1" baseline="-25000" dirty="0">
                  <a:latin typeface="Times New Roman" panose="02020603050405020304" pitchFamily="18" charset="0"/>
                </a:rPr>
                <a:t>3</a:t>
              </a:r>
              <a:r>
                <a:rPr lang="en-US" altLang="zh-CN" sz="1600" b="1" dirty="0">
                  <a:latin typeface="Times New Roman" panose="02020603050405020304" pitchFamily="18" charset="0"/>
                </a:rPr>
                <a:t> = 6</a:t>
              </a:r>
              <a:endParaRPr lang="en-US" altLang="zh-CN" sz="1600" b="1" dirty="0">
                <a:latin typeface="Times New Roman" panose="02020603050405020304" pitchFamily="18" charset="0"/>
              </a:endParaRPr>
            </a:p>
          </p:txBody>
        </p:sp>
        <p:sp>
          <p:nvSpPr>
            <p:cNvPr id="11376" name="Text Box 17"/>
            <p:cNvSpPr txBox="1"/>
            <p:nvPr/>
          </p:nvSpPr>
          <p:spPr>
            <a:xfrm>
              <a:off x="3600" y="3024"/>
              <a:ext cx="480" cy="212"/>
            </a:xfrm>
            <a:prstGeom prst="rect">
              <a:avLst/>
            </a:prstGeom>
            <a:noFill/>
            <a:ln w="25400">
              <a:noFill/>
            </a:ln>
          </p:spPr>
          <p:txBody>
            <a:bodyPr>
              <a:spAutoFit/>
            </a:bodyPr>
            <a:p>
              <a:pPr algn="ctr">
                <a:spcBef>
                  <a:spcPct val="50000"/>
                </a:spcBef>
              </a:pPr>
              <a:r>
                <a:rPr lang="en-US" altLang="zh-CN" sz="1600" b="1" i="1" dirty="0">
                  <a:latin typeface="Times New Roman" panose="02020603050405020304" pitchFamily="18" charset="0"/>
                </a:rPr>
                <a:t>x</a:t>
              </a:r>
              <a:r>
                <a:rPr lang="en-US" altLang="zh-CN" sz="1600" b="1" baseline="-25000" dirty="0">
                  <a:latin typeface="Times New Roman" panose="02020603050405020304" pitchFamily="18" charset="0"/>
                </a:rPr>
                <a:t>2</a:t>
              </a:r>
              <a:r>
                <a:rPr lang="en-US" altLang="zh-CN" sz="1600" b="1" dirty="0">
                  <a:latin typeface="Times New Roman" panose="02020603050405020304" pitchFamily="18" charset="0"/>
                </a:rPr>
                <a:t> = 4</a:t>
              </a:r>
              <a:endParaRPr lang="en-US" altLang="zh-CN" sz="1600" b="1" dirty="0">
                <a:latin typeface="Times New Roman" panose="02020603050405020304" pitchFamily="18" charset="0"/>
              </a:endParaRPr>
            </a:p>
          </p:txBody>
        </p:sp>
      </p:grpSp>
      <p:grpSp>
        <p:nvGrpSpPr>
          <p:cNvPr id="3" name="Group 18"/>
          <p:cNvGrpSpPr/>
          <p:nvPr/>
        </p:nvGrpSpPr>
        <p:grpSpPr>
          <a:xfrm>
            <a:off x="6400800" y="4800600"/>
            <a:ext cx="1600200" cy="609600"/>
            <a:chOff x="4032" y="3024"/>
            <a:chExt cx="1008" cy="384"/>
          </a:xfrm>
        </p:grpSpPr>
        <p:sp>
          <p:nvSpPr>
            <p:cNvPr id="11365" name="Oval 19"/>
            <p:cNvSpPr/>
            <p:nvPr/>
          </p:nvSpPr>
          <p:spPr>
            <a:xfrm>
              <a:off x="4320" y="3264"/>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66" name="Oval 20"/>
            <p:cNvSpPr/>
            <p:nvPr/>
          </p:nvSpPr>
          <p:spPr>
            <a:xfrm>
              <a:off x="4608" y="3264"/>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67" name="Line 21"/>
            <p:cNvSpPr/>
            <p:nvPr/>
          </p:nvSpPr>
          <p:spPr>
            <a:xfrm flipH="1">
              <a:off x="4416" y="3024"/>
              <a:ext cx="96" cy="240"/>
            </a:xfrm>
            <a:prstGeom prst="line">
              <a:avLst/>
            </a:prstGeom>
            <a:ln w="25400" cap="flat" cmpd="sng">
              <a:solidFill>
                <a:schemeClr val="tx1"/>
              </a:solidFill>
              <a:prstDash val="solid"/>
              <a:headEnd type="none" w="med" len="med"/>
              <a:tailEnd type="none" w="med" len="med"/>
            </a:ln>
          </p:spPr>
        </p:sp>
        <p:sp>
          <p:nvSpPr>
            <p:cNvPr id="11368" name="Line 22"/>
            <p:cNvSpPr/>
            <p:nvPr/>
          </p:nvSpPr>
          <p:spPr>
            <a:xfrm>
              <a:off x="4560" y="3024"/>
              <a:ext cx="96" cy="240"/>
            </a:xfrm>
            <a:prstGeom prst="line">
              <a:avLst/>
            </a:prstGeom>
            <a:ln w="25400" cap="flat" cmpd="sng">
              <a:solidFill>
                <a:schemeClr val="tx1"/>
              </a:solidFill>
              <a:prstDash val="solid"/>
              <a:headEnd type="none" w="med" len="med"/>
              <a:tailEnd type="none" w="med" len="med"/>
            </a:ln>
          </p:spPr>
        </p:sp>
        <p:sp>
          <p:nvSpPr>
            <p:cNvPr id="11369" name="Text Box 23"/>
            <p:cNvSpPr txBox="1"/>
            <p:nvPr/>
          </p:nvSpPr>
          <p:spPr>
            <a:xfrm>
              <a:off x="4032" y="3024"/>
              <a:ext cx="480" cy="212"/>
            </a:xfrm>
            <a:prstGeom prst="rect">
              <a:avLst/>
            </a:prstGeom>
            <a:noFill/>
            <a:ln w="25400">
              <a:noFill/>
            </a:ln>
          </p:spPr>
          <p:txBody>
            <a:bodyPr>
              <a:spAutoFit/>
            </a:bodyPr>
            <a:p>
              <a:pPr algn="ctr">
                <a:spcBef>
                  <a:spcPct val="50000"/>
                </a:spcBef>
              </a:pPr>
              <a:r>
                <a:rPr lang="en-US" altLang="zh-CN" sz="1600" b="1" i="1" dirty="0">
                  <a:solidFill>
                    <a:srgbClr val="990099"/>
                  </a:solidFill>
                  <a:latin typeface="Times New Roman" panose="02020603050405020304" pitchFamily="18" charset="0"/>
                </a:rPr>
                <a:t>x</a:t>
              </a:r>
              <a:r>
                <a:rPr lang="en-US" altLang="zh-CN" sz="1600" b="1" baseline="-25000" dirty="0">
                  <a:solidFill>
                    <a:srgbClr val="990099"/>
                  </a:solidFill>
                  <a:latin typeface="Times New Roman" panose="02020603050405020304" pitchFamily="18" charset="0"/>
                </a:rPr>
                <a:t>3</a:t>
              </a:r>
              <a:r>
                <a:rPr lang="en-US" altLang="zh-CN" sz="1600" b="1" dirty="0">
                  <a:solidFill>
                    <a:srgbClr val="990099"/>
                  </a:solidFill>
                  <a:latin typeface="Times New Roman" panose="02020603050405020304" pitchFamily="18" charset="0"/>
                </a:rPr>
                <a:t> = 4</a:t>
              </a:r>
              <a:endParaRPr lang="en-US" altLang="zh-CN" sz="1600" b="1" dirty="0">
                <a:solidFill>
                  <a:srgbClr val="990099"/>
                </a:solidFill>
                <a:latin typeface="Times New Roman" panose="02020603050405020304" pitchFamily="18" charset="0"/>
              </a:endParaRPr>
            </a:p>
          </p:txBody>
        </p:sp>
        <p:sp>
          <p:nvSpPr>
            <p:cNvPr id="11370" name="Text Box 24"/>
            <p:cNvSpPr txBox="1"/>
            <p:nvPr/>
          </p:nvSpPr>
          <p:spPr>
            <a:xfrm>
              <a:off x="4560" y="3024"/>
              <a:ext cx="480" cy="212"/>
            </a:xfrm>
            <a:prstGeom prst="rect">
              <a:avLst/>
            </a:prstGeom>
            <a:noFill/>
            <a:ln w="25400">
              <a:noFill/>
            </a:ln>
          </p:spPr>
          <p:txBody>
            <a:bodyPr>
              <a:spAutoFit/>
            </a:bodyPr>
            <a:p>
              <a:pPr algn="ctr">
                <a:spcBef>
                  <a:spcPct val="50000"/>
                </a:spcBef>
              </a:pPr>
              <a:r>
                <a:rPr lang="en-US" altLang="zh-CN" sz="1600" b="1" i="1" dirty="0">
                  <a:solidFill>
                    <a:srgbClr val="990099"/>
                  </a:solidFill>
                  <a:latin typeface="Times New Roman" panose="02020603050405020304" pitchFamily="18" charset="0"/>
                </a:rPr>
                <a:t>x</a:t>
              </a:r>
              <a:r>
                <a:rPr lang="en-US" altLang="zh-CN" sz="1600" b="1" baseline="-25000" dirty="0">
                  <a:solidFill>
                    <a:srgbClr val="990099"/>
                  </a:solidFill>
                  <a:latin typeface="Times New Roman" panose="02020603050405020304" pitchFamily="18" charset="0"/>
                </a:rPr>
                <a:t>4</a:t>
              </a:r>
              <a:r>
                <a:rPr lang="en-US" altLang="zh-CN" sz="1600" b="1" dirty="0">
                  <a:solidFill>
                    <a:srgbClr val="990099"/>
                  </a:solidFill>
                  <a:latin typeface="Times New Roman" panose="02020603050405020304" pitchFamily="18" charset="0"/>
                </a:rPr>
                <a:t> = 6</a:t>
              </a:r>
              <a:endParaRPr lang="en-US" altLang="zh-CN" sz="1600" b="1" dirty="0">
                <a:solidFill>
                  <a:srgbClr val="990099"/>
                </a:solidFill>
                <a:latin typeface="Times New Roman" panose="02020603050405020304" pitchFamily="18" charset="0"/>
              </a:endParaRPr>
            </a:p>
          </p:txBody>
        </p:sp>
      </p:grpSp>
      <p:grpSp>
        <p:nvGrpSpPr>
          <p:cNvPr id="4" name="Group 25"/>
          <p:cNvGrpSpPr/>
          <p:nvPr/>
        </p:nvGrpSpPr>
        <p:grpSpPr>
          <a:xfrm>
            <a:off x="7315200" y="5410200"/>
            <a:ext cx="762000" cy="609600"/>
            <a:chOff x="4608" y="3408"/>
            <a:chExt cx="480" cy="384"/>
          </a:xfrm>
        </p:grpSpPr>
        <p:sp>
          <p:nvSpPr>
            <p:cNvPr id="11362" name="Oval 26"/>
            <p:cNvSpPr/>
            <p:nvPr/>
          </p:nvSpPr>
          <p:spPr>
            <a:xfrm>
              <a:off x="4608" y="3648"/>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63" name="Line 27"/>
            <p:cNvSpPr/>
            <p:nvPr/>
          </p:nvSpPr>
          <p:spPr>
            <a:xfrm>
              <a:off x="4681" y="3408"/>
              <a:ext cx="0" cy="240"/>
            </a:xfrm>
            <a:prstGeom prst="line">
              <a:avLst/>
            </a:prstGeom>
            <a:ln w="25400" cap="flat" cmpd="sng">
              <a:solidFill>
                <a:schemeClr val="tx1"/>
              </a:solidFill>
              <a:prstDash val="solid"/>
              <a:headEnd type="none" w="med" len="med"/>
              <a:tailEnd type="none" w="med" len="med"/>
            </a:ln>
          </p:spPr>
        </p:sp>
        <p:sp>
          <p:nvSpPr>
            <p:cNvPr id="11364" name="Text Box 28"/>
            <p:cNvSpPr txBox="1"/>
            <p:nvPr/>
          </p:nvSpPr>
          <p:spPr>
            <a:xfrm>
              <a:off x="4608" y="3408"/>
              <a:ext cx="480" cy="212"/>
            </a:xfrm>
            <a:prstGeom prst="rect">
              <a:avLst/>
            </a:prstGeom>
            <a:noFill/>
            <a:ln w="25400">
              <a:noFill/>
            </a:ln>
          </p:spPr>
          <p:txBody>
            <a:bodyPr>
              <a:spAutoFit/>
            </a:bodyPr>
            <a:p>
              <a:pPr algn="ctr">
                <a:spcBef>
                  <a:spcPct val="50000"/>
                </a:spcBef>
              </a:pPr>
              <a:r>
                <a:rPr lang="en-US" altLang="zh-CN" sz="1600" b="1" i="1" dirty="0">
                  <a:solidFill>
                    <a:schemeClr val="accent2"/>
                  </a:solidFill>
                  <a:latin typeface="Times New Roman" panose="02020603050405020304" pitchFamily="18" charset="0"/>
                </a:rPr>
                <a:t>x</a:t>
              </a:r>
              <a:r>
                <a:rPr lang="en-US" altLang="zh-CN" sz="1600" b="1" baseline="-25000" dirty="0">
                  <a:solidFill>
                    <a:schemeClr val="accent2"/>
                  </a:solidFill>
                  <a:latin typeface="Times New Roman" panose="02020603050405020304" pitchFamily="18" charset="0"/>
                </a:rPr>
                <a:t>3</a:t>
              </a:r>
              <a:r>
                <a:rPr lang="en-US" altLang="zh-CN" sz="1600" b="1" dirty="0">
                  <a:solidFill>
                    <a:schemeClr val="accent2"/>
                  </a:solidFill>
                  <a:latin typeface="Times New Roman" panose="02020603050405020304" pitchFamily="18" charset="0"/>
                </a:rPr>
                <a:t> = 5</a:t>
              </a:r>
              <a:endParaRPr lang="en-US" altLang="zh-CN" sz="1600" b="1" dirty="0">
                <a:solidFill>
                  <a:schemeClr val="accent2"/>
                </a:solidFill>
                <a:latin typeface="Times New Roman" panose="02020603050405020304" pitchFamily="18" charset="0"/>
              </a:endParaRPr>
            </a:p>
          </p:txBody>
        </p:sp>
      </p:grpSp>
      <p:grpSp>
        <p:nvGrpSpPr>
          <p:cNvPr id="5" name="Group 29"/>
          <p:cNvGrpSpPr/>
          <p:nvPr/>
        </p:nvGrpSpPr>
        <p:grpSpPr>
          <a:xfrm>
            <a:off x="5334000" y="4114800"/>
            <a:ext cx="2286000" cy="685800"/>
            <a:chOff x="3360" y="2592"/>
            <a:chExt cx="1440" cy="432"/>
          </a:xfrm>
        </p:grpSpPr>
        <p:sp>
          <p:nvSpPr>
            <p:cNvPr id="11356" name="Oval 30"/>
            <p:cNvSpPr/>
            <p:nvPr/>
          </p:nvSpPr>
          <p:spPr>
            <a:xfrm>
              <a:off x="3504" y="2880"/>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57" name="Oval 31"/>
            <p:cNvSpPr/>
            <p:nvPr/>
          </p:nvSpPr>
          <p:spPr>
            <a:xfrm>
              <a:off x="4464" y="2880"/>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58" name="Line 32"/>
            <p:cNvSpPr/>
            <p:nvPr/>
          </p:nvSpPr>
          <p:spPr>
            <a:xfrm flipH="1">
              <a:off x="3600" y="2592"/>
              <a:ext cx="384" cy="288"/>
            </a:xfrm>
            <a:prstGeom prst="line">
              <a:avLst/>
            </a:prstGeom>
            <a:ln w="25400" cap="flat" cmpd="sng">
              <a:solidFill>
                <a:schemeClr val="tx1"/>
              </a:solidFill>
              <a:prstDash val="solid"/>
              <a:headEnd type="none" w="med" len="med"/>
              <a:tailEnd type="none" w="med" len="med"/>
            </a:ln>
          </p:spPr>
        </p:sp>
        <p:sp>
          <p:nvSpPr>
            <p:cNvPr id="11359" name="Line 33"/>
            <p:cNvSpPr/>
            <p:nvPr/>
          </p:nvSpPr>
          <p:spPr>
            <a:xfrm>
              <a:off x="4128" y="2592"/>
              <a:ext cx="384" cy="288"/>
            </a:xfrm>
            <a:prstGeom prst="line">
              <a:avLst/>
            </a:prstGeom>
            <a:ln w="25400" cap="flat" cmpd="sng">
              <a:solidFill>
                <a:schemeClr val="tx1"/>
              </a:solidFill>
              <a:prstDash val="solid"/>
              <a:headEnd type="none" w="med" len="med"/>
              <a:tailEnd type="none" w="med" len="med"/>
            </a:ln>
          </p:spPr>
        </p:sp>
        <p:sp>
          <p:nvSpPr>
            <p:cNvPr id="11360" name="Text Box 34"/>
            <p:cNvSpPr txBox="1"/>
            <p:nvPr/>
          </p:nvSpPr>
          <p:spPr>
            <a:xfrm>
              <a:off x="3360" y="2620"/>
              <a:ext cx="480" cy="212"/>
            </a:xfrm>
            <a:prstGeom prst="rect">
              <a:avLst/>
            </a:prstGeom>
            <a:noFill/>
            <a:ln w="25400">
              <a:noFill/>
            </a:ln>
          </p:spPr>
          <p:txBody>
            <a:bodyPr>
              <a:spAutoFit/>
            </a:bodyPr>
            <a:p>
              <a:pPr algn="ctr">
                <a:spcBef>
                  <a:spcPct val="50000"/>
                </a:spcBef>
              </a:pPr>
              <a:r>
                <a:rPr lang="en-US" altLang="zh-CN" sz="1600" b="1" i="1" dirty="0">
                  <a:solidFill>
                    <a:srgbClr val="009900"/>
                  </a:solidFill>
                  <a:latin typeface="Times New Roman" panose="02020603050405020304" pitchFamily="18" charset="0"/>
                </a:rPr>
                <a:t>x</a:t>
              </a:r>
              <a:r>
                <a:rPr lang="en-US" altLang="zh-CN" sz="1600" b="1" baseline="-25000" dirty="0">
                  <a:solidFill>
                    <a:srgbClr val="009900"/>
                  </a:solidFill>
                  <a:latin typeface="Times New Roman" panose="02020603050405020304" pitchFamily="18" charset="0"/>
                </a:rPr>
                <a:t>4</a:t>
              </a:r>
              <a:r>
                <a:rPr lang="en-US" altLang="zh-CN" sz="1600" b="1" dirty="0">
                  <a:solidFill>
                    <a:srgbClr val="009900"/>
                  </a:solidFill>
                  <a:latin typeface="Times New Roman" panose="02020603050405020304" pitchFamily="18" charset="0"/>
                </a:rPr>
                <a:t> = 7</a:t>
              </a:r>
              <a:endParaRPr lang="en-US" altLang="zh-CN" sz="1600" b="1" dirty="0">
                <a:solidFill>
                  <a:srgbClr val="009900"/>
                </a:solidFill>
                <a:latin typeface="Times New Roman" panose="02020603050405020304" pitchFamily="18" charset="0"/>
              </a:endParaRPr>
            </a:p>
          </p:txBody>
        </p:sp>
        <p:sp>
          <p:nvSpPr>
            <p:cNvPr id="11361" name="Text Box 35"/>
            <p:cNvSpPr txBox="1"/>
            <p:nvPr/>
          </p:nvSpPr>
          <p:spPr>
            <a:xfrm>
              <a:off x="4320" y="2620"/>
              <a:ext cx="480" cy="212"/>
            </a:xfrm>
            <a:prstGeom prst="rect">
              <a:avLst/>
            </a:prstGeom>
            <a:noFill/>
            <a:ln w="25400">
              <a:noFill/>
            </a:ln>
          </p:spPr>
          <p:txBody>
            <a:bodyPr>
              <a:spAutoFit/>
            </a:bodyPr>
            <a:p>
              <a:pPr algn="ctr">
                <a:spcBef>
                  <a:spcPct val="50000"/>
                </a:spcBef>
              </a:pPr>
              <a:r>
                <a:rPr lang="en-US" altLang="zh-CN" sz="1600" b="1" i="1" dirty="0">
                  <a:solidFill>
                    <a:srgbClr val="009900"/>
                  </a:solidFill>
                  <a:latin typeface="Times New Roman" panose="02020603050405020304" pitchFamily="18" charset="0"/>
                </a:rPr>
                <a:t>x</a:t>
              </a:r>
              <a:r>
                <a:rPr lang="en-US" altLang="zh-CN" sz="1600" b="1" baseline="-25000" dirty="0">
                  <a:solidFill>
                    <a:srgbClr val="009900"/>
                  </a:solidFill>
                  <a:latin typeface="Times New Roman" panose="02020603050405020304" pitchFamily="18" charset="0"/>
                </a:rPr>
                <a:t>2</a:t>
              </a:r>
              <a:r>
                <a:rPr lang="en-US" altLang="zh-CN" sz="1600" b="1" dirty="0">
                  <a:solidFill>
                    <a:srgbClr val="009900"/>
                  </a:solidFill>
                  <a:latin typeface="Times New Roman" panose="02020603050405020304" pitchFamily="18" charset="0"/>
                </a:rPr>
                <a:t> = 3</a:t>
              </a:r>
              <a:endParaRPr lang="en-US" altLang="zh-CN" sz="1600" b="1" dirty="0">
                <a:solidFill>
                  <a:srgbClr val="009900"/>
                </a:solidFill>
                <a:latin typeface="Times New Roman" panose="02020603050405020304" pitchFamily="18" charset="0"/>
              </a:endParaRPr>
            </a:p>
          </p:txBody>
        </p:sp>
      </p:grpSp>
      <p:grpSp>
        <p:nvGrpSpPr>
          <p:cNvPr id="6" name="Group 36"/>
          <p:cNvGrpSpPr/>
          <p:nvPr/>
        </p:nvGrpSpPr>
        <p:grpSpPr>
          <a:xfrm>
            <a:off x="6019800" y="3352800"/>
            <a:ext cx="1981200" cy="838200"/>
            <a:chOff x="3792" y="2112"/>
            <a:chExt cx="1248" cy="528"/>
          </a:xfrm>
        </p:grpSpPr>
        <p:sp>
          <p:nvSpPr>
            <p:cNvPr id="11349" name="Oval 37"/>
            <p:cNvSpPr/>
            <p:nvPr/>
          </p:nvSpPr>
          <p:spPr>
            <a:xfrm>
              <a:off x="4320" y="2112"/>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50" name="Oval 38"/>
            <p:cNvSpPr/>
            <p:nvPr/>
          </p:nvSpPr>
          <p:spPr>
            <a:xfrm>
              <a:off x="3984" y="2496"/>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51" name="Oval 39"/>
            <p:cNvSpPr/>
            <p:nvPr/>
          </p:nvSpPr>
          <p:spPr>
            <a:xfrm>
              <a:off x="4656" y="2496"/>
              <a:ext cx="144" cy="144"/>
            </a:xfrm>
            <a:prstGeom prst="ellipse">
              <a:avLst/>
            </a:prstGeom>
            <a:solidFill>
              <a:srgbClr val="CCFFCC">
                <a:alpha val="50195"/>
              </a:srgbClr>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52" name="Line 40"/>
            <p:cNvSpPr/>
            <p:nvPr/>
          </p:nvSpPr>
          <p:spPr>
            <a:xfrm flipH="1">
              <a:off x="4080" y="2208"/>
              <a:ext cx="240" cy="288"/>
            </a:xfrm>
            <a:prstGeom prst="line">
              <a:avLst/>
            </a:prstGeom>
            <a:ln w="25400" cap="flat" cmpd="sng">
              <a:solidFill>
                <a:schemeClr val="tx1"/>
              </a:solidFill>
              <a:prstDash val="solid"/>
              <a:headEnd type="none" w="med" len="med"/>
              <a:tailEnd type="none" w="med" len="med"/>
            </a:ln>
          </p:spPr>
        </p:sp>
        <p:sp>
          <p:nvSpPr>
            <p:cNvPr id="11353" name="Line 41"/>
            <p:cNvSpPr/>
            <p:nvPr/>
          </p:nvSpPr>
          <p:spPr>
            <a:xfrm>
              <a:off x="4464" y="2208"/>
              <a:ext cx="240" cy="288"/>
            </a:xfrm>
            <a:prstGeom prst="line">
              <a:avLst/>
            </a:prstGeom>
            <a:ln w="25400" cap="flat" cmpd="sng">
              <a:solidFill>
                <a:schemeClr val="tx1"/>
              </a:solidFill>
              <a:prstDash val="solid"/>
              <a:headEnd type="none" w="med" len="med"/>
              <a:tailEnd type="none" w="med" len="med"/>
            </a:ln>
          </p:spPr>
        </p:sp>
        <p:sp>
          <p:nvSpPr>
            <p:cNvPr id="11354" name="Text Box 42"/>
            <p:cNvSpPr txBox="1"/>
            <p:nvPr/>
          </p:nvSpPr>
          <p:spPr>
            <a:xfrm>
              <a:off x="3792" y="2208"/>
              <a:ext cx="480" cy="212"/>
            </a:xfrm>
            <a:prstGeom prst="rect">
              <a:avLst/>
            </a:prstGeom>
            <a:noFill/>
            <a:ln w="25400">
              <a:noFill/>
            </a:ln>
          </p:spPr>
          <p:txBody>
            <a:bodyPr>
              <a:spAutoFit/>
            </a:bodyPr>
            <a:p>
              <a:pPr algn="ctr">
                <a:spcBef>
                  <a:spcPct val="50000"/>
                </a:spcBef>
              </a:pPr>
              <a:r>
                <a:rPr lang="en-US" altLang="zh-CN" sz="1600" b="1" i="1" dirty="0">
                  <a:solidFill>
                    <a:schemeClr val="hlink"/>
                  </a:solidFill>
                  <a:latin typeface="Times New Roman" panose="02020603050405020304" pitchFamily="18" charset="0"/>
                </a:rPr>
                <a:t>x</a:t>
              </a:r>
              <a:r>
                <a:rPr lang="en-US" altLang="zh-CN" sz="1600" b="1" baseline="-25000" dirty="0">
                  <a:solidFill>
                    <a:schemeClr val="hlink"/>
                  </a:solidFill>
                  <a:latin typeface="Times New Roman" panose="02020603050405020304" pitchFamily="18" charset="0"/>
                </a:rPr>
                <a:t>5</a:t>
              </a:r>
              <a:r>
                <a:rPr lang="en-US" altLang="zh-CN" sz="1600" b="1" dirty="0">
                  <a:solidFill>
                    <a:schemeClr val="hlink"/>
                  </a:solidFill>
                  <a:latin typeface="Times New Roman" panose="02020603050405020304" pitchFamily="18" charset="0"/>
                </a:rPr>
                <a:t> = 8</a:t>
              </a:r>
              <a:endParaRPr lang="en-US" altLang="zh-CN" sz="1600" b="1" dirty="0">
                <a:solidFill>
                  <a:schemeClr val="hlink"/>
                </a:solidFill>
                <a:latin typeface="Times New Roman" panose="02020603050405020304" pitchFamily="18" charset="0"/>
              </a:endParaRPr>
            </a:p>
          </p:txBody>
        </p:sp>
        <p:sp>
          <p:nvSpPr>
            <p:cNvPr id="11355" name="Text Box 43"/>
            <p:cNvSpPr txBox="1"/>
            <p:nvPr/>
          </p:nvSpPr>
          <p:spPr>
            <a:xfrm>
              <a:off x="4560" y="2208"/>
              <a:ext cx="480" cy="212"/>
            </a:xfrm>
            <a:prstGeom prst="rect">
              <a:avLst/>
            </a:prstGeom>
            <a:noFill/>
            <a:ln w="25400">
              <a:noFill/>
            </a:ln>
          </p:spPr>
          <p:txBody>
            <a:bodyPr>
              <a:spAutoFit/>
            </a:bodyPr>
            <a:p>
              <a:pPr algn="ctr">
                <a:spcBef>
                  <a:spcPct val="50000"/>
                </a:spcBef>
              </a:pPr>
              <a:r>
                <a:rPr lang="en-US" altLang="zh-CN" sz="1600" b="1" i="1" dirty="0">
                  <a:solidFill>
                    <a:schemeClr val="hlink"/>
                  </a:solidFill>
                  <a:latin typeface="Times New Roman" panose="02020603050405020304" pitchFamily="18" charset="0"/>
                </a:rPr>
                <a:t>x</a:t>
              </a:r>
              <a:r>
                <a:rPr lang="en-US" altLang="zh-CN" sz="1600" b="1" baseline="-25000" dirty="0">
                  <a:solidFill>
                    <a:schemeClr val="hlink"/>
                  </a:solidFill>
                  <a:latin typeface="Times New Roman" panose="02020603050405020304" pitchFamily="18" charset="0"/>
                </a:rPr>
                <a:t>2</a:t>
              </a:r>
              <a:r>
                <a:rPr lang="en-US" altLang="zh-CN" sz="1600" b="1" dirty="0">
                  <a:solidFill>
                    <a:schemeClr val="hlink"/>
                  </a:solidFill>
                  <a:latin typeface="Times New Roman" panose="02020603050405020304" pitchFamily="18" charset="0"/>
                </a:rPr>
                <a:t> = 2</a:t>
              </a:r>
              <a:endParaRPr lang="en-US" altLang="zh-CN" sz="1600" b="1" dirty="0">
                <a:solidFill>
                  <a:schemeClr val="hlink"/>
                </a:solidFill>
                <a:latin typeface="Times New Roman" panose="02020603050405020304" pitchFamily="18" charset="0"/>
              </a:endParaRPr>
            </a:p>
          </p:txBody>
        </p:sp>
      </p:grpSp>
      <p:grpSp>
        <p:nvGrpSpPr>
          <p:cNvPr id="7" name="Group 44"/>
          <p:cNvGrpSpPr/>
          <p:nvPr/>
        </p:nvGrpSpPr>
        <p:grpSpPr>
          <a:xfrm>
            <a:off x="4156075" y="2438400"/>
            <a:ext cx="3048000" cy="304800"/>
            <a:chOff x="2640" y="1536"/>
            <a:chExt cx="1920" cy="192"/>
          </a:xfrm>
        </p:grpSpPr>
        <p:sp>
          <p:nvSpPr>
            <p:cNvPr id="11347" name="Line 45"/>
            <p:cNvSpPr/>
            <p:nvPr/>
          </p:nvSpPr>
          <p:spPr>
            <a:xfrm>
              <a:off x="4560" y="1536"/>
              <a:ext cx="0" cy="192"/>
            </a:xfrm>
            <a:prstGeom prst="line">
              <a:avLst/>
            </a:prstGeom>
            <a:ln w="25400" cap="flat" cmpd="sng">
              <a:solidFill>
                <a:srgbClr val="0000FF"/>
              </a:solidFill>
              <a:prstDash val="solid"/>
              <a:headEnd type="none" w="med" len="med"/>
              <a:tailEnd type="triangle" w="med" len="med"/>
            </a:ln>
          </p:spPr>
        </p:sp>
        <p:sp>
          <p:nvSpPr>
            <p:cNvPr id="11348" name="Line 46"/>
            <p:cNvSpPr/>
            <p:nvPr/>
          </p:nvSpPr>
          <p:spPr>
            <a:xfrm>
              <a:off x="2640" y="1536"/>
              <a:ext cx="0" cy="192"/>
            </a:xfrm>
            <a:prstGeom prst="line">
              <a:avLst/>
            </a:prstGeom>
            <a:ln w="25400" cap="flat" cmpd="sng">
              <a:solidFill>
                <a:srgbClr val="0000FF"/>
              </a:solidFill>
              <a:prstDash val="solid"/>
              <a:headEnd type="none" w="med" len="med"/>
              <a:tailEnd type="triangle" w="med" len="med"/>
            </a:ln>
          </p:spPr>
        </p:sp>
      </p:grpSp>
      <p:grpSp>
        <p:nvGrpSpPr>
          <p:cNvPr id="8" name="Group 47"/>
          <p:cNvGrpSpPr/>
          <p:nvPr/>
        </p:nvGrpSpPr>
        <p:grpSpPr>
          <a:xfrm>
            <a:off x="3925888" y="2438400"/>
            <a:ext cx="3048000" cy="304800"/>
            <a:chOff x="2473" y="1536"/>
            <a:chExt cx="1920" cy="192"/>
          </a:xfrm>
        </p:grpSpPr>
        <p:sp>
          <p:nvSpPr>
            <p:cNvPr id="11344" name="Line 48"/>
            <p:cNvSpPr/>
            <p:nvPr/>
          </p:nvSpPr>
          <p:spPr>
            <a:xfrm>
              <a:off x="4393" y="1536"/>
              <a:ext cx="0" cy="192"/>
            </a:xfrm>
            <a:prstGeom prst="line">
              <a:avLst/>
            </a:prstGeom>
            <a:ln w="25400" cap="flat" cmpd="sng">
              <a:solidFill>
                <a:srgbClr val="339966"/>
              </a:solidFill>
              <a:prstDash val="solid"/>
              <a:headEnd type="none" w="med" len="med"/>
              <a:tailEnd type="triangle" w="med" len="med"/>
            </a:ln>
          </p:spPr>
        </p:sp>
        <p:sp>
          <p:nvSpPr>
            <p:cNvPr id="11345" name="Line 49"/>
            <p:cNvSpPr/>
            <p:nvPr/>
          </p:nvSpPr>
          <p:spPr>
            <a:xfrm>
              <a:off x="2473" y="1536"/>
              <a:ext cx="0" cy="192"/>
            </a:xfrm>
            <a:prstGeom prst="line">
              <a:avLst/>
            </a:prstGeom>
            <a:ln w="25400" cap="flat" cmpd="sng">
              <a:solidFill>
                <a:srgbClr val="339966"/>
              </a:solidFill>
              <a:prstDash val="solid"/>
              <a:headEnd type="none" w="med" len="med"/>
              <a:tailEnd type="triangle" w="med" len="med"/>
            </a:ln>
          </p:spPr>
        </p:sp>
        <p:sp>
          <p:nvSpPr>
            <p:cNvPr id="11346" name="Line 50"/>
            <p:cNvSpPr/>
            <p:nvPr/>
          </p:nvSpPr>
          <p:spPr>
            <a:xfrm>
              <a:off x="3096" y="1536"/>
              <a:ext cx="0" cy="192"/>
            </a:xfrm>
            <a:prstGeom prst="line">
              <a:avLst/>
            </a:prstGeom>
            <a:ln w="25400" cap="flat" cmpd="sng">
              <a:solidFill>
                <a:srgbClr val="339966"/>
              </a:solidFill>
              <a:prstDash val="solid"/>
              <a:headEnd type="none" w="med" len="med"/>
              <a:tailEnd type="triangle" w="med" len="med"/>
            </a:ln>
          </p:spPr>
        </p:sp>
      </p:grpSp>
      <p:sp>
        <p:nvSpPr>
          <p:cNvPr id="114739" name="Oval 51"/>
          <p:cNvSpPr/>
          <p:nvPr/>
        </p:nvSpPr>
        <p:spPr>
          <a:xfrm>
            <a:off x="5334000" y="51816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4740" name="Oval 52"/>
          <p:cNvSpPr/>
          <p:nvPr/>
        </p:nvSpPr>
        <p:spPr>
          <a:xfrm>
            <a:off x="5791200" y="51816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4741" name="Oval 53"/>
          <p:cNvSpPr/>
          <p:nvPr/>
        </p:nvSpPr>
        <p:spPr>
          <a:xfrm>
            <a:off x="5562600" y="45720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9" name="Group 54"/>
          <p:cNvGrpSpPr/>
          <p:nvPr/>
        </p:nvGrpSpPr>
        <p:grpSpPr>
          <a:xfrm>
            <a:off x="3810000" y="2439988"/>
            <a:ext cx="3276600" cy="381000"/>
            <a:chOff x="2400" y="3804"/>
            <a:chExt cx="2064" cy="240"/>
          </a:xfrm>
        </p:grpSpPr>
        <p:sp>
          <p:nvSpPr>
            <p:cNvPr id="11341" name="Rectangle 55"/>
            <p:cNvSpPr/>
            <p:nvPr/>
          </p:nvSpPr>
          <p:spPr>
            <a:xfrm>
              <a:off x="2400" y="3804"/>
              <a:ext cx="144" cy="240"/>
            </a:xfrm>
            <a:prstGeom prst="rect">
              <a:avLst/>
            </a:prstGeom>
            <a:solidFill>
              <a:schemeClr val="bg1"/>
            </a:solidFill>
            <a:ln w="25400">
              <a:noFill/>
            </a:ln>
          </p:spPr>
          <p:txBody>
            <a:bodyPr wrap="none" anchor="ctr" anchorCtr="0"/>
            <a:p>
              <a:endParaRPr lang="zh-CN" altLang="en-US" dirty="0">
                <a:latin typeface="Times New Roman" panose="02020603050405020304" pitchFamily="18" charset="0"/>
              </a:endParaRPr>
            </a:p>
          </p:txBody>
        </p:sp>
        <p:sp>
          <p:nvSpPr>
            <p:cNvPr id="11342" name="Rectangle 56"/>
            <p:cNvSpPr/>
            <p:nvPr/>
          </p:nvSpPr>
          <p:spPr>
            <a:xfrm>
              <a:off x="3024" y="3804"/>
              <a:ext cx="144" cy="240"/>
            </a:xfrm>
            <a:prstGeom prst="rect">
              <a:avLst/>
            </a:prstGeom>
            <a:solidFill>
              <a:schemeClr val="bg1"/>
            </a:solidFill>
            <a:ln w="25400">
              <a:noFill/>
            </a:ln>
          </p:spPr>
          <p:txBody>
            <a:bodyPr wrap="none" anchor="ctr" anchorCtr="0"/>
            <a:p>
              <a:endParaRPr lang="zh-CN" altLang="en-US" dirty="0">
                <a:latin typeface="Times New Roman" panose="02020603050405020304" pitchFamily="18" charset="0"/>
              </a:endParaRPr>
            </a:p>
          </p:txBody>
        </p:sp>
        <p:sp>
          <p:nvSpPr>
            <p:cNvPr id="11343" name="Rectangle 57"/>
            <p:cNvSpPr/>
            <p:nvPr/>
          </p:nvSpPr>
          <p:spPr>
            <a:xfrm>
              <a:off x="4320" y="3804"/>
              <a:ext cx="144" cy="240"/>
            </a:xfrm>
            <a:prstGeom prst="rect">
              <a:avLst/>
            </a:prstGeom>
            <a:solidFill>
              <a:schemeClr val="bg1"/>
            </a:solidFill>
            <a:ln w="25400">
              <a:noFill/>
            </a:ln>
          </p:spPr>
          <p:txBody>
            <a:bodyPr wrap="none" anchor="ctr" anchorCtr="0"/>
            <a:p>
              <a:endParaRPr lang="zh-CN" altLang="en-US" dirty="0">
                <a:latin typeface="Times New Roman" panose="02020603050405020304" pitchFamily="18" charset="0"/>
              </a:endParaRPr>
            </a:p>
          </p:txBody>
        </p:sp>
      </p:grpSp>
      <p:grpSp>
        <p:nvGrpSpPr>
          <p:cNvPr id="10" name="Group 58"/>
          <p:cNvGrpSpPr/>
          <p:nvPr/>
        </p:nvGrpSpPr>
        <p:grpSpPr>
          <a:xfrm>
            <a:off x="4914900" y="2438400"/>
            <a:ext cx="2058988" cy="304800"/>
            <a:chOff x="3096" y="1536"/>
            <a:chExt cx="1297" cy="192"/>
          </a:xfrm>
        </p:grpSpPr>
        <p:sp>
          <p:nvSpPr>
            <p:cNvPr id="11338" name="Line 59"/>
            <p:cNvSpPr/>
            <p:nvPr/>
          </p:nvSpPr>
          <p:spPr>
            <a:xfrm>
              <a:off x="4393" y="1536"/>
              <a:ext cx="0" cy="192"/>
            </a:xfrm>
            <a:prstGeom prst="line">
              <a:avLst/>
            </a:prstGeom>
            <a:ln w="25400" cap="flat" cmpd="sng">
              <a:solidFill>
                <a:srgbClr val="339966"/>
              </a:solidFill>
              <a:prstDash val="solid"/>
              <a:headEnd type="none" w="med" len="med"/>
              <a:tailEnd type="triangle" w="med" len="med"/>
            </a:ln>
          </p:spPr>
        </p:sp>
        <p:sp>
          <p:nvSpPr>
            <p:cNvPr id="11339" name="Line 60"/>
            <p:cNvSpPr/>
            <p:nvPr/>
          </p:nvSpPr>
          <p:spPr>
            <a:xfrm>
              <a:off x="3096" y="1536"/>
              <a:ext cx="0" cy="192"/>
            </a:xfrm>
            <a:prstGeom prst="line">
              <a:avLst/>
            </a:prstGeom>
            <a:ln w="25400" cap="flat" cmpd="sng">
              <a:solidFill>
                <a:srgbClr val="339966"/>
              </a:solidFill>
              <a:prstDash val="solid"/>
              <a:headEnd type="none" w="med" len="med"/>
              <a:tailEnd type="triangle" w="med" len="med"/>
            </a:ln>
          </p:spPr>
        </p:sp>
        <p:sp>
          <p:nvSpPr>
            <p:cNvPr id="11340" name="Line 61"/>
            <p:cNvSpPr/>
            <p:nvPr/>
          </p:nvSpPr>
          <p:spPr>
            <a:xfrm>
              <a:off x="3744" y="1536"/>
              <a:ext cx="0" cy="192"/>
            </a:xfrm>
            <a:prstGeom prst="line">
              <a:avLst/>
            </a:prstGeom>
            <a:ln w="25400" cap="flat" cmpd="sng">
              <a:solidFill>
                <a:srgbClr val="339966"/>
              </a:solidFill>
              <a:prstDash val="solid"/>
              <a:headEnd type="none" w="med" len="med"/>
              <a:tailEnd type="triangle" w="med" len="med"/>
            </a:ln>
          </p:spPr>
        </p:sp>
      </p:grpSp>
      <p:sp>
        <p:nvSpPr>
          <p:cNvPr id="114750" name="Oval 62"/>
          <p:cNvSpPr/>
          <p:nvPr/>
        </p:nvSpPr>
        <p:spPr>
          <a:xfrm>
            <a:off x="6858000" y="5181600"/>
            <a:ext cx="228600" cy="228600"/>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11" name="Group 63"/>
          <p:cNvGrpSpPr/>
          <p:nvPr/>
        </p:nvGrpSpPr>
        <p:grpSpPr>
          <a:xfrm>
            <a:off x="4419600" y="2438400"/>
            <a:ext cx="2286000" cy="304800"/>
            <a:chOff x="2784" y="1536"/>
            <a:chExt cx="1440" cy="192"/>
          </a:xfrm>
        </p:grpSpPr>
        <p:sp>
          <p:nvSpPr>
            <p:cNvPr id="11334" name="Line 64"/>
            <p:cNvSpPr/>
            <p:nvPr/>
          </p:nvSpPr>
          <p:spPr>
            <a:xfrm>
              <a:off x="4224" y="1536"/>
              <a:ext cx="0" cy="192"/>
            </a:xfrm>
            <a:prstGeom prst="line">
              <a:avLst/>
            </a:prstGeom>
            <a:ln w="25400" cap="flat" cmpd="sng">
              <a:solidFill>
                <a:srgbClr val="990099"/>
              </a:solidFill>
              <a:prstDash val="solid"/>
              <a:headEnd type="none" w="med" len="med"/>
              <a:tailEnd type="triangle" w="med" len="med"/>
            </a:ln>
          </p:spPr>
        </p:sp>
        <p:sp>
          <p:nvSpPr>
            <p:cNvPr id="11335" name="Line 65"/>
            <p:cNvSpPr/>
            <p:nvPr/>
          </p:nvSpPr>
          <p:spPr>
            <a:xfrm>
              <a:off x="3600" y="1536"/>
              <a:ext cx="0" cy="192"/>
            </a:xfrm>
            <a:prstGeom prst="line">
              <a:avLst/>
            </a:prstGeom>
            <a:ln w="25400" cap="flat" cmpd="sng">
              <a:solidFill>
                <a:srgbClr val="990099"/>
              </a:solidFill>
              <a:prstDash val="solid"/>
              <a:headEnd type="none" w="med" len="med"/>
              <a:tailEnd type="triangle" w="med" len="med"/>
            </a:ln>
          </p:spPr>
        </p:sp>
        <p:sp>
          <p:nvSpPr>
            <p:cNvPr id="11336" name="Line 66"/>
            <p:cNvSpPr/>
            <p:nvPr/>
          </p:nvSpPr>
          <p:spPr>
            <a:xfrm>
              <a:off x="3264" y="1536"/>
              <a:ext cx="0" cy="192"/>
            </a:xfrm>
            <a:prstGeom prst="line">
              <a:avLst/>
            </a:prstGeom>
            <a:ln w="25400" cap="flat" cmpd="sng">
              <a:solidFill>
                <a:srgbClr val="990099"/>
              </a:solidFill>
              <a:prstDash val="solid"/>
              <a:headEnd type="none" w="med" len="med"/>
              <a:tailEnd type="triangle" w="med" len="med"/>
            </a:ln>
          </p:spPr>
        </p:sp>
        <p:sp>
          <p:nvSpPr>
            <p:cNvPr id="11337" name="Line 67"/>
            <p:cNvSpPr/>
            <p:nvPr/>
          </p:nvSpPr>
          <p:spPr>
            <a:xfrm>
              <a:off x="2784" y="1536"/>
              <a:ext cx="0" cy="192"/>
            </a:xfrm>
            <a:prstGeom prst="line">
              <a:avLst/>
            </a:prstGeom>
            <a:ln w="25400" cap="flat" cmpd="sng">
              <a:solidFill>
                <a:srgbClr val="990099"/>
              </a:solidFill>
              <a:prstDash val="solid"/>
              <a:headEnd type="none" w="med" len="med"/>
              <a:tailEnd type="triangle" w="med" len="med"/>
            </a:ln>
          </p:spPr>
        </p:sp>
      </p:grpSp>
      <p:sp>
        <p:nvSpPr>
          <p:cNvPr id="114756" name="Text Box 68"/>
          <p:cNvSpPr txBox="1"/>
          <p:nvPr/>
        </p:nvSpPr>
        <p:spPr>
          <a:xfrm>
            <a:off x="914400" y="4114800"/>
            <a:ext cx="3505200" cy="701675"/>
          </a:xfrm>
          <a:prstGeom prst="rect">
            <a:avLst/>
          </a:prstGeom>
          <a:noFill/>
          <a:ln w="25400">
            <a:noFill/>
          </a:ln>
        </p:spPr>
        <p:txBody>
          <a:bodyPr lIns="90000" tIns="46800" rIns="90000" bIns="46800">
            <a:spAutoFit/>
          </a:bodyPr>
          <a:p>
            <a:pPr marL="952500" indent="-952500">
              <a:spcBef>
                <a:spcPct val="50000"/>
              </a:spcBef>
            </a:pPr>
            <a:r>
              <a:rPr lang="en-US" altLang="zh-CN" sz="2000" b="1" dirty="0">
                <a:solidFill>
                  <a:schemeClr val="hlink"/>
                </a:solidFill>
                <a:latin typeface="Arial" panose="020B0604020202020204" pitchFamily="34" charset="0"/>
              </a:rPr>
              <a:t>Step 3: </a:t>
            </a:r>
            <a:r>
              <a:rPr lang="en-US" altLang="zh-CN" sz="2000" b="1" dirty="0">
                <a:latin typeface="Times New Roman" panose="02020603050405020304" pitchFamily="18" charset="0"/>
              </a:rPr>
              <a:t>find the next largest distance and check</a:t>
            </a:r>
            <a:endParaRPr lang="en-US" altLang="zh-CN" sz="2000" b="1" dirty="0">
              <a:latin typeface="Times New Roman" panose="02020603050405020304" pitchFamily="18" charset="0"/>
            </a:endParaRPr>
          </a:p>
        </p:txBody>
      </p:sp>
      <p:sp>
        <p:nvSpPr>
          <p:cNvPr id="114757" name="Rectangle 69"/>
          <p:cNvSpPr/>
          <p:nvPr/>
        </p:nvSpPr>
        <p:spPr>
          <a:xfrm>
            <a:off x="1042988" y="5157788"/>
            <a:ext cx="3200400" cy="519112"/>
          </a:xfrm>
          <a:prstGeom prst="rect">
            <a:avLst/>
          </a:prstGeom>
          <a:noFill/>
          <a:ln w="25400">
            <a:noFill/>
          </a:ln>
        </p:spPr>
        <p:txBody>
          <a:bodyPr>
            <a:spAutoFit/>
          </a:bodyPr>
          <a:p>
            <a:pPr algn="ctr"/>
            <a:r>
              <a:rPr lang="en-US" altLang="zh-CN" sz="2800" b="1" dirty="0">
                <a:solidFill>
                  <a:schemeClr val="hlink"/>
                </a:solidFill>
                <a:latin typeface="Times New Roman" panose="02020603050405020304" pitchFamily="18" charset="0"/>
              </a:rPr>
              <a:t>( </a:t>
            </a:r>
            <a:r>
              <a:rPr lang="en-US" altLang="zh-CN" sz="2800" b="1" dirty="0">
                <a:latin typeface="Times New Roman" panose="02020603050405020304" pitchFamily="18" charset="0"/>
              </a:rPr>
              <a:t>0</a:t>
            </a:r>
            <a:r>
              <a:rPr lang="en-US" altLang="zh-CN" sz="2800" b="1" dirty="0">
                <a:solidFill>
                  <a:schemeClr val="hlink"/>
                </a:solidFill>
                <a:latin typeface="Times New Roman" panose="02020603050405020304" pitchFamily="18" charset="0"/>
              </a:rPr>
              <a:t>, </a:t>
            </a:r>
            <a:r>
              <a:rPr lang="en-US" altLang="zh-CN" sz="2800" b="1" dirty="0">
                <a:solidFill>
                  <a:srgbClr val="009900"/>
                </a:solidFill>
                <a:latin typeface="Times New Roman" panose="02020603050405020304" pitchFamily="18" charset="0"/>
              </a:rPr>
              <a:t>3</a:t>
            </a:r>
            <a:r>
              <a:rPr lang="en-US" altLang="zh-CN" sz="2800" b="1" dirty="0">
                <a:solidFill>
                  <a:schemeClr val="hlink"/>
                </a:solidFill>
                <a:latin typeface="Times New Roman" panose="02020603050405020304" pitchFamily="18" charset="0"/>
              </a:rPr>
              <a:t>, </a:t>
            </a:r>
            <a:r>
              <a:rPr lang="en-US" altLang="zh-CN" sz="2800" b="1" dirty="0">
                <a:solidFill>
                  <a:schemeClr val="accent2"/>
                </a:solidFill>
                <a:latin typeface="Times New Roman" panose="02020603050405020304" pitchFamily="18" charset="0"/>
              </a:rPr>
              <a:t>5</a:t>
            </a:r>
            <a:r>
              <a:rPr lang="en-US" altLang="zh-CN" sz="2800" b="1" dirty="0">
                <a:solidFill>
                  <a:schemeClr val="hlink"/>
                </a:solidFill>
                <a:latin typeface="Times New Roman" panose="02020603050405020304" pitchFamily="18" charset="0"/>
              </a:rPr>
              <a:t>, </a:t>
            </a:r>
            <a:r>
              <a:rPr lang="en-US" altLang="zh-CN" sz="2800" b="1" dirty="0">
                <a:solidFill>
                  <a:srgbClr val="990099"/>
                </a:solidFill>
                <a:latin typeface="Times New Roman" panose="02020603050405020304" pitchFamily="18" charset="0"/>
              </a:rPr>
              <a:t>6</a:t>
            </a:r>
            <a:r>
              <a:rPr lang="en-US" altLang="zh-CN" sz="2800" b="1" dirty="0">
                <a:solidFill>
                  <a:schemeClr val="hlink"/>
                </a:solidFill>
                <a:latin typeface="Times New Roman" panose="02020603050405020304" pitchFamily="18" charset="0"/>
              </a:rPr>
              <a:t>, 8, </a:t>
            </a:r>
            <a:r>
              <a:rPr lang="en-US" altLang="zh-CN" sz="2800" b="1" dirty="0">
                <a:solidFill>
                  <a:srgbClr val="FF0000"/>
                </a:solidFill>
                <a:latin typeface="Times New Roman" panose="02020603050405020304" pitchFamily="18" charset="0"/>
              </a:rPr>
              <a:t>10</a:t>
            </a:r>
            <a:r>
              <a:rPr lang="en-US" altLang="zh-CN" sz="2800" b="1" dirty="0">
                <a:solidFill>
                  <a:schemeClr val="hlink"/>
                </a:solidFill>
                <a:latin typeface="Times New Roman" panose="02020603050405020304" pitchFamily="18" charset="0"/>
              </a:rPr>
              <a:t> )</a:t>
            </a:r>
            <a:endParaRPr lang="en-US" altLang="zh-CN" sz="2800" b="1" dirty="0">
              <a:solidFill>
                <a:schemeClr val="hlink"/>
              </a:solidFill>
              <a:latin typeface="Times New Roman" panose="02020603050405020304" pitchFamily="18" charset="0"/>
            </a:endParaRPr>
          </a:p>
        </p:txBody>
      </p:sp>
      <p:grpSp>
        <p:nvGrpSpPr>
          <p:cNvPr id="12" name="Group 72"/>
          <p:cNvGrpSpPr/>
          <p:nvPr/>
        </p:nvGrpSpPr>
        <p:grpSpPr>
          <a:xfrm>
            <a:off x="1546225" y="4941888"/>
            <a:ext cx="2305050" cy="142875"/>
            <a:chOff x="974" y="3113"/>
            <a:chExt cx="1452" cy="90"/>
          </a:xfrm>
        </p:grpSpPr>
        <p:sp>
          <p:nvSpPr>
            <p:cNvPr id="11313" name="Line 73"/>
            <p:cNvSpPr/>
            <p:nvPr/>
          </p:nvSpPr>
          <p:spPr>
            <a:xfrm>
              <a:off x="2108" y="3158"/>
              <a:ext cx="136" cy="0"/>
            </a:xfrm>
            <a:prstGeom prst="line">
              <a:avLst/>
            </a:prstGeom>
            <a:ln w="25400" cap="flat" cmpd="sng">
              <a:solidFill>
                <a:schemeClr val="tx1"/>
              </a:solidFill>
              <a:prstDash val="solid"/>
              <a:headEnd type="none" w="med" len="med"/>
              <a:tailEnd type="none" w="med" len="med"/>
            </a:ln>
          </p:spPr>
        </p:sp>
        <p:sp>
          <p:nvSpPr>
            <p:cNvPr id="11314" name="Line 74"/>
            <p:cNvSpPr/>
            <p:nvPr/>
          </p:nvSpPr>
          <p:spPr>
            <a:xfrm>
              <a:off x="1563" y="3158"/>
              <a:ext cx="136" cy="0"/>
            </a:xfrm>
            <a:prstGeom prst="line">
              <a:avLst/>
            </a:prstGeom>
            <a:ln w="25400" cap="flat" cmpd="sng">
              <a:solidFill>
                <a:schemeClr val="tx1"/>
              </a:solidFill>
              <a:prstDash val="solid"/>
              <a:headEnd type="none" w="med" len="med"/>
              <a:tailEnd type="none" w="med" len="med"/>
            </a:ln>
          </p:spPr>
        </p:sp>
        <p:sp>
          <p:nvSpPr>
            <p:cNvPr id="11315" name="Line 75"/>
            <p:cNvSpPr/>
            <p:nvPr/>
          </p:nvSpPr>
          <p:spPr>
            <a:xfrm>
              <a:off x="1019" y="3158"/>
              <a:ext cx="136" cy="0"/>
            </a:xfrm>
            <a:prstGeom prst="line">
              <a:avLst/>
            </a:prstGeom>
            <a:ln w="25400" cap="flat" cmpd="sng">
              <a:solidFill>
                <a:schemeClr val="tx1"/>
              </a:solidFill>
              <a:prstDash val="solid"/>
              <a:headEnd type="none" w="med" len="med"/>
              <a:tailEnd type="none" w="med" len="med"/>
            </a:ln>
          </p:spPr>
        </p:sp>
        <p:sp>
          <p:nvSpPr>
            <p:cNvPr id="11316" name="Oval 76"/>
            <p:cNvSpPr/>
            <p:nvPr/>
          </p:nvSpPr>
          <p:spPr>
            <a:xfrm>
              <a:off x="974" y="3113"/>
              <a:ext cx="91" cy="90"/>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17" name="Line 77"/>
            <p:cNvSpPr/>
            <p:nvPr/>
          </p:nvSpPr>
          <p:spPr>
            <a:xfrm>
              <a:off x="1155" y="3158"/>
              <a:ext cx="136" cy="0"/>
            </a:xfrm>
            <a:prstGeom prst="line">
              <a:avLst/>
            </a:prstGeom>
            <a:ln w="25400" cap="flat" cmpd="sng">
              <a:solidFill>
                <a:schemeClr val="tx1"/>
              </a:solidFill>
              <a:prstDash val="solid"/>
              <a:headEnd type="none" w="med" len="med"/>
              <a:tailEnd type="none" w="med" len="med"/>
            </a:ln>
          </p:spPr>
        </p:sp>
        <p:sp>
          <p:nvSpPr>
            <p:cNvPr id="11318" name="Oval 78"/>
            <p:cNvSpPr/>
            <p:nvPr/>
          </p:nvSpPr>
          <p:spPr>
            <a:xfrm>
              <a:off x="1110" y="3113"/>
              <a:ext cx="91"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19" name="Line 79"/>
            <p:cNvSpPr/>
            <p:nvPr/>
          </p:nvSpPr>
          <p:spPr>
            <a:xfrm>
              <a:off x="1291" y="3158"/>
              <a:ext cx="136" cy="0"/>
            </a:xfrm>
            <a:prstGeom prst="line">
              <a:avLst/>
            </a:prstGeom>
            <a:ln w="25400" cap="flat" cmpd="sng">
              <a:solidFill>
                <a:schemeClr val="tx1"/>
              </a:solidFill>
              <a:prstDash val="solid"/>
              <a:headEnd type="none" w="med" len="med"/>
              <a:tailEnd type="none" w="med" len="med"/>
            </a:ln>
          </p:spPr>
        </p:sp>
        <p:sp>
          <p:nvSpPr>
            <p:cNvPr id="11320" name="Line 80"/>
            <p:cNvSpPr/>
            <p:nvPr/>
          </p:nvSpPr>
          <p:spPr>
            <a:xfrm>
              <a:off x="1427" y="3158"/>
              <a:ext cx="136" cy="0"/>
            </a:xfrm>
            <a:prstGeom prst="line">
              <a:avLst/>
            </a:prstGeom>
            <a:ln w="25400" cap="flat" cmpd="sng">
              <a:solidFill>
                <a:schemeClr val="tx1"/>
              </a:solidFill>
              <a:prstDash val="solid"/>
              <a:headEnd type="none" w="med" len="med"/>
              <a:tailEnd type="none" w="med" len="med"/>
            </a:ln>
          </p:spPr>
        </p:sp>
        <p:sp>
          <p:nvSpPr>
            <p:cNvPr id="11321" name="Oval 81"/>
            <p:cNvSpPr/>
            <p:nvPr/>
          </p:nvSpPr>
          <p:spPr>
            <a:xfrm>
              <a:off x="1518" y="3113"/>
              <a:ext cx="91"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22" name="Oval 82"/>
            <p:cNvSpPr/>
            <p:nvPr/>
          </p:nvSpPr>
          <p:spPr>
            <a:xfrm>
              <a:off x="1382" y="3113"/>
              <a:ext cx="91"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23" name="Oval 83"/>
            <p:cNvSpPr/>
            <p:nvPr/>
          </p:nvSpPr>
          <p:spPr>
            <a:xfrm>
              <a:off x="1246" y="3113"/>
              <a:ext cx="91"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24" name="Line 84"/>
            <p:cNvSpPr/>
            <p:nvPr/>
          </p:nvSpPr>
          <p:spPr>
            <a:xfrm>
              <a:off x="1699" y="3158"/>
              <a:ext cx="136" cy="0"/>
            </a:xfrm>
            <a:prstGeom prst="line">
              <a:avLst/>
            </a:prstGeom>
            <a:ln w="25400" cap="flat" cmpd="sng">
              <a:solidFill>
                <a:schemeClr val="tx1"/>
              </a:solidFill>
              <a:prstDash val="solid"/>
              <a:headEnd type="none" w="med" len="med"/>
              <a:tailEnd type="none" w="med" len="med"/>
            </a:ln>
          </p:spPr>
        </p:sp>
        <p:sp>
          <p:nvSpPr>
            <p:cNvPr id="11325" name="Oval 85"/>
            <p:cNvSpPr/>
            <p:nvPr/>
          </p:nvSpPr>
          <p:spPr>
            <a:xfrm>
              <a:off x="1654" y="3113"/>
              <a:ext cx="91"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26" name="Line 86"/>
            <p:cNvSpPr/>
            <p:nvPr/>
          </p:nvSpPr>
          <p:spPr>
            <a:xfrm>
              <a:off x="1835" y="3158"/>
              <a:ext cx="136" cy="0"/>
            </a:xfrm>
            <a:prstGeom prst="line">
              <a:avLst/>
            </a:prstGeom>
            <a:ln w="25400" cap="flat" cmpd="sng">
              <a:solidFill>
                <a:schemeClr val="tx1"/>
              </a:solidFill>
              <a:prstDash val="solid"/>
              <a:headEnd type="none" w="med" len="med"/>
              <a:tailEnd type="none" w="med" len="med"/>
            </a:ln>
          </p:spPr>
        </p:sp>
        <p:sp>
          <p:nvSpPr>
            <p:cNvPr id="11327" name="Line 87"/>
            <p:cNvSpPr/>
            <p:nvPr/>
          </p:nvSpPr>
          <p:spPr>
            <a:xfrm>
              <a:off x="1971" y="3158"/>
              <a:ext cx="136" cy="0"/>
            </a:xfrm>
            <a:prstGeom prst="line">
              <a:avLst/>
            </a:prstGeom>
            <a:ln w="25400" cap="flat" cmpd="sng">
              <a:solidFill>
                <a:schemeClr val="tx1"/>
              </a:solidFill>
              <a:prstDash val="solid"/>
              <a:headEnd type="none" w="med" len="med"/>
              <a:tailEnd type="none" w="med" len="med"/>
            </a:ln>
          </p:spPr>
        </p:sp>
        <p:sp>
          <p:nvSpPr>
            <p:cNvPr id="11328" name="Oval 88"/>
            <p:cNvSpPr/>
            <p:nvPr/>
          </p:nvSpPr>
          <p:spPr>
            <a:xfrm>
              <a:off x="2062" y="3113"/>
              <a:ext cx="91"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29" name="Oval 89"/>
            <p:cNvSpPr/>
            <p:nvPr/>
          </p:nvSpPr>
          <p:spPr>
            <a:xfrm>
              <a:off x="1926" y="3113"/>
              <a:ext cx="91"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30" name="Oval 90"/>
            <p:cNvSpPr/>
            <p:nvPr/>
          </p:nvSpPr>
          <p:spPr>
            <a:xfrm>
              <a:off x="1790" y="3113"/>
              <a:ext cx="91"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31" name="Line 91"/>
            <p:cNvSpPr/>
            <p:nvPr/>
          </p:nvSpPr>
          <p:spPr>
            <a:xfrm>
              <a:off x="2244" y="3158"/>
              <a:ext cx="136" cy="0"/>
            </a:xfrm>
            <a:prstGeom prst="line">
              <a:avLst/>
            </a:prstGeom>
            <a:ln w="25400" cap="flat" cmpd="sng">
              <a:solidFill>
                <a:schemeClr val="tx1"/>
              </a:solidFill>
              <a:prstDash val="solid"/>
              <a:headEnd type="none" w="med" len="med"/>
              <a:tailEnd type="none" w="med" len="med"/>
            </a:ln>
          </p:spPr>
        </p:sp>
        <p:sp>
          <p:nvSpPr>
            <p:cNvPr id="11332" name="Oval 92"/>
            <p:cNvSpPr/>
            <p:nvPr/>
          </p:nvSpPr>
          <p:spPr>
            <a:xfrm>
              <a:off x="2199" y="3113"/>
              <a:ext cx="91"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33" name="Oval 93"/>
            <p:cNvSpPr/>
            <p:nvPr/>
          </p:nvSpPr>
          <p:spPr>
            <a:xfrm>
              <a:off x="2335" y="3113"/>
              <a:ext cx="91" cy="90"/>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114782" name="Oval 94"/>
          <p:cNvSpPr/>
          <p:nvPr/>
        </p:nvSpPr>
        <p:spPr>
          <a:xfrm>
            <a:off x="2628900" y="4941888"/>
            <a:ext cx="142875" cy="142875"/>
          </a:xfrm>
          <a:prstGeom prst="ellipse">
            <a:avLst/>
          </a:prstGeom>
          <a:solidFill>
            <a:srgbClr val="800000"/>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13" name="Group 95"/>
          <p:cNvGrpSpPr/>
          <p:nvPr/>
        </p:nvGrpSpPr>
        <p:grpSpPr>
          <a:xfrm>
            <a:off x="1979613" y="4941888"/>
            <a:ext cx="1439862" cy="142875"/>
            <a:chOff x="1247" y="3113"/>
            <a:chExt cx="907" cy="90"/>
          </a:xfrm>
        </p:grpSpPr>
        <p:sp>
          <p:nvSpPr>
            <p:cNvPr id="11311" name="Oval 96"/>
            <p:cNvSpPr/>
            <p:nvPr/>
          </p:nvSpPr>
          <p:spPr>
            <a:xfrm>
              <a:off x="2064" y="3113"/>
              <a:ext cx="90" cy="90"/>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12" name="Oval 97"/>
            <p:cNvSpPr/>
            <p:nvPr/>
          </p:nvSpPr>
          <p:spPr>
            <a:xfrm>
              <a:off x="1247" y="3113"/>
              <a:ext cx="90" cy="90"/>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grpSp>
        <p:nvGrpSpPr>
          <p:cNvPr id="14" name="Group 98"/>
          <p:cNvGrpSpPr/>
          <p:nvPr/>
        </p:nvGrpSpPr>
        <p:grpSpPr>
          <a:xfrm>
            <a:off x="1979613" y="4941888"/>
            <a:ext cx="1222375" cy="142875"/>
            <a:chOff x="1247" y="3113"/>
            <a:chExt cx="770" cy="90"/>
          </a:xfrm>
        </p:grpSpPr>
        <p:sp>
          <p:nvSpPr>
            <p:cNvPr id="11308" name="Oval 99"/>
            <p:cNvSpPr/>
            <p:nvPr/>
          </p:nvSpPr>
          <p:spPr>
            <a:xfrm>
              <a:off x="1927" y="3113"/>
              <a:ext cx="90" cy="9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09" name="Oval 100"/>
            <p:cNvSpPr/>
            <p:nvPr/>
          </p:nvSpPr>
          <p:spPr>
            <a:xfrm>
              <a:off x="1383" y="3113"/>
              <a:ext cx="90" cy="9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10" name="Oval 101"/>
            <p:cNvSpPr/>
            <p:nvPr/>
          </p:nvSpPr>
          <p:spPr>
            <a:xfrm>
              <a:off x="1247" y="3113"/>
              <a:ext cx="90"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grpSp>
        <p:nvGrpSpPr>
          <p:cNvPr id="15" name="Group 102"/>
          <p:cNvGrpSpPr/>
          <p:nvPr/>
        </p:nvGrpSpPr>
        <p:grpSpPr>
          <a:xfrm>
            <a:off x="2195513" y="4941888"/>
            <a:ext cx="790575" cy="142875"/>
            <a:chOff x="1383" y="3113"/>
            <a:chExt cx="498" cy="90"/>
          </a:xfrm>
        </p:grpSpPr>
        <p:sp>
          <p:nvSpPr>
            <p:cNvPr id="11305" name="Oval 103"/>
            <p:cNvSpPr/>
            <p:nvPr/>
          </p:nvSpPr>
          <p:spPr>
            <a:xfrm>
              <a:off x="1791" y="3113"/>
              <a:ext cx="90" cy="90"/>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06" name="Oval 104"/>
            <p:cNvSpPr/>
            <p:nvPr/>
          </p:nvSpPr>
          <p:spPr>
            <a:xfrm>
              <a:off x="1519" y="3113"/>
              <a:ext cx="90" cy="90"/>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07" name="Oval 105"/>
            <p:cNvSpPr/>
            <p:nvPr/>
          </p:nvSpPr>
          <p:spPr>
            <a:xfrm>
              <a:off x="1383" y="3113"/>
              <a:ext cx="90"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grpSp>
        <p:nvGrpSpPr>
          <p:cNvPr id="16" name="Group 106"/>
          <p:cNvGrpSpPr/>
          <p:nvPr/>
        </p:nvGrpSpPr>
        <p:grpSpPr>
          <a:xfrm>
            <a:off x="2411413" y="4941888"/>
            <a:ext cx="790575" cy="142875"/>
            <a:chOff x="1519" y="3113"/>
            <a:chExt cx="498" cy="90"/>
          </a:xfrm>
        </p:grpSpPr>
        <p:sp>
          <p:nvSpPr>
            <p:cNvPr id="11302" name="Oval 107"/>
            <p:cNvSpPr/>
            <p:nvPr/>
          </p:nvSpPr>
          <p:spPr>
            <a:xfrm>
              <a:off x="1927" y="3113"/>
              <a:ext cx="90"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03" name="Oval 108"/>
            <p:cNvSpPr/>
            <p:nvPr/>
          </p:nvSpPr>
          <p:spPr>
            <a:xfrm>
              <a:off x="1791" y="3113"/>
              <a:ext cx="90"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04" name="Oval 109"/>
            <p:cNvSpPr/>
            <p:nvPr/>
          </p:nvSpPr>
          <p:spPr>
            <a:xfrm>
              <a:off x="1519" y="3113"/>
              <a:ext cx="90" cy="9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114798" name="Oval 110"/>
          <p:cNvSpPr/>
          <p:nvPr/>
        </p:nvSpPr>
        <p:spPr>
          <a:xfrm>
            <a:off x="2195513" y="4941888"/>
            <a:ext cx="142875" cy="14287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17" name="Group 111"/>
          <p:cNvGrpSpPr/>
          <p:nvPr/>
        </p:nvGrpSpPr>
        <p:grpSpPr>
          <a:xfrm>
            <a:off x="2411413" y="4941888"/>
            <a:ext cx="574675" cy="142875"/>
            <a:chOff x="1519" y="3113"/>
            <a:chExt cx="362" cy="90"/>
          </a:xfrm>
        </p:grpSpPr>
        <p:sp>
          <p:nvSpPr>
            <p:cNvPr id="11300" name="Oval 112"/>
            <p:cNvSpPr/>
            <p:nvPr/>
          </p:nvSpPr>
          <p:spPr>
            <a:xfrm>
              <a:off x="1791" y="3113"/>
              <a:ext cx="90" cy="90"/>
            </a:xfrm>
            <a:prstGeom prst="ellipse">
              <a:avLst/>
            </a:prstGeom>
            <a:solidFill>
              <a:srgbClr val="800080"/>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301" name="Oval 113"/>
            <p:cNvSpPr/>
            <p:nvPr/>
          </p:nvSpPr>
          <p:spPr>
            <a:xfrm>
              <a:off x="1519" y="3113"/>
              <a:ext cx="90" cy="90"/>
            </a:xfrm>
            <a:prstGeom prst="ellipse">
              <a:avLst/>
            </a:prstGeom>
            <a:solidFill>
              <a:srgbClr val="800080"/>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114802" name="Oval 114"/>
          <p:cNvSpPr/>
          <p:nvPr/>
        </p:nvSpPr>
        <p:spPr>
          <a:xfrm>
            <a:off x="2411413" y="4941888"/>
            <a:ext cx="142875" cy="142875"/>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299" name="Text Box 116"/>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wipe(left)">
                                      <p:cBhvr>
                                        <p:cTn id="7" dur="500"/>
                                        <p:tgtEl>
                                          <p:spTgt spid="114691"/>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14692"/>
                                        </p:tgtEl>
                                        <p:attrNameLst>
                                          <p:attrName>style.visibility</p:attrName>
                                        </p:attrNameLst>
                                      </p:cBhvr>
                                      <p:to>
                                        <p:strVal val="visible"/>
                                      </p:to>
                                    </p:set>
                                    <p:animEffect transition="in" filter="strips(downRight)">
                                      <p:cBhvr>
                                        <p:cTn id="11" dur="500"/>
                                        <p:tgtEl>
                                          <p:spTgt spid="11469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4693"/>
                                        </p:tgtEl>
                                        <p:attrNameLst>
                                          <p:attrName>style.visibility</p:attrName>
                                        </p:attrNameLst>
                                      </p:cBhvr>
                                      <p:to>
                                        <p:strVal val="visible"/>
                                      </p:to>
                                    </p:set>
                                    <p:animEffect transition="in" filter="strips(downRight)">
                                      <p:cBhvr>
                                        <p:cTn id="16" dur="500"/>
                                        <p:tgtEl>
                                          <p:spTgt spid="114693"/>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4694"/>
                                        </p:tgtEl>
                                        <p:attrNameLst>
                                          <p:attrName>style.visibility</p:attrName>
                                        </p:attrNameLst>
                                      </p:cBhvr>
                                      <p:to>
                                        <p:strVal val="visible"/>
                                      </p:to>
                                    </p:set>
                                    <p:animEffect transition="in" filter="wipe(up)">
                                      <p:cBhvr>
                                        <p:cTn id="21" dur="500"/>
                                        <p:tgtEl>
                                          <p:spTgt spid="11469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4695"/>
                                        </p:tgtEl>
                                        <p:attrNameLst>
                                          <p:attrName>style.visibility</p:attrName>
                                        </p:attrNameLst>
                                      </p:cBhvr>
                                      <p:to>
                                        <p:strVal val="visible"/>
                                      </p:to>
                                    </p:set>
                                    <p:animEffect transition="in" filter="wipe(left)">
                                      <p:cBhvr>
                                        <p:cTn id="26" dur="500"/>
                                        <p:tgtEl>
                                          <p:spTgt spid="114695"/>
                                        </p:tgtEl>
                                      </p:cBhvr>
                                    </p:animEffect>
                                  </p:childTnLst>
                                  <p:subTnLst>
                                    <p:audio>
                                      <p:cMediaNode>
                                        <p:cTn display="0" masterRel="sameClick">
                                          <p:stCondLst>
                                            <p:cond evt="begin" delay="0">
                                              <p:tn val="24"/>
                                            </p:cond>
                                          </p:stCondLst>
                                          <p:endCondLst>
                                            <p:cond evt="onStopAudio" delay="0">
                                              <p:tgtEl>
                                                <p:sldTgt/>
                                              </p:tgtEl>
                                            </p:cond>
                                          </p:endCondLst>
                                        </p:cTn>
                                        <p:tgtEl>
                                          <p:sndTgt r:embed="rId1" name="TYPE.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14696"/>
                                        </p:tgtEl>
                                        <p:attrNameLst>
                                          <p:attrName>style.visibility</p:attrName>
                                        </p:attrNameLst>
                                      </p:cBhvr>
                                      <p:to>
                                        <p:strVal val="visible"/>
                                      </p:to>
                                    </p:set>
                                    <p:animEffect transition="in" filter="box(in)">
                                      <p:cBhvr>
                                        <p:cTn id="31" dur="500"/>
                                        <p:tgtEl>
                                          <p:spTgt spid="11469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4697"/>
                                        </p:tgtEl>
                                        <p:attrNameLst>
                                          <p:attrName>style.visibility</p:attrName>
                                        </p:attrNameLst>
                                      </p:cBhvr>
                                      <p:to>
                                        <p:strVal val="visible"/>
                                      </p:to>
                                    </p:set>
                                    <p:animEffect transition="in" filter="wipe(left)">
                                      <p:cBhvr>
                                        <p:cTn id="36" dur="500"/>
                                        <p:tgtEl>
                                          <p:spTgt spid="114697"/>
                                        </p:tgtEl>
                                      </p:cBhvr>
                                    </p:animEffect>
                                  </p:childTnLst>
                                  <p:subTnLst>
                                    <p:audio>
                                      <p:cMediaNode>
                                        <p:cTn display="0" masterRel="sameClick">
                                          <p:stCondLst>
                                            <p:cond evt="begin" delay="0">
                                              <p:tn val="34"/>
                                            </p:cond>
                                          </p:stCondLst>
                                          <p:endCondLst>
                                            <p:cond evt="onStopAudio" delay="0">
                                              <p:tgtEl>
                                                <p:sldTgt/>
                                              </p:tgtEl>
                                            </p:cond>
                                          </p:endCondLst>
                                        </p:cTn>
                                        <p:tgtEl>
                                          <p:sndTgt r:embed="rId1" name="TYPE.WAV"/>
                                        </p:tgtEl>
                                      </p:cMediaNode>
                                    </p:audio>
                                  </p:sub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14698"/>
                                        </p:tgtEl>
                                        <p:attrNameLst>
                                          <p:attrName>style.visibility</p:attrName>
                                        </p:attrNameLst>
                                      </p:cBhvr>
                                      <p:to>
                                        <p:strVal val="visible"/>
                                      </p:to>
                                    </p:set>
                                    <p:animEffect transition="in" filter="wipe(up)">
                                      <p:cBhvr>
                                        <p:cTn id="46" dur="500"/>
                                        <p:tgtEl>
                                          <p:spTgt spid="11469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4756"/>
                                        </p:tgtEl>
                                        <p:attrNameLst>
                                          <p:attrName>style.visibility</p:attrName>
                                        </p:attrNameLst>
                                      </p:cBhvr>
                                      <p:to>
                                        <p:strVal val="visible"/>
                                      </p:to>
                                    </p:set>
                                    <p:animEffect transition="in" filter="wipe(left)">
                                      <p:cBhvr>
                                        <p:cTn id="51" dur="500"/>
                                        <p:tgtEl>
                                          <p:spTgt spid="114756"/>
                                        </p:tgtEl>
                                      </p:cBhvr>
                                    </p:animEffect>
                                  </p:childTnLst>
                                  <p:subTnLst>
                                    <p:audio>
                                      <p:cMediaNode>
                                        <p:cTn display="0" masterRel="sameClick">
                                          <p:stCondLst>
                                            <p:cond evt="begin" delay="0">
                                              <p:tn val="49"/>
                                            </p:cond>
                                          </p:stCondLst>
                                          <p:endCondLst>
                                            <p:cond evt="onStopAudio" delay="0">
                                              <p:tgtEl>
                                                <p:sldTgt/>
                                              </p:tgtEl>
                                            </p:cond>
                                          </p:endCondLst>
                                        </p:cTn>
                                        <p:tgtEl>
                                          <p:sndTgt r:embed="rId1" name="TYPE.WAV"/>
                                        </p:tgtEl>
                                      </p:cMediaNode>
                                    </p:audio>
                                  </p:sub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up)">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1000" fill="hold"/>
                                        <p:tgtEl>
                                          <p:spTgt spid="13"/>
                                        </p:tgtEl>
                                        <p:attrNameLst>
                                          <p:attrName>ppt_w</p:attrName>
                                        </p:attrNameLst>
                                      </p:cBhvr>
                                      <p:tavLst>
                                        <p:tav tm="0">
                                          <p:val>
                                            <p:strVal val="#ppt_w*0.70"/>
                                          </p:val>
                                        </p:tav>
                                        <p:tav tm="100000">
                                          <p:val>
                                            <p:strVal val="#ppt_w"/>
                                          </p:val>
                                        </p:tav>
                                      </p:tavLst>
                                    </p:anim>
                                    <p:anim calcmode="lin" valueType="num">
                                      <p:cBhvr>
                                        <p:cTn id="62" dur="1000" fill="hold"/>
                                        <p:tgtEl>
                                          <p:spTgt spid="13"/>
                                        </p:tgtEl>
                                        <p:attrNameLst>
                                          <p:attrName>ppt_h</p:attrName>
                                        </p:attrNameLst>
                                      </p:cBhvr>
                                      <p:tavLst>
                                        <p:tav tm="0">
                                          <p:val>
                                            <p:strVal val="#ppt_h"/>
                                          </p:val>
                                        </p:tav>
                                        <p:tav tm="100000">
                                          <p:val>
                                            <p:strVal val="#ppt_h"/>
                                          </p:val>
                                        </p:tav>
                                      </p:tavLst>
                                    </p:anim>
                                    <p:animEffect transition="in" filter="fade">
                                      <p:cBhvr>
                                        <p:cTn id="63" dur="10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up)">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up)">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nodeType="click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p:cTn id="78" dur="1000" fill="hold"/>
                                        <p:tgtEl>
                                          <p:spTgt spid="14"/>
                                        </p:tgtEl>
                                        <p:attrNameLst>
                                          <p:attrName>ppt_w</p:attrName>
                                        </p:attrNameLst>
                                      </p:cBhvr>
                                      <p:tavLst>
                                        <p:tav tm="0">
                                          <p:val>
                                            <p:strVal val="#ppt_w*0.70"/>
                                          </p:val>
                                        </p:tav>
                                        <p:tav tm="100000">
                                          <p:val>
                                            <p:strVal val="#ppt_w"/>
                                          </p:val>
                                        </p:tav>
                                      </p:tavLst>
                                    </p:anim>
                                    <p:anim calcmode="lin" valueType="num">
                                      <p:cBhvr>
                                        <p:cTn id="79" dur="1000" fill="hold"/>
                                        <p:tgtEl>
                                          <p:spTgt spid="14"/>
                                        </p:tgtEl>
                                        <p:attrNameLst>
                                          <p:attrName>ppt_h</p:attrName>
                                        </p:attrNameLst>
                                      </p:cBhvr>
                                      <p:tavLst>
                                        <p:tav tm="0">
                                          <p:val>
                                            <p:strVal val="#ppt_h"/>
                                          </p:val>
                                        </p:tav>
                                        <p:tav tm="100000">
                                          <p:val>
                                            <p:strVal val="#ppt_h"/>
                                          </p:val>
                                        </p:tav>
                                      </p:tavLst>
                                    </p:anim>
                                    <p:animEffect transition="in" filter="fade">
                                      <p:cBhvr>
                                        <p:cTn id="80" dur="1000"/>
                                        <p:tgtEl>
                                          <p:spTgt spid="1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up)">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wipe(up)">
                                      <p:cBhvr>
                                        <p:cTn id="90" dur="500"/>
                                        <p:tgtEl>
                                          <p:spTgt spid="2"/>
                                        </p:tgtEl>
                                      </p:cBhvr>
                                    </p:animEffect>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nodeType="clickEffect">
                                  <p:stCondLst>
                                    <p:cond delay="0"/>
                                  </p:stCondLst>
                                  <p:childTnLst>
                                    <p:set>
                                      <p:cBhvr>
                                        <p:cTn id="94" dur="1" fill="hold">
                                          <p:stCondLst>
                                            <p:cond delay="0"/>
                                          </p:stCondLst>
                                        </p:cTn>
                                        <p:tgtEl>
                                          <p:spTgt spid="15"/>
                                        </p:tgtEl>
                                        <p:attrNameLst>
                                          <p:attrName>style.visibility</p:attrName>
                                        </p:attrNameLst>
                                      </p:cBhvr>
                                      <p:to>
                                        <p:strVal val="visible"/>
                                      </p:to>
                                    </p:set>
                                    <p:anim calcmode="lin" valueType="num">
                                      <p:cBhvr>
                                        <p:cTn id="95" dur="1000" fill="hold"/>
                                        <p:tgtEl>
                                          <p:spTgt spid="15"/>
                                        </p:tgtEl>
                                        <p:attrNameLst>
                                          <p:attrName>ppt_w</p:attrName>
                                        </p:attrNameLst>
                                      </p:cBhvr>
                                      <p:tavLst>
                                        <p:tav tm="0">
                                          <p:val>
                                            <p:strVal val="#ppt_w*0.70"/>
                                          </p:val>
                                        </p:tav>
                                        <p:tav tm="100000">
                                          <p:val>
                                            <p:strVal val="#ppt_w"/>
                                          </p:val>
                                        </p:tav>
                                      </p:tavLst>
                                    </p:anim>
                                    <p:anim calcmode="lin" valueType="num">
                                      <p:cBhvr>
                                        <p:cTn id="96" dur="1000" fill="hold"/>
                                        <p:tgtEl>
                                          <p:spTgt spid="15"/>
                                        </p:tgtEl>
                                        <p:attrNameLst>
                                          <p:attrName>ppt_h</p:attrName>
                                        </p:attrNameLst>
                                      </p:cBhvr>
                                      <p:tavLst>
                                        <p:tav tm="0">
                                          <p:val>
                                            <p:strVal val="#ppt_h"/>
                                          </p:val>
                                        </p:tav>
                                        <p:tav tm="100000">
                                          <p:val>
                                            <p:strVal val="#ppt_h"/>
                                          </p:val>
                                        </p:tav>
                                      </p:tavLst>
                                    </p:anim>
                                    <p:animEffect transition="in" filter="fade">
                                      <p:cBhvr>
                                        <p:cTn id="97" dur="10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14739"/>
                                        </p:tgtEl>
                                        <p:attrNameLst>
                                          <p:attrName>style.visibility</p:attrName>
                                        </p:attrNameLst>
                                      </p:cBhvr>
                                      <p:to>
                                        <p:strVal val="visible"/>
                                      </p:to>
                                    </p:set>
                                    <p:animEffect transition="in" filter="wipe(down)">
                                      <p:cBhvr>
                                        <p:cTn id="102" dur="500"/>
                                        <p:tgtEl>
                                          <p:spTgt spid="11473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14740"/>
                                        </p:tgtEl>
                                        <p:attrNameLst>
                                          <p:attrName>style.visibility</p:attrName>
                                        </p:attrNameLst>
                                      </p:cBhvr>
                                      <p:to>
                                        <p:strVal val="visible"/>
                                      </p:to>
                                    </p:set>
                                    <p:animEffect transition="in" filter="wipe(down)">
                                      <p:cBhvr>
                                        <p:cTn id="107" dur="500"/>
                                        <p:tgtEl>
                                          <p:spTgt spid="11474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14741"/>
                                        </p:tgtEl>
                                        <p:attrNameLst>
                                          <p:attrName>style.visibility</p:attrName>
                                        </p:attrNameLst>
                                      </p:cBhvr>
                                      <p:to>
                                        <p:strVal val="visible"/>
                                      </p:to>
                                    </p:set>
                                    <p:animEffect transition="in" filter="wipe(down)">
                                      <p:cBhvr>
                                        <p:cTn id="112" dur="500"/>
                                        <p:tgtEl>
                                          <p:spTgt spid="114741"/>
                                        </p:tgtEl>
                                      </p:cBhvr>
                                    </p:animEffect>
                                  </p:childTnLst>
                                </p:cTn>
                              </p:par>
                            </p:childTnLst>
                          </p:cTn>
                        </p:par>
                      </p:childTnLst>
                    </p:cTn>
                  </p:par>
                  <p:par>
                    <p:cTn id="113" fill="hold">
                      <p:stCondLst>
                        <p:cond delay="indefinite"/>
                      </p:stCondLst>
                      <p:childTnLst>
                        <p:par>
                          <p:cTn id="114" fill="hold">
                            <p:stCondLst>
                              <p:cond delay="0"/>
                            </p:stCondLst>
                            <p:childTnLst>
                              <p:par>
                                <p:cTn id="115" presetID="55" presetClass="entr" presetSubtype="0" fill="hold" nodeType="clickEffect">
                                  <p:stCondLst>
                                    <p:cond delay="0"/>
                                  </p:stCondLst>
                                  <p:childTnLst>
                                    <p:set>
                                      <p:cBhvr>
                                        <p:cTn id="116" dur="1" fill="hold">
                                          <p:stCondLst>
                                            <p:cond delay="0"/>
                                          </p:stCondLst>
                                        </p:cTn>
                                        <p:tgtEl>
                                          <p:spTgt spid="16"/>
                                        </p:tgtEl>
                                        <p:attrNameLst>
                                          <p:attrName>style.visibility</p:attrName>
                                        </p:attrNameLst>
                                      </p:cBhvr>
                                      <p:to>
                                        <p:strVal val="visible"/>
                                      </p:to>
                                    </p:set>
                                    <p:anim calcmode="lin" valueType="num">
                                      <p:cBhvr>
                                        <p:cTn id="117" dur="1000" fill="hold"/>
                                        <p:tgtEl>
                                          <p:spTgt spid="16"/>
                                        </p:tgtEl>
                                        <p:attrNameLst>
                                          <p:attrName>ppt_w</p:attrName>
                                        </p:attrNameLst>
                                      </p:cBhvr>
                                      <p:tavLst>
                                        <p:tav tm="0">
                                          <p:val>
                                            <p:strVal val="#ppt_w*0.70"/>
                                          </p:val>
                                        </p:tav>
                                        <p:tav tm="100000">
                                          <p:val>
                                            <p:strVal val="#ppt_w"/>
                                          </p:val>
                                        </p:tav>
                                      </p:tavLst>
                                    </p:anim>
                                    <p:anim calcmode="lin" valueType="num">
                                      <p:cBhvr>
                                        <p:cTn id="118" dur="1000" fill="hold"/>
                                        <p:tgtEl>
                                          <p:spTgt spid="16"/>
                                        </p:tgtEl>
                                        <p:attrNameLst>
                                          <p:attrName>ppt_h</p:attrName>
                                        </p:attrNameLst>
                                      </p:cBhvr>
                                      <p:tavLst>
                                        <p:tav tm="0">
                                          <p:val>
                                            <p:strVal val="#ppt_h"/>
                                          </p:val>
                                        </p:tav>
                                        <p:tav tm="100000">
                                          <p:val>
                                            <p:strVal val="#ppt_h"/>
                                          </p:val>
                                        </p:tav>
                                      </p:tavLst>
                                    </p:anim>
                                    <p:animEffect transition="in" filter="fade">
                                      <p:cBhvr>
                                        <p:cTn id="119" dur="1000"/>
                                        <p:tgtEl>
                                          <p:spTgt spid="16"/>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dissolve">
                                      <p:cBhvr>
                                        <p:cTn id="124" dur="500"/>
                                        <p:tgtEl>
                                          <p:spTgt spid="9"/>
                                        </p:tgtEl>
                                      </p:cBhvr>
                                    </p:animEffect>
                                  </p:childTnLst>
                                </p:cTn>
                              </p:par>
                            </p:childTnLst>
                          </p:cTn>
                        </p:par>
                      </p:childTnLst>
                    </p:cTn>
                  </p:par>
                  <p:par>
                    <p:cTn id="125" fill="hold">
                      <p:stCondLst>
                        <p:cond delay="indefinite"/>
                      </p:stCondLst>
                      <p:childTnLst>
                        <p:par>
                          <p:cTn id="126" fill="hold">
                            <p:stCondLst>
                              <p:cond delay="0"/>
                            </p:stCondLst>
                            <p:childTnLst>
                              <p:par>
                                <p:cTn id="127" presetID="55" presetClass="entr" presetSubtype="0" fill="hold" grpId="0" nodeType="clickEffect">
                                  <p:stCondLst>
                                    <p:cond delay="0"/>
                                  </p:stCondLst>
                                  <p:childTnLst>
                                    <p:set>
                                      <p:cBhvr>
                                        <p:cTn id="128" dur="1" fill="hold">
                                          <p:stCondLst>
                                            <p:cond delay="0"/>
                                          </p:stCondLst>
                                        </p:cTn>
                                        <p:tgtEl>
                                          <p:spTgt spid="114798"/>
                                        </p:tgtEl>
                                        <p:attrNameLst>
                                          <p:attrName>style.visibility</p:attrName>
                                        </p:attrNameLst>
                                      </p:cBhvr>
                                      <p:to>
                                        <p:strVal val="visible"/>
                                      </p:to>
                                    </p:set>
                                    <p:anim calcmode="lin" valueType="num">
                                      <p:cBhvr>
                                        <p:cTn id="129" dur="1000" fill="hold"/>
                                        <p:tgtEl>
                                          <p:spTgt spid="114798"/>
                                        </p:tgtEl>
                                        <p:attrNameLst>
                                          <p:attrName>ppt_w</p:attrName>
                                        </p:attrNameLst>
                                      </p:cBhvr>
                                      <p:tavLst>
                                        <p:tav tm="0">
                                          <p:val>
                                            <p:strVal val="#ppt_w*0.70"/>
                                          </p:val>
                                        </p:tav>
                                        <p:tav tm="100000">
                                          <p:val>
                                            <p:strVal val="#ppt_w"/>
                                          </p:val>
                                        </p:tav>
                                      </p:tavLst>
                                    </p:anim>
                                    <p:anim calcmode="lin" valueType="num">
                                      <p:cBhvr>
                                        <p:cTn id="130" dur="1000" fill="hold"/>
                                        <p:tgtEl>
                                          <p:spTgt spid="114798"/>
                                        </p:tgtEl>
                                        <p:attrNameLst>
                                          <p:attrName>ppt_h</p:attrName>
                                        </p:attrNameLst>
                                      </p:cBhvr>
                                      <p:tavLst>
                                        <p:tav tm="0">
                                          <p:val>
                                            <p:strVal val="#ppt_h"/>
                                          </p:val>
                                        </p:tav>
                                        <p:tav tm="100000">
                                          <p:val>
                                            <p:strVal val="#ppt_h"/>
                                          </p:val>
                                        </p:tav>
                                      </p:tavLst>
                                    </p:anim>
                                    <p:animEffect transition="in" filter="fade">
                                      <p:cBhvr>
                                        <p:cTn id="131" dur="1000"/>
                                        <p:tgtEl>
                                          <p:spTgt spid="11479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10"/>
                                        </p:tgtEl>
                                        <p:attrNameLst>
                                          <p:attrName>style.visibility</p:attrName>
                                        </p:attrNameLst>
                                      </p:cBhvr>
                                      <p:to>
                                        <p:strVal val="visible"/>
                                      </p:to>
                                    </p:set>
                                    <p:animEffect transition="in" filter="wipe(up)">
                                      <p:cBhvr>
                                        <p:cTn id="136" dur="500"/>
                                        <p:tgtEl>
                                          <p:spTgt spid="1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nodeType="clickEffect">
                                  <p:stCondLst>
                                    <p:cond delay="0"/>
                                  </p:stCondLst>
                                  <p:childTnLst>
                                    <p:set>
                                      <p:cBhvr>
                                        <p:cTn id="140" dur="1" fill="hold">
                                          <p:stCondLst>
                                            <p:cond delay="0"/>
                                          </p:stCondLst>
                                        </p:cTn>
                                        <p:tgtEl>
                                          <p:spTgt spid="3"/>
                                        </p:tgtEl>
                                        <p:attrNameLst>
                                          <p:attrName>style.visibility</p:attrName>
                                        </p:attrNameLst>
                                      </p:cBhvr>
                                      <p:to>
                                        <p:strVal val="visible"/>
                                      </p:to>
                                    </p:set>
                                    <p:animEffect transition="in" filter="wipe(up)">
                                      <p:cBhvr>
                                        <p:cTn id="141" dur="500"/>
                                        <p:tgtEl>
                                          <p:spTgt spid="3"/>
                                        </p:tgtEl>
                                      </p:cBhvr>
                                    </p:animEffect>
                                  </p:childTnLst>
                                </p:cTn>
                              </p:par>
                            </p:childTnLst>
                          </p:cTn>
                        </p:par>
                      </p:childTnLst>
                    </p:cTn>
                  </p:par>
                  <p:par>
                    <p:cTn id="142" fill="hold">
                      <p:stCondLst>
                        <p:cond delay="indefinite"/>
                      </p:stCondLst>
                      <p:childTnLst>
                        <p:par>
                          <p:cTn id="143" fill="hold">
                            <p:stCondLst>
                              <p:cond delay="0"/>
                            </p:stCondLst>
                            <p:childTnLst>
                              <p:par>
                                <p:cTn id="144" presetID="55" presetClass="entr" presetSubtype="0" fill="hold" nodeType="clickEffect">
                                  <p:stCondLst>
                                    <p:cond delay="0"/>
                                  </p:stCondLst>
                                  <p:childTnLst>
                                    <p:set>
                                      <p:cBhvr>
                                        <p:cTn id="145" dur="1" fill="hold">
                                          <p:stCondLst>
                                            <p:cond delay="0"/>
                                          </p:stCondLst>
                                        </p:cTn>
                                        <p:tgtEl>
                                          <p:spTgt spid="17"/>
                                        </p:tgtEl>
                                        <p:attrNameLst>
                                          <p:attrName>style.visibility</p:attrName>
                                        </p:attrNameLst>
                                      </p:cBhvr>
                                      <p:to>
                                        <p:strVal val="visible"/>
                                      </p:to>
                                    </p:set>
                                    <p:anim calcmode="lin" valueType="num">
                                      <p:cBhvr>
                                        <p:cTn id="146" dur="1000" fill="hold"/>
                                        <p:tgtEl>
                                          <p:spTgt spid="17"/>
                                        </p:tgtEl>
                                        <p:attrNameLst>
                                          <p:attrName>ppt_w</p:attrName>
                                        </p:attrNameLst>
                                      </p:cBhvr>
                                      <p:tavLst>
                                        <p:tav tm="0">
                                          <p:val>
                                            <p:strVal val="#ppt_w*0.70"/>
                                          </p:val>
                                        </p:tav>
                                        <p:tav tm="100000">
                                          <p:val>
                                            <p:strVal val="#ppt_w"/>
                                          </p:val>
                                        </p:tav>
                                      </p:tavLst>
                                    </p:anim>
                                    <p:anim calcmode="lin" valueType="num">
                                      <p:cBhvr>
                                        <p:cTn id="147" dur="1000" fill="hold"/>
                                        <p:tgtEl>
                                          <p:spTgt spid="17"/>
                                        </p:tgtEl>
                                        <p:attrNameLst>
                                          <p:attrName>ppt_h</p:attrName>
                                        </p:attrNameLst>
                                      </p:cBhvr>
                                      <p:tavLst>
                                        <p:tav tm="0">
                                          <p:val>
                                            <p:strVal val="#ppt_h"/>
                                          </p:val>
                                        </p:tav>
                                        <p:tav tm="100000">
                                          <p:val>
                                            <p:strVal val="#ppt_h"/>
                                          </p:val>
                                        </p:tav>
                                      </p:tavLst>
                                    </p:anim>
                                    <p:animEffect transition="in" filter="fade">
                                      <p:cBhvr>
                                        <p:cTn id="148" dur="1000"/>
                                        <p:tgtEl>
                                          <p:spTgt spid="1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114750"/>
                                        </p:tgtEl>
                                        <p:attrNameLst>
                                          <p:attrName>style.visibility</p:attrName>
                                        </p:attrNameLst>
                                      </p:cBhvr>
                                      <p:to>
                                        <p:strVal val="visible"/>
                                      </p:to>
                                    </p:set>
                                    <p:animEffect transition="in" filter="wipe(down)">
                                      <p:cBhvr>
                                        <p:cTn id="153" dur="500"/>
                                        <p:tgtEl>
                                          <p:spTgt spid="114750"/>
                                        </p:tgtEl>
                                      </p:cBhvr>
                                    </p:animEffect>
                                  </p:childTnLst>
                                </p:cTn>
                              </p:par>
                            </p:childTnLst>
                          </p:cTn>
                        </p:par>
                      </p:childTnLst>
                    </p:cTn>
                  </p:par>
                  <p:par>
                    <p:cTn id="154" fill="hold">
                      <p:stCondLst>
                        <p:cond delay="indefinite"/>
                      </p:stCondLst>
                      <p:childTnLst>
                        <p:par>
                          <p:cTn id="155" fill="hold">
                            <p:stCondLst>
                              <p:cond delay="0"/>
                            </p:stCondLst>
                            <p:childTnLst>
                              <p:par>
                                <p:cTn id="156" presetID="55" presetClass="entr" presetSubtype="0" fill="hold" grpId="0" nodeType="clickEffect">
                                  <p:stCondLst>
                                    <p:cond delay="0"/>
                                  </p:stCondLst>
                                  <p:childTnLst>
                                    <p:set>
                                      <p:cBhvr>
                                        <p:cTn id="157" dur="1" fill="hold">
                                          <p:stCondLst>
                                            <p:cond delay="0"/>
                                          </p:stCondLst>
                                        </p:cTn>
                                        <p:tgtEl>
                                          <p:spTgt spid="114802"/>
                                        </p:tgtEl>
                                        <p:attrNameLst>
                                          <p:attrName>style.visibility</p:attrName>
                                        </p:attrNameLst>
                                      </p:cBhvr>
                                      <p:to>
                                        <p:strVal val="visible"/>
                                      </p:to>
                                    </p:set>
                                    <p:anim calcmode="lin" valueType="num">
                                      <p:cBhvr>
                                        <p:cTn id="158" dur="1000" fill="hold"/>
                                        <p:tgtEl>
                                          <p:spTgt spid="114802"/>
                                        </p:tgtEl>
                                        <p:attrNameLst>
                                          <p:attrName>ppt_w</p:attrName>
                                        </p:attrNameLst>
                                      </p:cBhvr>
                                      <p:tavLst>
                                        <p:tav tm="0">
                                          <p:val>
                                            <p:strVal val="#ppt_w*0.70"/>
                                          </p:val>
                                        </p:tav>
                                        <p:tav tm="100000">
                                          <p:val>
                                            <p:strVal val="#ppt_w"/>
                                          </p:val>
                                        </p:tav>
                                      </p:tavLst>
                                    </p:anim>
                                    <p:anim calcmode="lin" valueType="num">
                                      <p:cBhvr>
                                        <p:cTn id="159" dur="1000" fill="hold"/>
                                        <p:tgtEl>
                                          <p:spTgt spid="114802"/>
                                        </p:tgtEl>
                                        <p:attrNameLst>
                                          <p:attrName>ppt_h</p:attrName>
                                        </p:attrNameLst>
                                      </p:cBhvr>
                                      <p:tavLst>
                                        <p:tav tm="0">
                                          <p:val>
                                            <p:strVal val="#ppt_h"/>
                                          </p:val>
                                        </p:tav>
                                        <p:tav tm="100000">
                                          <p:val>
                                            <p:strVal val="#ppt_h"/>
                                          </p:val>
                                        </p:tav>
                                      </p:tavLst>
                                    </p:anim>
                                    <p:animEffect transition="in" filter="fade">
                                      <p:cBhvr>
                                        <p:cTn id="160" dur="1000"/>
                                        <p:tgtEl>
                                          <p:spTgt spid="11480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11"/>
                                        </p:tgtEl>
                                        <p:attrNameLst>
                                          <p:attrName>style.visibility</p:attrName>
                                        </p:attrNameLst>
                                      </p:cBhvr>
                                      <p:to>
                                        <p:strVal val="visible"/>
                                      </p:to>
                                    </p:set>
                                    <p:animEffect transition="in" filter="wipe(up)">
                                      <p:cBhvr>
                                        <p:cTn id="165" dur="500"/>
                                        <p:tgtEl>
                                          <p:spTgt spid="11"/>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4"/>
                                        </p:tgtEl>
                                        <p:attrNameLst>
                                          <p:attrName>style.visibility</p:attrName>
                                        </p:attrNameLst>
                                      </p:cBhvr>
                                      <p:to>
                                        <p:strVal val="visible"/>
                                      </p:to>
                                    </p:set>
                                    <p:animEffect transition="in" filter="wipe(up)">
                                      <p:cBhvr>
                                        <p:cTn id="170" dur="500"/>
                                        <p:tgtEl>
                                          <p:spTgt spid="4"/>
                                        </p:tgtEl>
                                      </p:cBhvr>
                                    </p:animEffect>
                                  </p:childTnLst>
                                </p:cTn>
                              </p:par>
                            </p:childTnLst>
                          </p:cTn>
                        </p:par>
                      </p:childTnLst>
                    </p:cTn>
                  </p:par>
                  <p:par>
                    <p:cTn id="171" fill="hold">
                      <p:stCondLst>
                        <p:cond delay="indefinite"/>
                      </p:stCondLst>
                      <p:childTnLst>
                        <p:par>
                          <p:cTn id="172" fill="hold">
                            <p:stCondLst>
                              <p:cond delay="0"/>
                            </p:stCondLst>
                            <p:childTnLst>
                              <p:par>
                                <p:cTn id="173" presetID="55" presetClass="entr" presetSubtype="0" fill="hold" grpId="0" nodeType="clickEffect">
                                  <p:stCondLst>
                                    <p:cond delay="0"/>
                                  </p:stCondLst>
                                  <p:childTnLst>
                                    <p:set>
                                      <p:cBhvr>
                                        <p:cTn id="174" dur="1" fill="hold">
                                          <p:stCondLst>
                                            <p:cond delay="0"/>
                                          </p:stCondLst>
                                        </p:cTn>
                                        <p:tgtEl>
                                          <p:spTgt spid="114782"/>
                                        </p:tgtEl>
                                        <p:attrNameLst>
                                          <p:attrName>style.visibility</p:attrName>
                                        </p:attrNameLst>
                                      </p:cBhvr>
                                      <p:to>
                                        <p:strVal val="visible"/>
                                      </p:to>
                                    </p:set>
                                    <p:anim calcmode="lin" valueType="num">
                                      <p:cBhvr>
                                        <p:cTn id="175" dur="1000" fill="hold"/>
                                        <p:tgtEl>
                                          <p:spTgt spid="114782"/>
                                        </p:tgtEl>
                                        <p:attrNameLst>
                                          <p:attrName>ppt_w</p:attrName>
                                        </p:attrNameLst>
                                      </p:cBhvr>
                                      <p:tavLst>
                                        <p:tav tm="0">
                                          <p:val>
                                            <p:strVal val="#ppt_w*0.70"/>
                                          </p:val>
                                        </p:tav>
                                        <p:tav tm="100000">
                                          <p:val>
                                            <p:strVal val="#ppt_w"/>
                                          </p:val>
                                        </p:tav>
                                      </p:tavLst>
                                    </p:anim>
                                    <p:anim calcmode="lin" valueType="num">
                                      <p:cBhvr>
                                        <p:cTn id="176" dur="1000" fill="hold"/>
                                        <p:tgtEl>
                                          <p:spTgt spid="114782"/>
                                        </p:tgtEl>
                                        <p:attrNameLst>
                                          <p:attrName>ppt_h</p:attrName>
                                        </p:attrNameLst>
                                      </p:cBhvr>
                                      <p:tavLst>
                                        <p:tav tm="0">
                                          <p:val>
                                            <p:strVal val="#ppt_h"/>
                                          </p:val>
                                        </p:tav>
                                        <p:tav tm="100000">
                                          <p:val>
                                            <p:strVal val="#ppt_h"/>
                                          </p:val>
                                        </p:tav>
                                      </p:tavLst>
                                    </p:anim>
                                    <p:animEffect transition="in" filter="fade">
                                      <p:cBhvr>
                                        <p:cTn id="177" dur="1000"/>
                                        <p:tgtEl>
                                          <p:spTgt spid="114782"/>
                                        </p:tgtEl>
                                      </p:cBhvr>
                                    </p:animEffect>
                                  </p:childTnLst>
                                </p:cTn>
                              </p:par>
                            </p:childTnLst>
                          </p:cTn>
                        </p:par>
                      </p:childTnLst>
                    </p:cTn>
                  </p:par>
                  <p:par>
                    <p:cTn id="178" fill="hold">
                      <p:stCondLst>
                        <p:cond delay="indefinite"/>
                      </p:stCondLst>
                      <p:childTnLst>
                        <p:par>
                          <p:cTn id="179" fill="hold">
                            <p:stCondLst>
                              <p:cond delay="0"/>
                            </p:stCondLst>
                            <p:childTnLst>
                              <p:par>
                                <p:cTn id="180" presetID="4" presetClass="entr" presetSubtype="16" fill="hold" grpId="0" nodeType="clickEffect">
                                  <p:stCondLst>
                                    <p:cond delay="0"/>
                                  </p:stCondLst>
                                  <p:childTnLst>
                                    <p:set>
                                      <p:cBhvr>
                                        <p:cTn id="181" dur="1" fill="hold">
                                          <p:stCondLst>
                                            <p:cond delay="0"/>
                                          </p:stCondLst>
                                        </p:cTn>
                                        <p:tgtEl>
                                          <p:spTgt spid="114757"/>
                                        </p:tgtEl>
                                        <p:attrNameLst>
                                          <p:attrName>style.visibility</p:attrName>
                                        </p:attrNameLst>
                                      </p:cBhvr>
                                      <p:to>
                                        <p:strVal val="visible"/>
                                      </p:to>
                                    </p:set>
                                    <p:animEffect transition="in" filter="box(in)">
                                      <p:cBhvr>
                                        <p:cTn id="182" dur="500"/>
                                        <p:tgtEl>
                                          <p:spTgt spid="11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P spid="114692" grpId="0"/>
      <p:bldP spid="114693" grpId="0"/>
      <p:bldP spid="114694" grpId="0"/>
      <p:bldP spid="114695" grpId="0"/>
      <p:bldP spid="114696" grpId="0" animBg="1"/>
      <p:bldP spid="114697" grpId="0"/>
      <p:bldP spid="114739" grpId="0" animBg="1"/>
      <p:bldP spid="114740" grpId="0" animBg="1"/>
      <p:bldP spid="114741" grpId="0" animBg="1"/>
      <p:bldP spid="114750" grpId="0" animBg="1"/>
      <p:bldP spid="114756" grpId="0"/>
      <p:bldP spid="114757" grpId="0"/>
      <p:bldP spid="114782" grpId="0" animBg="1"/>
      <p:bldP spid="114798" grpId="0" animBg="1"/>
      <p:bldP spid="1148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4"/>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122885" name="AutoShape 5"/>
          <p:cNvSpPr/>
          <p:nvPr/>
        </p:nvSpPr>
        <p:spPr>
          <a:xfrm>
            <a:off x="468313" y="476250"/>
            <a:ext cx="8280400" cy="5905500"/>
          </a:xfrm>
          <a:prstGeom prst="foldedCorner">
            <a:avLst>
              <a:gd name="adj" fmla="val 8764"/>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lIns="162000" tIns="154800"/>
          <a:p>
            <a:r>
              <a:rPr lang="en-US" altLang="zh-CN" sz="1800" b="1" dirty="0">
                <a:solidFill>
                  <a:schemeClr val="hlink"/>
                </a:solidFill>
                <a:latin typeface="Arial" panose="020B0604020202020204" pitchFamily="34" charset="0"/>
              </a:rPr>
              <a:t>bool</a:t>
            </a:r>
            <a:r>
              <a:rPr lang="en-US" altLang="zh-CN" sz="1800" b="1" dirty="0">
                <a:latin typeface="Arial" panose="020B0604020202020204" pitchFamily="34" charset="0"/>
              </a:rPr>
              <a:t> Reconstruct ( DistType X[ ], DistSet D,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N,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left,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right )</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rgbClr val="009900"/>
                </a:solidFill>
                <a:latin typeface="Arial" panose="020B0604020202020204" pitchFamily="34" charset="0"/>
              </a:rPr>
              <a:t>/* X[1]...X[left-1] and X[right+1]...X[N] are solved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bool</a:t>
            </a:r>
            <a:r>
              <a:rPr lang="en-US" altLang="zh-CN" sz="1800" b="1" dirty="0">
                <a:latin typeface="Arial" panose="020B0604020202020204" pitchFamily="34" charset="0"/>
              </a:rPr>
              <a:t> Found = </a:t>
            </a:r>
            <a:r>
              <a:rPr lang="en-US" altLang="zh-CN" sz="1800" b="1" dirty="0">
                <a:solidFill>
                  <a:schemeClr val="hlink"/>
                </a:solidFill>
                <a:latin typeface="Arial" panose="020B0604020202020204" pitchFamily="34" charset="0"/>
              </a:rPr>
              <a:t>false</a:t>
            </a:r>
            <a:r>
              <a:rPr lang="en-US" altLang="zh-CN" sz="1800" b="1" dirty="0">
                <a:latin typeface="Arial" panose="020B0604020202020204" pitchFamily="34" charset="0"/>
              </a:rPr>
              <a:t>;</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 Is_Empty( D ) )</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return true</a:t>
            </a:r>
            <a:r>
              <a:rPr lang="en-US" altLang="zh-CN" sz="1800" b="1" dirty="0">
                <a:latin typeface="Arial" panose="020B0604020202020204" pitchFamily="34" charset="0"/>
              </a:rPr>
              <a:t>; </a:t>
            </a:r>
            <a:r>
              <a:rPr lang="en-US" altLang="zh-CN" sz="1800" b="1" dirty="0">
                <a:solidFill>
                  <a:srgbClr val="009900"/>
                </a:solidFill>
                <a:latin typeface="Arial" panose="020B0604020202020204" pitchFamily="34" charset="0"/>
              </a:rPr>
              <a:t>/* solved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D_max = Find_Max( D );</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rgbClr val="009900"/>
                </a:solidFill>
                <a:latin typeface="Arial" panose="020B0604020202020204" pitchFamily="34" charset="0"/>
              </a:rPr>
              <a:t>/* option 1</a:t>
            </a:r>
            <a:r>
              <a:rPr lang="zh-CN" altLang="en-US" sz="1800" b="1" dirty="0">
                <a:solidFill>
                  <a:srgbClr val="009900"/>
                </a:solidFill>
                <a:latin typeface="Arial" panose="020B0604020202020204" pitchFamily="34" charset="0"/>
              </a:rPr>
              <a:t>：</a:t>
            </a:r>
            <a:r>
              <a:rPr lang="en-US" altLang="zh-CN" sz="1800" b="1" dirty="0">
                <a:solidFill>
                  <a:srgbClr val="009900"/>
                </a:solidFill>
                <a:latin typeface="Arial" panose="020B0604020202020204" pitchFamily="34" charset="0"/>
              </a:rPr>
              <a:t>X[right] = D_max */</a:t>
            </a:r>
            <a:endParaRPr lang="en-US" altLang="zh-CN" sz="1800" b="1" dirty="0">
              <a:solidFill>
                <a:srgbClr val="009900"/>
              </a:solidFill>
              <a:latin typeface="Arial" panose="020B0604020202020204" pitchFamily="34" charset="0"/>
            </a:endParaRPr>
          </a:p>
          <a:p>
            <a:r>
              <a:rPr lang="en-US" altLang="zh-CN" sz="1800" b="1" dirty="0">
                <a:solidFill>
                  <a:srgbClr val="009900"/>
                </a:solidFill>
                <a:latin typeface="Arial" panose="020B0604020202020204" pitchFamily="34" charset="0"/>
              </a:rPr>
              <a:t>    /* check if |D_max-X[i]|</a:t>
            </a:r>
            <a:r>
              <a:rPr lang="en-US" altLang="zh-CN" sz="1800" b="1" dirty="0">
                <a:solidFill>
                  <a:srgbClr val="009900"/>
                </a:solidFill>
                <a:latin typeface="Arial" panose="020B0604020202020204" pitchFamily="34" charset="0"/>
                <a:sym typeface="Symbol" panose="05050102010706020507" pitchFamily="18" charset="2"/>
              </a:rPr>
              <a:t></a:t>
            </a:r>
            <a:r>
              <a:rPr lang="en-US" altLang="zh-CN" sz="1800" b="1" dirty="0">
                <a:solidFill>
                  <a:srgbClr val="009900"/>
                </a:solidFill>
                <a:latin typeface="Arial" panose="020B0604020202020204" pitchFamily="34" charset="0"/>
              </a:rPr>
              <a:t>D is true for all X[i]’s that have been solved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OK = Check( D_max, N, left, right ); </a:t>
            </a:r>
            <a:r>
              <a:rPr lang="en-US" altLang="zh-CN" sz="1800" b="1" dirty="0">
                <a:solidFill>
                  <a:srgbClr val="009900"/>
                </a:solidFill>
                <a:latin typeface="Arial" panose="020B0604020202020204" pitchFamily="34" charset="0"/>
              </a:rPr>
              <a:t>/* pruning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 OK ) { </a:t>
            </a:r>
            <a:r>
              <a:rPr lang="en-US" altLang="zh-CN" sz="1800" b="1" dirty="0">
                <a:solidFill>
                  <a:srgbClr val="009900"/>
                </a:solidFill>
                <a:latin typeface="Arial" panose="020B0604020202020204" pitchFamily="34" charset="0"/>
              </a:rPr>
              <a:t>/* add X[right] and update D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X[right] = D_max;</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i=1; i&lt;left; i++ )  Delete( |X[right]-X[i]|, D);</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i=right+1; i&lt;=N; i++ )  Delete( |X[right]-X[i]|, D);</a:t>
            </a:r>
            <a:endParaRPr lang="en-US" altLang="zh-CN" sz="1800" b="1" dirty="0">
              <a:latin typeface="Arial" panose="020B0604020202020204" pitchFamily="34" charset="0"/>
            </a:endParaRPr>
          </a:p>
          <a:p>
            <a:r>
              <a:rPr lang="en-US" altLang="zh-CN" sz="1800" b="1" dirty="0">
                <a:latin typeface="Arial" panose="020B0604020202020204" pitchFamily="34" charset="0"/>
              </a:rPr>
              <a:t>        Found = Reconstruct ( X, D, N, left, right-1 );</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 !Found ) { </a:t>
            </a:r>
            <a:r>
              <a:rPr lang="en-US" altLang="zh-CN" sz="1800" b="1" dirty="0">
                <a:solidFill>
                  <a:srgbClr val="009900"/>
                </a:solidFill>
                <a:latin typeface="Arial" panose="020B0604020202020204" pitchFamily="34" charset="0"/>
              </a:rPr>
              <a:t>/* if does not work, undo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i=1; i&lt;left; i++ )  Insert( |X[right]-X[i]|, D);</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i=right+1; i&lt;=N; i++ )  Insert( |X[right]-X[i]|, D);</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rgbClr val="009900"/>
                </a:solidFill>
                <a:latin typeface="Arial" panose="020B0604020202020204" pitchFamily="34" charset="0"/>
              </a:rPr>
              <a:t>/* finish checking option 1 */</a:t>
            </a:r>
            <a:endParaRPr lang="en-US" altLang="zh-CN" sz="1800" b="1" dirty="0">
              <a:solidFill>
                <a:srgbClr val="0099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strips(downRight)">
                                      <p:cBhvr>
                                        <p:cTn id="7"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7164388" y="0"/>
            <a:ext cx="1973262" cy="366713"/>
          </a:xfrm>
          <a:prstGeom prst="rect">
            <a:avLst/>
          </a:prstGeom>
          <a:noFill/>
          <a:ln w="9525">
            <a:noFill/>
          </a:ln>
        </p:spPr>
        <p:txBody>
          <a:bodyPr>
            <a:spAutoFit/>
          </a:bodyPr>
          <a:p>
            <a:pPr algn="r">
              <a:spcBef>
                <a:spcPct val="50000"/>
              </a:spcBef>
            </a:pPr>
            <a:r>
              <a:rPr lang="en-US" altLang="zh-CN" sz="1800" b="1" dirty="0">
                <a:solidFill>
                  <a:schemeClr val="hlink"/>
                </a:solidFill>
                <a:latin typeface="Times New Roman" panose="02020603050405020304" pitchFamily="18" charset="0"/>
                <a:sym typeface="Webdings" panose="05030102010509060703" pitchFamily="18" charset="2"/>
              </a:rPr>
              <a:t>Backtracking</a:t>
            </a:r>
            <a:endParaRPr lang="en-US" altLang="zh-CN" sz="1800" b="1" dirty="0">
              <a:solidFill>
                <a:schemeClr val="hlink"/>
              </a:solidFill>
              <a:latin typeface="Times New Roman" panose="02020603050405020304" pitchFamily="18" charset="0"/>
              <a:sym typeface="Webdings" panose="05030102010509060703" pitchFamily="18" charset="2"/>
            </a:endParaRPr>
          </a:p>
        </p:txBody>
      </p:sp>
      <p:sp>
        <p:nvSpPr>
          <p:cNvPr id="123907" name="AutoShape 3"/>
          <p:cNvSpPr/>
          <p:nvPr/>
        </p:nvSpPr>
        <p:spPr>
          <a:xfrm>
            <a:off x="468313" y="476250"/>
            <a:ext cx="8280400" cy="5473700"/>
          </a:xfrm>
          <a:prstGeom prst="foldedCorner">
            <a:avLst>
              <a:gd name="adj" fmla="val 8764"/>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lIns="162000" tIns="154800"/>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 !Found ) { </a:t>
            </a:r>
            <a:r>
              <a:rPr lang="en-US" altLang="zh-CN" sz="1800" b="1" dirty="0">
                <a:solidFill>
                  <a:srgbClr val="009900"/>
                </a:solidFill>
                <a:latin typeface="Arial" panose="020B0604020202020204" pitchFamily="34" charset="0"/>
              </a:rPr>
              <a:t>/* if option 1 does not work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rgbClr val="009900"/>
                </a:solidFill>
                <a:latin typeface="Arial" panose="020B0604020202020204" pitchFamily="34" charset="0"/>
              </a:rPr>
              <a:t>/* option 2: X[left] = X[N]-D_max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OK = Check( X[N]-D_max, N, left, right );</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 OK ) {</a:t>
            </a:r>
            <a:endParaRPr lang="en-US" altLang="zh-CN" sz="1800" b="1" dirty="0">
              <a:latin typeface="Arial" panose="020B0604020202020204" pitchFamily="34" charset="0"/>
            </a:endParaRPr>
          </a:p>
          <a:p>
            <a:r>
              <a:rPr lang="en-US" altLang="zh-CN" sz="1800" b="1" dirty="0">
                <a:latin typeface="Arial" panose="020B0604020202020204" pitchFamily="34" charset="0"/>
              </a:rPr>
              <a:t>            X[left] = X[N] – D_max;</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i=1; i&lt;left; i++ )  Delete( |X[left]-X[i]|, D);</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i=right+1; i&lt;=N; i++ )  Delete( |X[left]-X[i]|, D);</a:t>
            </a:r>
            <a:endParaRPr lang="en-US" altLang="zh-CN" sz="1800" b="1" dirty="0">
              <a:latin typeface="Arial" panose="020B0604020202020204" pitchFamily="34" charset="0"/>
            </a:endParaRPr>
          </a:p>
          <a:p>
            <a:r>
              <a:rPr lang="en-US" altLang="zh-CN" sz="1800" b="1" dirty="0">
                <a:latin typeface="Arial" panose="020B0604020202020204" pitchFamily="34" charset="0"/>
              </a:rPr>
              <a:t>            Found = Reconstruct (X, D, N, left+1, right );</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 !Found ) {</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i=1; i&lt;left; i++ ) Insert( |X[left]-X[i]|, D);</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i=right+1; i&lt;=N; i++ ) Insert( |X[left]-X[i]|, D);</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rgbClr val="009900"/>
                </a:solidFill>
                <a:latin typeface="Arial" panose="020B0604020202020204" pitchFamily="34" charset="0"/>
              </a:rPr>
              <a:t>/* finish checking option 2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 </a:t>
            </a:r>
            <a:r>
              <a:rPr lang="en-US" altLang="zh-CN" sz="1800" b="1" dirty="0">
                <a:solidFill>
                  <a:srgbClr val="009900"/>
                </a:solidFill>
                <a:latin typeface="Arial" panose="020B0604020202020204" pitchFamily="34" charset="0"/>
              </a:rPr>
              <a:t>/* finish checking all the options */</a:t>
            </a:r>
            <a:endParaRPr lang="en-US" altLang="zh-CN" sz="1800" b="1" dirty="0">
              <a:latin typeface="Arial" panose="020B0604020202020204" pitchFamily="34" charset="0"/>
            </a:endParaRPr>
          </a:p>
          <a:p>
            <a:r>
              <a:rPr lang="en-US" altLang="zh-CN" sz="1800" b="1" dirty="0">
                <a:latin typeface="Arial" panose="020B0604020202020204" pitchFamily="34" charset="0"/>
              </a:rPr>
              <a:t>    </a:t>
            </a:r>
            <a:endParaRPr lang="en-US" altLang="zh-CN" sz="1800" b="1" dirty="0">
              <a:solidFill>
                <a:srgbClr val="009900"/>
              </a:solidFill>
              <a:latin typeface="Arial" panose="020B0604020202020204" pitchFamily="34" charset="0"/>
            </a:endParaRPr>
          </a:p>
          <a:p>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return</a:t>
            </a:r>
            <a:r>
              <a:rPr lang="en-US" altLang="zh-CN" sz="1800" b="1" dirty="0">
                <a:latin typeface="Arial" panose="020B0604020202020204" pitchFamily="34" charset="0"/>
              </a:rPr>
              <a:t> Found;</a:t>
            </a:r>
            <a:endParaRPr lang="en-US" altLang="zh-CN" sz="1800" b="1" dirty="0">
              <a:latin typeface="Arial" panose="020B0604020202020204" pitchFamily="34" charset="0"/>
            </a:endParaRPr>
          </a:p>
          <a:p>
            <a:r>
              <a:rPr lang="en-US" altLang="zh-CN" sz="1800" b="1" dirty="0">
                <a:latin typeface="Arial" panose="020B0604020202020204" pitchFamily="34" charset="0"/>
              </a:rPr>
              <a:t>}</a:t>
            </a:r>
            <a:endParaRPr lang="en-US" altLang="zh-CN"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strips(downRight)">
                                      <p:cBhvr>
                                        <p:cTn id="7"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p:bld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7026</Words>
  <Application>WPS 演示</Application>
  <PresentationFormat>全屏显示(4:3)</PresentationFormat>
  <Paragraphs>963</Paragraphs>
  <Slides>19</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19</vt:i4>
      </vt:variant>
    </vt:vector>
  </HeadingPairs>
  <TitlesOfParts>
    <vt:vector size="37" baseType="lpstr">
      <vt:lpstr>Arial</vt:lpstr>
      <vt:lpstr>宋体</vt:lpstr>
      <vt:lpstr>Wingdings</vt:lpstr>
      <vt:lpstr>Times New Roman</vt:lpstr>
      <vt:lpstr>Webdings</vt:lpstr>
      <vt:lpstr>Symbol</vt:lpstr>
      <vt:lpstr>Impact</vt:lpstr>
      <vt:lpstr>MS Hei</vt:lpstr>
      <vt:lpstr>Segoe Print</vt:lpstr>
      <vt:lpstr>Georgia</vt:lpstr>
      <vt:lpstr>微软雅黑</vt:lpstr>
      <vt:lpstr>Arial Unicode MS</vt:lpstr>
      <vt:lpstr>默认设计模板</vt:lpstr>
      <vt:lpstr>MS_ClipArt_Gallery.2</vt:lpstr>
      <vt:lpstr>Equation.3</vt:lpstr>
      <vt:lpstr>Equation.3</vt:lpstr>
      <vt:lpstr>Equation.3</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YnicoleY</cp:lastModifiedBy>
  <cp:revision>505</cp:revision>
  <dcterms:created xsi:type="dcterms:W3CDTF">2000-07-24T11:13:00Z</dcterms:created>
  <dcterms:modified xsi:type="dcterms:W3CDTF">2024-06-11T03:36:10Z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F8562A0E63644A6AB44E21A02B0D12CA_12</vt:lpwstr>
  </property>
  <property fmtid="{D5CDD505-2E9C-101B-9397-08002B2CF9AE}" pid="3" name="KSOProductBuildVer">
    <vt:lpwstr>2052-12.1.0.16929</vt:lpwstr>
  </property>
</Properties>
</file>