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D856F-38B0-BD47-A898-F84451543FFD}" v="98" dt="2022-01-17T17:00:04.236"/>
    <p1510:client id="{69BB4287-D6F9-4642-85FB-5B9BF3856161}" v="99" dt="2022-01-17T17:16:03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a Reinger" userId="3228401e-a190-44a5-9047-bd3c8219d798" providerId="ADAL" clId="{2E0D856F-38B0-BD47-A898-F84451543FFD}"/>
    <pc:docChg chg="custSel modSld">
      <pc:chgData name="Louisa Reinger" userId="3228401e-a190-44a5-9047-bd3c8219d798" providerId="ADAL" clId="{2E0D856F-38B0-BD47-A898-F84451543FFD}" dt="2022-01-17T17:00:04.237" v="97" actId="1076"/>
      <pc:docMkLst>
        <pc:docMk/>
      </pc:docMkLst>
      <pc:sldChg chg="addSp delSp modSp mod modNotesTx">
        <pc:chgData name="Louisa Reinger" userId="3228401e-a190-44a5-9047-bd3c8219d798" providerId="ADAL" clId="{2E0D856F-38B0-BD47-A898-F84451543FFD}" dt="2022-01-17T16:49:38.363" v="63" actId="20577"/>
        <pc:sldMkLst>
          <pc:docMk/>
          <pc:sldMk cId="1171616902" sldId="256"/>
        </pc:sldMkLst>
        <pc:spChg chg="add del mod">
          <ac:chgData name="Louisa Reinger" userId="3228401e-a190-44a5-9047-bd3c8219d798" providerId="ADAL" clId="{2E0D856F-38B0-BD47-A898-F84451543FFD}" dt="2022-01-17T16:32:45.902" v="2"/>
          <ac:spMkLst>
            <pc:docMk/>
            <pc:sldMk cId="1171616902" sldId="256"/>
            <ac:spMk id="2" creationId="{93957075-0D0C-B840-91FE-204199E5259C}"/>
          </ac:spMkLst>
        </pc:spChg>
        <pc:picChg chg="del">
          <ac:chgData name="Louisa Reinger" userId="3228401e-a190-44a5-9047-bd3c8219d798" providerId="ADAL" clId="{2E0D856F-38B0-BD47-A898-F84451543FFD}" dt="2022-01-17T16:34:35.077" v="3" actId="478"/>
          <ac:picMkLst>
            <pc:docMk/>
            <pc:sldMk cId="1171616902" sldId="256"/>
            <ac:picMk id="4" creationId="{9F56E218-EEC8-7C41-867E-19CA05F31BD8}"/>
          </ac:picMkLst>
        </pc:picChg>
        <pc:picChg chg="add mod">
          <ac:chgData name="Louisa Reinger" userId="3228401e-a190-44a5-9047-bd3c8219d798" providerId="ADAL" clId="{2E0D856F-38B0-BD47-A898-F84451543FFD}" dt="2022-01-17T16:34:39.438" v="5" actId="27614"/>
          <ac:picMkLst>
            <pc:docMk/>
            <pc:sldMk cId="1171616902" sldId="256"/>
            <ac:picMk id="5" creationId="{366DE050-0E28-EB4F-8BF8-2121AA719D65}"/>
          </ac:picMkLst>
        </pc:picChg>
      </pc:sldChg>
      <pc:sldChg chg="modNotesTx">
        <pc:chgData name="Louisa Reinger" userId="3228401e-a190-44a5-9047-bd3c8219d798" providerId="ADAL" clId="{2E0D856F-38B0-BD47-A898-F84451543FFD}" dt="2022-01-17T16:49:10.463" v="56" actId="20577"/>
        <pc:sldMkLst>
          <pc:docMk/>
          <pc:sldMk cId="3296527291" sldId="257"/>
        </pc:sldMkLst>
      </pc:sldChg>
      <pc:sldChg chg="addSp delSp modSp mod modNotesTx">
        <pc:chgData name="Louisa Reinger" userId="3228401e-a190-44a5-9047-bd3c8219d798" providerId="ADAL" clId="{2E0D856F-38B0-BD47-A898-F84451543FFD}" dt="2022-01-17T16:56:01.005" v="83" actId="1076"/>
        <pc:sldMkLst>
          <pc:docMk/>
          <pc:sldMk cId="1270857877" sldId="259"/>
        </pc:sldMkLst>
        <pc:picChg chg="del">
          <ac:chgData name="Louisa Reinger" userId="3228401e-a190-44a5-9047-bd3c8219d798" providerId="ADAL" clId="{2E0D856F-38B0-BD47-A898-F84451543FFD}" dt="2022-01-17T16:54:15.349" v="73" actId="478"/>
          <ac:picMkLst>
            <pc:docMk/>
            <pc:sldMk cId="1270857877" sldId="259"/>
            <ac:picMk id="2" creationId="{7D900787-FC80-5248-A9C2-CCCFF63D48BD}"/>
          </ac:picMkLst>
        </pc:picChg>
        <pc:picChg chg="add del mod">
          <ac:chgData name="Louisa Reinger" userId="3228401e-a190-44a5-9047-bd3c8219d798" providerId="ADAL" clId="{2E0D856F-38B0-BD47-A898-F84451543FFD}" dt="2022-01-17T16:55:43.174" v="80" actId="478"/>
          <ac:picMkLst>
            <pc:docMk/>
            <pc:sldMk cId="1270857877" sldId="259"/>
            <ac:picMk id="4" creationId="{0D6E30B8-C9B6-084B-8E80-9F4FA9598D4A}"/>
          </ac:picMkLst>
        </pc:picChg>
        <pc:picChg chg="add mod">
          <ac:chgData name="Louisa Reinger" userId="3228401e-a190-44a5-9047-bd3c8219d798" providerId="ADAL" clId="{2E0D856F-38B0-BD47-A898-F84451543FFD}" dt="2022-01-17T16:56:01.005" v="83" actId="1076"/>
          <ac:picMkLst>
            <pc:docMk/>
            <pc:sldMk cId="1270857877" sldId="259"/>
            <ac:picMk id="6" creationId="{17E326D5-7F80-DA42-9CDC-7D4B61F73A18}"/>
          </ac:picMkLst>
        </pc:picChg>
      </pc:sldChg>
      <pc:sldChg chg="addSp delSp modSp mod modNotesTx">
        <pc:chgData name="Louisa Reinger" userId="3228401e-a190-44a5-9047-bd3c8219d798" providerId="ADAL" clId="{2E0D856F-38B0-BD47-A898-F84451543FFD}" dt="2022-01-17T17:00:04.237" v="97" actId="1076"/>
        <pc:sldMkLst>
          <pc:docMk/>
          <pc:sldMk cId="3537378077" sldId="260"/>
        </pc:sldMkLst>
        <pc:spChg chg="add mod">
          <ac:chgData name="Louisa Reinger" userId="3228401e-a190-44a5-9047-bd3c8219d798" providerId="ADAL" clId="{2E0D856F-38B0-BD47-A898-F84451543FFD}" dt="2022-01-17T16:59:46.053" v="92" actId="14100"/>
          <ac:spMkLst>
            <pc:docMk/>
            <pc:sldMk cId="3537378077" sldId="260"/>
            <ac:spMk id="2" creationId="{55C2B95B-A545-C94D-A008-265812FBDD0E}"/>
          </ac:spMkLst>
        </pc:spChg>
        <pc:picChg chg="del">
          <ac:chgData name="Louisa Reinger" userId="3228401e-a190-44a5-9047-bd3c8219d798" providerId="ADAL" clId="{2E0D856F-38B0-BD47-A898-F84451543FFD}" dt="2022-01-17T16:59:21.905" v="84" actId="478"/>
          <ac:picMkLst>
            <pc:docMk/>
            <pc:sldMk cId="3537378077" sldId="260"/>
            <ac:picMk id="3" creationId="{284EE490-CE83-0D4C-83B0-58F3F3C9EA89}"/>
          </ac:picMkLst>
        </pc:picChg>
        <pc:picChg chg="add mod">
          <ac:chgData name="Louisa Reinger" userId="3228401e-a190-44a5-9047-bd3c8219d798" providerId="ADAL" clId="{2E0D856F-38B0-BD47-A898-F84451543FFD}" dt="2022-01-17T17:00:04.237" v="97" actId="1076"/>
          <ac:picMkLst>
            <pc:docMk/>
            <pc:sldMk cId="3537378077" sldId="260"/>
            <ac:picMk id="5" creationId="{93BC947B-1C8E-F94C-95D1-5D592C89833E}"/>
          </ac:picMkLst>
        </pc:picChg>
      </pc:sldChg>
    </pc:docChg>
  </pc:docChgLst>
  <pc:docChgLst>
    <pc:chgData name="Andreas Ambühl (s)" userId="64703f13-d9aa-4c22-bfd3-e7c18ef95c0d" providerId="ADAL" clId="{69BB4287-D6F9-4642-85FB-5B9BF3856161}"/>
    <pc:docChg chg="undo custSel addSld delSld modSld">
      <pc:chgData name="Andreas Ambühl (s)" userId="64703f13-d9aa-4c22-bfd3-e7c18ef95c0d" providerId="ADAL" clId="{69BB4287-D6F9-4642-85FB-5B9BF3856161}" dt="2022-01-17T17:16:03.601" v="98" actId="20577"/>
      <pc:docMkLst>
        <pc:docMk/>
      </pc:docMkLst>
      <pc:sldChg chg="addSp delSp modSp mod">
        <pc:chgData name="Andreas Ambühl (s)" userId="64703f13-d9aa-4c22-bfd3-e7c18ef95c0d" providerId="ADAL" clId="{69BB4287-D6F9-4642-85FB-5B9BF3856161}" dt="2022-01-17T16:46:40.054" v="16" actId="1076"/>
        <pc:sldMkLst>
          <pc:docMk/>
          <pc:sldMk cId="1171616902" sldId="256"/>
        </pc:sldMkLst>
        <pc:picChg chg="del">
          <ac:chgData name="Andreas Ambühl (s)" userId="64703f13-d9aa-4c22-bfd3-e7c18ef95c0d" providerId="ADAL" clId="{69BB4287-D6F9-4642-85FB-5B9BF3856161}" dt="2022-01-17T16:36:34.648" v="4" actId="478"/>
          <ac:picMkLst>
            <pc:docMk/>
            <pc:sldMk cId="1171616902" sldId="256"/>
            <ac:picMk id="5" creationId="{366DE050-0E28-EB4F-8BF8-2121AA719D65}"/>
          </ac:picMkLst>
        </pc:picChg>
        <pc:picChg chg="add mod">
          <ac:chgData name="Andreas Ambühl (s)" userId="64703f13-d9aa-4c22-bfd3-e7c18ef95c0d" providerId="ADAL" clId="{69BB4287-D6F9-4642-85FB-5B9BF3856161}" dt="2022-01-17T16:46:40.054" v="16" actId="1076"/>
          <ac:picMkLst>
            <pc:docMk/>
            <pc:sldMk cId="1171616902" sldId="256"/>
            <ac:picMk id="6" creationId="{35F35C20-94E9-4E40-9F36-B8CEAF7378A5}"/>
          </ac:picMkLst>
        </pc:picChg>
      </pc:sldChg>
      <pc:sldChg chg="addSp delSp modSp mod setBg modNotesTx">
        <pc:chgData name="Andreas Ambühl (s)" userId="64703f13-d9aa-4c22-bfd3-e7c18ef95c0d" providerId="ADAL" clId="{69BB4287-D6F9-4642-85FB-5B9BF3856161}" dt="2022-01-17T17:16:03.601" v="98" actId="20577"/>
        <pc:sldMkLst>
          <pc:docMk/>
          <pc:sldMk cId="3296527291" sldId="257"/>
        </pc:sldMkLst>
        <pc:picChg chg="del mod">
          <ac:chgData name="Andreas Ambühl (s)" userId="64703f13-d9aa-4c22-bfd3-e7c18ef95c0d" providerId="ADAL" clId="{69BB4287-D6F9-4642-85FB-5B9BF3856161}" dt="2022-01-17T16:55:48.546" v="19" actId="478"/>
          <ac:picMkLst>
            <pc:docMk/>
            <pc:sldMk cId="3296527291" sldId="257"/>
            <ac:picMk id="2" creationId="{1C76AA69-720B-984B-977C-3C11CFD2A5EB}"/>
          </ac:picMkLst>
        </pc:picChg>
        <pc:picChg chg="add mod">
          <ac:chgData name="Andreas Ambühl (s)" userId="64703f13-d9aa-4c22-bfd3-e7c18ef95c0d" providerId="ADAL" clId="{69BB4287-D6F9-4642-85FB-5B9BF3856161}" dt="2022-01-17T16:57:20.630" v="34" actId="1076"/>
          <ac:picMkLst>
            <pc:docMk/>
            <pc:sldMk cId="3296527291" sldId="257"/>
            <ac:picMk id="4" creationId="{197B55E8-3FEE-1448-98F9-5ED7A9C79C86}"/>
          </ac:picMkLst>
        </pc:picChg>
      </pc:sldChg>
      <pc:sldChg chg="addSp delSp modSp add del mod">
        <pc:chgData name="Andreas Ambühl (s)" userId="64703f13-d9aa-4c22-bfd3-e7c18ef95c0d" providerId="ADAL" clId="{69BB4287-D6F9-4642-85FB-5B9BF3856161}" dt="2022-01-17T16:57:28.662" v="35" actId="1076"/>
        <pc:sldMkLst>
          <pc:docMk/>
          <pc:sldMk cId="306396995" sldId="258"/>
        </pc:sldMkLst>
        <pc:picChg chg="add del">
          <ac:chgData name="Andreas Ambühl (s)" userId="64703f13-d9aa-4c22-bfd3-e7c18ef95c0d" providerId="ADAL" clId="{69BB4287-D6F9-4642-85FB-5B9BF3856161}" dt="2022-01-17T16:45:50.505" v="8" actId="478"/>
          <ac:picMkLst>
            <pc:docMk/>
            <pc:sldMk cId="306396995" sldId="258"/>
            <ac:picMk id="2" creationId="{C1E91813-C2ED-A140-8FFA-ED64489CAF71}"/>
          </ac:picMkLst>
        </pc:picChg>
        <pc:picChg chg="add mod">
          <ac:chgData name="Andreas Ambühl (s)" userId="64703f13-d9aa-4c22-bfd3-e7c18ef95c0d" providerId="ADAL" clId="{69BB4287-D6F9-4642-85FB-5B9BF3856161}" dt="2022-01-17T16:57:28.662" v="35" actId="1076"/>
          <ac:picMkLst>
            <pc:docMk/>
            <pc:sldMk cId="306396995" sldId="258"/>
            <ac:picMk id="4" creationId="{418F6DD0-DE20-3F4F-8157-C6E62CD66F12}"/>
          </ac:picMkLst>
        </pc:picChg>
      </pc:sldChg>
      <pc:sldChg chg="modSp mod">
        <pc:chgData name="Andreas Ambühl (s)" userId="64703f13-d9aa-4c22-bfd3-e7c18ef95c0d" providerId="ADAL" clId="{69BB4287-D6F9-4642-85FB-5B9BF3856161}" dt="2022-01-17T16:57:49.207" v="38" actId="1076"/>
        <pc:sldMkLst>
          <pc:docMk/>
          <pc:sldMk cId="1270857877" sldId="259"/>
        </pc:sldMkLst>
        <pc:picChg chg="mod">
          <ac:chgData name="Andreas Ambühl (s)" userId="64703f13-d9aa-4c22-bfd3-e7c18ef95c0d" providerId="ADAL" clId="{69BB4287-D6F9-4642-85FB-5B9BF3856161}" dt="2022-01-17T16:57:49.207" v="38" actId="1076"/>
          <ac:picMkLst>
            <pc:docMk/>
            <pc:sldMk cId="1270857877" sldId="259"/>
            <ac:picMk id="6" creationId="{17E326D5-7F80-DA42-9CDC-7D4B61F73A18}"/>
          </ac:picMkLst>
        </pc:picChg>
      </pc:sldChg>
      <pc:sldChg chg="modSp mod">
        <pc:chgData name="Andreas Ambühl (s)" userId="64703f13-d9aa-4c22-bfd3-e7c18ef95c0d" providerId="ADAL" clId="{69BB4287-D6F9-4642-85FB-5B9BF3856161}" dt="2022-01-17T16:33:05.847" v="1" actId="1076"/>
        <pc:sldMkLst>
          <pc:docMk/>
          <pc:sldMk cId="3537378077" sldId="260"/>
        </pc:sldMkLst>
        <pc:picChg chg="mod">
          <ac:chgData name="Andreas Ambühl (s)" userId="64703f13-d9aa-4c22-bfd3-e7c18ef95c0d" providerId="ADAL" clId="{69BB4287-D6F9-4642-85FB-5B9BF3856161}" dt="2022-01-17T16:33:05.847" v="1" actId="1076"/>
          <ac:picMkLst>
            <pc:docMk/>
            <pc:sldMk cId="3537378077" sldId="260"/>
            <ac:picMk id="3" creationId="{284EE490-CE83-0D4C-83B0-58F3F3C9EA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17E29-0B56-A949-BFD6-04CD882E6D11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181E-4B33-0E4F-8C66-7091AD636A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0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What</a:t>
            </a:r>
            <a:r>
              <a:rPr lang="de-DE"/>
              <a:t>? (Andi)</a:t>
            </a:r>
          </a:p>
          <a:p>
            <a:endParaRPr lang="de-DE"/>
          </a:p>
          <a:p>
            <a:r>
              <a:rPr lang="de-DE"/>
              <a:t>Game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collect</a:t>
            </a:r>
            <a:r>
              <a:rPr lang="de-DE"/>
              <a:t> </a:t>
            </a:r>
            <a:r>
              <a:rPr lang="de-DE" err="1"/>
              <a:t>falling</a:t>
            </a:r>
            <a:r>
              <a:rPr lang="de-DE"/>
              <a:t> </a:t>
            </a:r>
            <a:r>
              <a:rPr lang="de-DE" err="1"/>
              <a:t>elements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12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Why</a:t>
            </a:r>
            <a:r>
              <a:rPr lang="de-DE"/>
              <a:t>? (Lou)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5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how</a:t>
            </a:r>
            <a:r>
              <a:rPr lang="de-DE"/>
              <a:t>? (Lou)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21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STILL LOU: Talk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moutains</a:t>
            </a:r>
            <a:r>
              <a:rPr lang="de-DE"/>
              <a:t> </a:t>
            </a:r>
            <a:r>
              <a:rPr lang="de-DE" err="1"/>
              <a:t>and</a:t>
            </a:r>
            <a:r>
              <a:rPr lang="de-DE"/>
              <a:t> </a:t>
            </a:r>
            <a:r>
              <a:rPr lang="de-DE" err="1"/>
              <a:t>stuff</a:t>
            </a:r>
            <a:endParaRPr lang="de-DE"/>
          </a:p>
          <a:p>
            <a:endParaRPr lang="de-DE"/>
          </a:p>
          <a:p>
            <a:r>
              <a:rPr lang="de-DE"/>
              <a:t>THEN ANDI: </a:t>
            </a:r>
            <a:r>
              <a:rPr lang="de-DE" err="1"/>
              <a:t>Results</a:t>
            </a:r>
            <a:r>
              <a:rPr lang="de-DE"/>
              <a:t>?  Demo!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424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Discussion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8181E-4B33-0E4F-8C66-7091AD636AF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20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88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74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7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17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6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6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3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90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EDAF1-D779-854D-9546-E2FA4FD39EFF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650A-25DD-8A4B-81C9-78E35E9A7E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52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5F35C20-94E9-4E40-9F36-B8CEAF73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01" y="-148281"/>
            <a:ext cx="8692197" cy="729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17E326D5-7F80-DA42-9CDC-7D4B61F7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68" y="0"/>
            <a:ext cx="1010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C2B95B-A545-C94D-A008-265812FBDD0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3BC947B-1C8E-F94C-95D1-5D592C898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545" y="614362"/>
            <a:ext cx="925491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97B55E8-3FEE-1448-98F9-5ED7A9C7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01" y="-246744"/>
            <a:ext cx="9017397" cy="76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18F6DD0-DE20-3F4F-8157-C6E62CD6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11" y="-247136"/>
            <a:ext cx="9017177" cy="76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Ambühl (s)</dc:creator>
  <cp:revision>1</cp:revision>
  <dcterms:created xsi:type="dcterms:W3CDTF">2022-01-17T16:22:03Z</dcterms:created>
  <dcterms:modified xsi:type="dcterms:W3CDTF">2022-01-17T17:16:05Z</dcterms:modified>
</cp:coreProperties>
</file>