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7" r:id="rId7"/>
    <p:sldId id="268" r:id="rId8"/>
    <p:sldId id="263" r:id="rId9"/>
    <p:sldId id="271" r:id="rId10"/>
    <p:sldId id="269" r:id="rId11"/>
    <p:sldId id="26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95"/>
  </p:normalViewPr>
  <p:slideViewPr>
    <p:cSldViewPr snapToGrid="0">
      <p:cViewPr varScale="1">
        <p:scale>
          <a:sx n="93" d="100"/>
          <a:sy n="93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CA0C8-767A-4C2F-8F93-B82C92D327C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0DBDD-AFA7-4532-9CD6-CDD103DFEACB}">
      <dgm:prSet/>
      <dgm:spPr/>
      <dgm:t>
        <a:bodyPr/>
        <a:lstStyle/>
        <a:p>
          <a:r>
            <a:rPr lang="en-US" dirty="0"/>
            <a:t>Encode qubit </a:t>
          </a:r>
          <a:r>
            <a:rPr lang="en-US" b="1" dirty="0"/>
            <a:t>Hamiltonian</a:t>
          </a:r>
        </a:p>
      </dgm:t>
    </dgm:pt>
    <dgm:pt modelId="{3E0B2205-CC14-4409-A7BB-C22E687E1B19}" type="parTrans" cxnId="{4D182C39-B5E9-47EF-9999-A2EF393ECF73}">
      <dgm:prSet/>
      <dgm:spPr/>
      <dgm:t>
        <a:bodyPr/>
        <a:lstStyle/>
        <a:p>
          <a:endParaRPr lang="en-US"/>
        </a:p>
      </dgm:t>
    </dgm:pt>
    <dgm:pt modelId="{EEB0CA76-3120-4241-80FC-1D61E0059084}" type="sibTrans" cxnId="{4D182C39-B5E9-47EF-9999-A2EF393ECF73}">
      <dgm:prSet/>
      <dgm:spPr/>
      <dgm:t>
        <a:bodyPr/>
        <a:lstStyle/>
        <a:p>
          <a:endParaRPr lang="en-US"/>
        </a:p>
      </dgm:t>
    </dgm:pt>
    <dgm:pt modelId="{9E144B72-F3F0-4C8A-8DB7-5E16495D7B77}">
      <dgm:prSet/>
      <dgm:spPr/>
      <dgm:t>
        <a:bodyPr/>
        <a:lstStyle/>
        <a:p>
          <a:r>
            <a:rPr lang="en-US" dirty="0"/>
            <a:t>Choose </a:t>
          </a:r>
          <a:r>
            <a:rPr lang="en-US" b="1" dirty="0"/>
            <a:t>parameterized ansatz </a:t>
          </a:r>
          <a:r>
            <a:rPr lang="en-US" dirty="0"/>
            <a:t>for state preparation</a:t>
          </a:r>
        </a:p>
      </dgm:t>
    </dgm:pt>
    <dgm:pt modelId="{0913E9B1-5040-4104-B0E7-0D2E2D40DDC2}" type="parTrans" cxnId="{4B95E17C-E4FB-447E-84C2-CA75AE4B95AB}">
      <dgm:prSet/>
      <dgm:spPr/>
      <dgm:t>
        <a:bodyPr/>
        <a:lstStyle/>
        <a:p>
          <a:endParaRPr lang="en-US"/>
        </a:p>
      </dgm:t>
    </dgm:pt>
    <dgm:pt modelId="{1FD1EC66-09A0-441B-A0F5-196666D53B38}" type="sibTrans" cxnId="{4B95E17C-E4FB-447E-84C2-CA75AE4B95AB}">
      <dgm:prSet/>
      <dgm:spPr/>
      <dgm:t>
        <a:bodyPr/>
        <a:lstStyle/>
        <a:p>
          <a:endParaRPr lang="en-US"/>
        </a:p>
      </dgm:t>
    </dgm:pt>
    <dgm:pt modelId="{D0B8CC13-9C1B-4BA2-A32F-5683A63228CD}">
      <dgm:prSet/>
      <dgm:spPr/>
      <dgm:t>
        <a:bodyPr/>
        <a:lstStyle/>
        <a:p>
          <a:r>
            <a:rPr lang="en-US" dirty="0"/>
            <a:t>Measure in the basis of qubit Hamiltonian to </a:t>
          </a:r>
          <a:r>
            <a:rPr lang="en-US" b="1" dirty="0"/>
            <a:t>get expectation values</a:t>
          </a:r>
        </a:p>
      </dgm:t>
    </dgm:pt>
    <dgm:pt modelId="{624F801C-D7FB-4D0B-AAD0-AD6E590A9CF5}" type="parTrans" cxnId="{4888D3A9-AB3E-4F94-90B7-178B40256CD5}">
      <dgm:prSet/>
      <dgm:spPr/>
      <dgm:t>
        <a:bodyPr/>
        <a:lstStyle/>
        <a:p>
          <a:endParaRPr lang="en-US"/>
        </a:p>
      </dgm:t>
    </dgm:pt>
    <dgm:pt modelId="{85145911-34E6-4452-B7AB-23AA5A541E76}" type="sibTrans" cxnId="{4888D3A9-AB3E-4F94-90B7-178B40256CD5}">
      <dgm:prSet/>
      <dgm:spPr/>
      <dgm:t>
        <a:bodyPr/>
        <a:lstStyle/>
        <a:p>
          <a:endParaRPr lang="en-US"/>
        </a:p>
      </dgm:t>
    </dgm:pt>
    <dgm:pt modelId="{CB0E1494-9FD3-4DF2-83FA-27258FA21D03}">
      <dgm:prSet/>
      <dgm:spPr/>
      <dgm:t>
        <a:bodyPr/>
        <a:lstStyle/>
        <a:p>
          <a:r>
            <a:rPr lang="en-US" dirty="0"/>
            <a:t>Send </a:t>
          </a:r>
          <a:r>
            <a:rPr lang="en-US" b="1" dirty="0"/>
            <a:t>result to classical optimizer </a:t>
          </a:r>
          <a:r>
            <a:rPr lang="en-US" dirty="0"/>
            <a:t>for updated parameters.</a:t>
          </a:r>
        </a:p>
      </dgm:t>
    </dgm:pt>
    <dgm:pt modelId="{B4A8CDB6-91A7-401B-B748-015ABB8E0C42}" type="parTrans" cxnId="{19A6C1BF-B2CB-448F-A1EA-E4D5C71F01AB}">
      <dgm:prSet/>
      <dgm:spPr/>
      <dgm:t>
        <a:bodyPr/>
        <a:lstStyle/>
        <a:p>
          <a:endParaRPr lang="en-US"/>
        </a:p>
      </dgm:t>
    </dgm:pt>
    <dgm:pt modelId="{E6896A85-4000-40A0-BC7A-E73DCC3233B2}" type="sibTrans" cxnId="{19A6C1BF-B2CB-448F-A1EA-E4D5C71F01AB}">
      <dgm:prSet/>
      <dgm:spPr/>
      <dgm:t>
        <a:bodyPr/>
        <a:lstStyle/>
        <a:p>
          <a:endParaRPr lang="en-US"/>
        </a:p>
      </dgm:t>
    </dgm:pt>
    <dgm:pt modelId="{D8155EC5-20D1-5448-B644-DACD1E2AABFE}" type="pres">
      <dgm:prSet presAssocID="{771CA0C8-767A-4C2F-8F93-B82C92D327C0}" presName="Name0" presStyleCnt="0">
        <dgm:presLayoutVars>
          <dgm:dir/>
          <dgm:resizeHandles val="exact"/>
        </dgm:presLayoutVars>
      </dgm:prSet>
      <dgm:spPr/>
    </dgm:pt>
    <dgm:pt modelId="{3721B7E4-CEB8-5045-A348-320E705CCA63}" type="pres">
      <dgm:prSet presAssocID="{0140DBDD-AFA7-4532-9CD6-CDD103DFEACB}" presName="node" presStyleLbl="node1" presStyleIdx="0" presStyleCnt="4">
        <dgm:presLayoutVars>
          <dgm:bulletEnabled val="1"/>
        </dgm:presLayoutVars>
      </dgm:prSet>
      <dgm:spPr/>
    </dgm:pt>
    <dgm:pt modelId="{42F8985F-3A64-E044-B3A5-61DE950C07CF}" type="pres">
      <dgm:prSet presAssocID="{EEB0CA76-3120-4241-80FC-1D61E0059084}" presName="sibTrans" presStyleLbl="sibTrans1D1" presStyleIdx="0" presStyleCnt="3"/>
      <dgm:spPr/>
    </dgm:pt>
    <dgm:pt modelId="{26DB4C2B-FFF0-BD47-A4CE-2488E4C7ACDD}" type="pres">
      <dgm:prSet presAssocID="{EEB0CA76-3120-4241-80FC-1D61E0059084}" presName="connectorText" presStyleLbl="sibTrans1D1" presStyleIdx="0" presStyleCnt="3"/>
      <dgm:spPr/>
    </dgm:pt>
    <dgm:pt modelId="{F5BB3DF9-7649-F94F-A86C-C17AA8372ECC}" type="pres">
      <dgm:prSet presAssocID="{9E144B72-F3F0-4C8A-8DB7-5E16495D7B77}" presName="node" presStyleLbl="node1" presStyleIdx="1" presStyleCnt="4">
        <dgm:presLayoutVars>
          <dgm:bulletEnabled val="1"/>
        </dgm:presLayoutVars>
      </dgm:prSet>
      <dgm:spPr/>
    </dgm:pt>
    <dgm:pt modelId="{160155C7-08B3-CE4E-8A59-2820B3563D59}" type="pres">
      <dgm:prSet presAssocID="{1FD1EC66-09A0-441B-A0F5-196666D53B38}" presName="sibTrans" presStyleLbl="sibTrans1D1" presStyleIdx="1" presStyleCnt="3"/>
      <dgm:spPr/>
    </dgm:pt>
    <dgm:pt modelId="{06ADC3A3-5A16-4345-ABF4-C51607DF5F57}" type="pres">
      <dgm:prSet presAssocID="{1FD1EC66-09A0-441B-A0F5-196666D53B38}" presName="connectorText" presStyleLbl="sibTrans1D1" presStyleIdx="1" presStyleCnt="3"/>
      <dgm:spPr/>
    </dgm:pt>
    <dgm:pt modelId="{1101FE7F-2C11-1A41-9BDE-BEDB533E7540}" type="pres">
      <dgm:prSet presAssocID="{D0B8CC13-9C1B-4BA2-A32F-5683A63228CD}" presName="node" presStyleLbl="node1" presStyleIdx="2" presStyleCnt="4">
        <dgm:presLayoutVars>
          <dgm:bulletEnabled val="1"/>
        </dgm:presLayoutVars>
      </dgm:prSet>
      <dgm:spPr/>
    </dgm:pt>
    <dgm:pt modelId="{7A8E04A8-5C68-1D46-B60E-AEBD216C2BF2}" type="pres">
      <dgm:prSet presAssocID="{85145911-34E6-4452-B7AB-23AA5A541E76}" presName="sibTrans" presStyleLbl="sibTrans1D1" presStyleIdx="2" presStyleCnt="3"/>
      <dgm:spPr/>
    </dgm:pt>
    <dgm:pt modelId="{034B7E09-A7B5-B844-B57C-416DA0406AF4}" type="pres">
      <dgm:prSet presAssocID="{85145911-34E6-4452-B7AB-23AA5A541E76}" presName="connectorText" presStyleLbl="sibTrans1D1" presStyleIdx="2" presStyleCnt="3"/>
      <dgm:spPr/>
    </dgm:pt>
    <dgm:pt modelId="{B70E3509-43EF-484D-8178-399EFF5464CD}" type="pres">
      <dgm:prSet presAssocID="{CB0E1494-9FD3-4DF2-83FA-27258FA21D03}" presName="node" presStyleLbl="node1" presStyleIdx="3" presStyleCnt="4">
        <dgm:presLayoutVars>
          <dgm:bulletEnabled val="1"/>
        </dgm:presLayoutVars>
      </dgm:prSet>
      <dgm:spPr/>
    </dgm:pt>
  </dgm:ptLst>
  <dgm:cxnLst>
    <dgm:cxn modelId="{4D182C39-B5E9-47EF-9999-A2EF393ECF73}" srcId="{771CA0C8-767A-4C2F-8F93-B82C92D327C0}" destId="{0140DBDD-AFA7-4532-9CD6-CDD103DFEACB}" srcOrd="0" destOrd="0" parTransId="{3E0B2205-CC14-4409-A7BB-C22E687E1B19}" sibTransId="{EEB0CA76-3120-4241-80FC-1D61E0059084}"/>
    <dgm:cxn modelId="{73B49B6E-C920-694B-9EB7-6649848C9EF6}" type="presOf" srcId="{EEB0CA76-3120-4241-80FC-1D61E0059084}" destId="{26DB4C2B-FFF0-BD47-A4CE-2488E4C7ACDD}" srcOrd="1" destOrd="0" presId="urn:microsoft.com/office/officeart/2016/7/layout/RepeatingBendingProcessNew"/>
    <dgm:cxn modelId="{0A9B677A-76A4-724E-ACE4-04CEDAC2738F}" type="presOf" srcId="{1FD1EC66-09A0-441B-A0F5-196666D53B38}" destId="{160155C7-08B3-CE4E-8A59-2820B3563D59}" srcOrd="0" destOrd="0" presId="urn:microsoft.com/office/officeart/2016/7/layout/RepeatingBendingProcessNew"/>
    <dgm:cxn modelId="{4B95E17C-E4FB-447E-84C2-CA75AE4B95AB}" srcId="{771CA0C8-767A-4C2F-8F93-B82C92D327C0}" destId="{9E144B72-F3F0-4C8A-8DB7-5E16495D7B77}" srcOrd="1" destOrd="0" parTransId="{0913E9B1-5040-4104-B0E7-0D2E2D40DDC2}" sibTransId="{1FD1EC66-09A0-441B-A0F5-196666D53B38}"/>
    <dgm:cxn modelId="{A140067E-84C9-3D4A-AC8C-8E016E4BCD46}" type="presOf" srcId="{9E144B72-F3F0-4C8A-8DB7-5E16495D7B77}" destId="{F5BB3DF9-7649-F94F-A86C-C17AA8372ECC}" srcOrd="0" destOrd="0" presId="urn:microsoft.com/office/officeart/2016/7/layout/RepeatingBendingProcessNew"/>
    <dgm:cxn modelId="{D8C24686-DCE0-7D45-820B-DEF27AE98C4F}" type="presOf" srcId="{85145911-34E6-4452-B7AB-23AA5A541E76}" destId="{034B7E09-A7B5-B844-B57C-416DA0406AF4}" srcOrd="1" destOrd="0" presId="urn:microsoft.com/office/officeart/2016/7/layout/RepeatingBendingProcessNew"/>
    <dgm:cxn modelId="{6636399D-C7A4-D44A-BC9E-97A542314FD0}" type="presOf" srcId="{D0B8CC13-9C1B-4BA2-A32F-5683A63228CD}" destId="{1101FE7F-2C11-1A41-9BDE-BEDB533E7540}" srcOrd="0" destOrd="0" presId="urn:microsoft.com/office/officeart/2016/7/layout/RepeatingBendingProcessNew"/>
    <dgm:cxn modelId="{4888D3A9-AB3E-4F94-90B7-178B40256CD5}" srcId="{771CA0C8-767A-4C2F-8F93-B82C92D327C0}" destId="{D0B8CC13-9C1B-4BA2-A32F-5683A63228CD}" srcOrd="2" destOrd="0" parTransId="{624F801C-D7FB-4D0B-AAD0-AD6E590A9CF5}" sibTransId="{85145911-34E6-4452-B7AB-23AA5A541E76}"/>
    <dgm:cxn modelId="{189C1BAB-8386-FF41-865B-A8BA5FE85432}" type="presOf" srcId="{771CA0C8-767A-4C2F-8F93-B82C92D327C0}" destId="{D8155EC5-20D1-5448-B644-DACD1E2AABFE}" srcOrd="0" destOrd="0" presId="urn:microsoft.com/office/officeart/2016/7/layout/RepeatingBendingProcessNew"/>
    <dgm:cxn modelId="{8B2EFDB6-CE48-7B4D-9D0A-5B020151A382}" type="presOf" srcId="{CB0E1494-9FD3-4DF2-83FA-27258FA21D03}" destId="{B70E3509-43EF-484D-8178-399EFF5464CD}" srcOrd="0" destOrd="0" presId="urn:microsoft.com/office/officeart/2016/7/layout/RepeatingBendingProcessNew"/>
    <dgm:cxn modelId="{19A6C1BF-B2CB-448F-A1EA-E4D5C71F01AB}" srcId="{771CA0C8-767A-4C2F-8F93-B82C92D327C0}" destId="{CB0E1494-9FD3-4DF2-83FA-27258FA21D03}" srcOrd="3" destOrd="0" parTransId="{B4A8CDB6-91A7-401B-B748-015ABB8E0C42}" sibTransId="{E6896A85-4000-40A0-BC7A-E73DCC3233B2}"/>
    <dgm:cxn modelId="{9D4A5DCD-5290-0249-9727-AC88A10E9830}" type="presOf" srcId="{1FD1EC66-09A0-441B-A0F5-196666D53B38}" destId="{06ADC3A3-5A16-4345-ABF4-C51607DF5F57}" srcOrd="1" destOrd="0" presId="urn:microsoft.com/office/officeart/2016/7/layout/RepeatingBendingProcessNew"/>
    <dgm:cxn modelId="{3FD6B3D3-47B0-7244-ADC2-1F49514CE59B}" type="presOf" srcId="{85145911-34E6-4452-B7AB-23AA5A541E76}" destId="{7A8E04A8-5C68-1D46-B60E-AEBD216C2BF2}" srcOrd="0" destOrd="0" presId="urn:microsoft.com/office/officeart/2016/7/layout/RepeatingBendingProcessNew"/>
    <dgm:cxn modelId="{6AC75BD8-2F1F-1E45-AD92-F335590BFBE7}" type="presOf" srcId="{EEB0CA76-3120-4241-80FC-1D61E0059084}" destId="{42F8985F-3A64-E044-B3A5-61DE950C07CF}" srcOrd="0" destOrd="0" presId="urn:microsoft.com/office/officeart/2016/7/layout/RepeatingBendingProcessNew"/>
    <dgm:cxn modelId="{2A84A0E9-5B6A-C245-BFD1-9E2140B7F249}" type="presOf" srcId="{0140DBDD-AFA7-4532-9CD6-CDD103DFEACB}" destId="{3721B7E4-CEB8-5045-A348-320E705CCA63}" srcOrd="0" destOrd="0" presId="urn:microsoft.com/office/officeart/2016/7/layout/RepeatingBendingProcessNew"/>
    <dgm:cxn modelId="{39DA2C31-6421-334E-B01F-DBDE97FCD538}" type="presParOf" srcId="{D8155EC5-20D1-5448-B644-DACD1E2AABFE}" destId="{3721B7E4-CEB8-5045-A348-320E705CCA63}" srcOrd="0" destOrd="0" presId="urn:microsoft.com/office/officeart/2016/7/layout/RepeatingBendingProcessNew"/>
    <dgm:cxn modelId="{B0E2636D-73F0-884C-98F2-876CB0394617}" type="presParOf" srcId="{D8155EC5-20D1-5448-B644-DACD1E2AABFE}" destId="{42F8985F-3A64-E044-B3A5-61DE950C07CF}" srcOrd="1" destOrd="0" presId="urn:microsoft.com/office/officeart/2016/7/layout/RepeatingBendingProcessNew"/>
    <dgm:cxn modelId="{9F3D1B15-521C-CD4D-ABC8-7F430B7C734F}" type="presParOf" srcId="{42F8985F-3A64-E044-B3A5-61DE950C07CF}" destId="{26DB4C2B-FFF0-BD47-A4CE-2488E4C7ACDD}" srcOrd="0" destOrd="0" presId="urn:microsoft.com/office/officeart/2016/7/layout/RepeatingBendingProcessNew"/>
    <dgm:cxn modelId="{7422305E-42E7-704A-AC2A-F53442C567EF}" type="presParOf" srcId="{D8155EC5-20D1-5448-B644-DACD1E2AABFE}" destId="{F5BB3DF9-7649-F94F-A86C-C17AA8372ECC}" srcOrd="2" destOrd="0" presId="urn:microsoft.com/office/officeart/2016/7/layout/RepeatingBendingProcessNew"/>
    <dgm:cxn modelId="{3BFBC918-B403-0F46-9784-F4DA6C9F0C81}" type="presParOf" srcId="{D8155EC5-20D1-5448-B644-DACD1E2AABFE}" destId="{160155C7-08B3-CE4E-8A59-2820B3563D59}" srcOrd="3" destOrd="0" presId="urn:microsoft.com/office/officeart/2016/7/layout/RepeatingBendingProcessNew"/>
    <dgm:cxn modelId="{D70A3717-DF87-4A4D-BD05-43F6CA8F6FAC}" type="presParOf" srcId="{160155C7-08B3-CE4E-8A59-2820B3563D59}" destId="{06ADC3A3-5A16-4345-ABF4-C51607DF5F57}" srcOrd="0" destOrd="0" presId="urn:microsoft.com/office/officeart/2016/7/layout/RepeatingBendingProcessNew"/>
    <dgm:cxn modelId="{08356473-95E7-A746-BCA3-ADC33BC0BF40}" type="presParOf" srcId="{D8155EC5-20D1-5448-B644-DACD1E2AABFE}" destId="{1101FE7F-2C11-1A41-9BDE-BEDB533E7540}" srcOrd="4" destOrd="0" presId="urn:microsoft.com/office/officeart/2016/7/layout/RepeatingBendingProcessNew"/>
    <dgm:cxn modelId="{A86EF5F9-6310-E749-9E4B-1025931ACC43}" type="presParOf" srcId="{D8155EC5-20D1-5448-B644-DACD1E2AABFE}" destId="{7A8E04A8-5C68-1D46-B60E-AEBD216C2BF2}" srcOrd="5" destOrd="0" presId="urn:microsoft.com/office/officeart/2016/7/layout/RepeatingBendingProcessNew"/>
    <dgm:cxn modelId="{C8E26598-9BF8-5A49-B231-7415847F886F}" type="presParOf" srcId="{7A8E04A8-5C68-1D46-B60E-AEBD216C2BF2}" destId="{034B7E09-A7B5-B844-B57C-416DA0406AF4}" srcOrd="0" destOrd="0" presId="urn:microsoft.com/office/officeart/2016/7/layout/RepeatingBendingProcessNew"/>
    <dgm:cxn modelId="{34CC0282-62CC-B940-AF45-D7974B2CD33F}" type="presParOf" srcId="{D8155EC5-20D1-5448-B644-DACD1E2AABFE}" destId="{B70E3509-43EF-484D-8178-399EFF5464C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8C0F24-8A82-49D3-9C56-D15444E3439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25277-2F3E-4B00-A8DC-82A810026351}">
      <dgm:prSet/>
      <dgm:spPr/>
      <dgm:t>
        <a:bodyPr/>
        <a:lstStyle/>
        <a:p>
          <a:br>
            <a:rPr lang="en-US" dirty="0"/>
          </a:br>
          <a:r>
            <a:rPr lang="en-US" dirty="0"/>
            <a:t>1. Initialization of state</a:t>
          </a:r>
        </a:p>
      </dgm:t>
    </dgm:pt>
    <dgm:pt modelId="{BDC03ACE-2C8B-455B-AFE9-4CA1195C70F4}" type="parTrans" cxnId="{09D3852E-89A9-41EB-8911-327243DDA38C}">
      <dgm:prSet/>
      <dgm:spPr/>
      <dgm:t>
        <a:bodyPr/>
        <a:lstStyle/>
        <a:p>
          <a:endParaRPr lang="en-US"/>
        </a:p>
      </dgm:t>
    </dgm:pt>
    <dgm:pt modelId="{4F361BD3-03AE-43E4-B348-5463C012393B}" type="sibTrans" cxnId="{09D3852E-89A9-41EB-8911-327243DDA38C}">
      <dgm:prSet/>
      <dgm:spPr/>
      <dgm:t>
        <a:bodyPr/>
        <a:lstStyle/>
        <a:p>
          <a:endParaRPr lang="en-US"/>
        </a:p>
      </dgm:t>
    </dgm:pt>
    <dgm:pt modelId="{993432BA-A764-4F8E-9D49-068FB372DEC6}">
      <dgm:prSet/>
      <dgm:spPr/>
      <dgm:t>
        <a:bodyPr/>
        <a:lstStyle/>
        <a:p>
          <a:r>
            <a:rPr lang="en-US"/>
            <a:t>2. Choosing ansatz </a:t>
          </a:r>
        </a:p>
      </dgm:t>
    </dgm:pt>
    <dgm:pt modelId="{BDA18B69-4F53-4AAC-85AF-D5BC3DCDB7FB}" type="parTrans" cxnId="{EC170516-DA3D-41CA-A08D-DD90692C98E5}">
      <dgm:prSet/>
      <dgm:spPr/>
      <dgm:t>
        <a:bodyPr/>
        <a:lstStyle/>
        <a:p>
          <a:endParaRPr lang="en-US"/>
        </a:p>
      </dgm:t>
    </dgm:pt>
    <dgm:pt modelId="{07A19CB2-2BD1-4D77-B510-8D6C1F9885BB}" type="sibTrans" cxnId="{EC170516-DA3D-41CA-A08D-DD90692C98E5}">
      <dgm:prSet/>
      <dgm:spPr/>
      <dgm:t>
        <a:bodyPr/>
        <a:lstStyle/>
        <a:p>
          <a:endParaRPr lang="en-US"/>
        </a:p>
      </dgm:t>
    </dgm:pt>
    <dgm:pt modelId="{DB638913-D38C-4DAB-A2D9-0EE8740E0230}">
      <dgm:prSet/>
      <dgm:spPr/>
      <dgm:t>
        <a:bodyPr/>
        <a:lstStyle/>
        <a:p>
          <a:r>
            <a:rPr lang="en-US"/>
            <a:t>3. Optimizers</a:t>
          </a:r>
        </a:p>
      </dgm:t>
    </dgm:pt>
    <dgm:pt modelId="{5826E33E-8344-4D46-BC76-834D1EC91519}" type="parTrans" cxnId="{9D5CF29B-E434-4E60-8613-A2F90E371ED5}">
      <dgm:prSet/>
      <dgm:spPr/>
      <dgm:t>
        <a:bodyPr/>
        <a:lstStyle/>
        <a:p>
          <a:endParaRPr lang="en-US"/>
        </a:p>
      </dgm:t>
    </dgm:pt>
    <dgm:pt modelId="{284D38C5-67C4-4F73-ADFE-64B5E2DB289F}" type="sibTrans" cxnId="{9D5CF29B-E434-4E60-8613-A2F90E371ED5}">
      <dgm:prSet/>
      <dgm:spPr/>
      <dgm:t>
        <a:bodyPr/>
        <a:lstStyle/>
        <a:p>
          <a:endParaRPr lang="en-US"/>
        </a:p>
      </dgm:t>
    </dgm:pt>
    <dgm:pt modelId="{30091E17-36FB-114A-A80F-6571C7DEBFEF}" type="pres">
      <dgm:prSet presAssocID="{7B8C0F24-8A82-49D3-9C56-D15444E3439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DE8B7A-1AE8-7C43-8335-96ACF13DF752}" type="pres">
      <dgm:prSet presAssocID="{8D025277-2F3E-4B00-A8DC-82A810026351}" presName="root" presStyleCnt="0"/>
      <dgm:spPr/>
    </dgm:pt>
    <dgm:pt modelId="{F539B670-8A40-AA4D-9244-BF46B890999D}" type="pres">
      <dgm:prSet presAssocID="{8D025277-2F3E-4B00-A8DC-82A810026351}" presName="rootComposite" presStyleCnt="0"/>
      <dgm:spPr/>
    </dgm:pt>
    <dgm:pt modelId="{BE98F651-79E0-964C-92F7-A103B73FADA8}" type="pres">
      <dgm:prSet presAssocID="{8D025277-2F3E-4B00-A8DC-82A810026351}" presName="rootText" presStyleLbl="node1" presStyleIdx="0" presStyleCnt="3"/>
      <dgm:spPr/>
    </dgm:pt>
    <dgm:pt modelId="{3F3A218B-A5B6-2646-AE67-9F1B72B25751}" type="pres">
      <dgm:prSet presAssocID="{8D025277-2F3E-4B00-A8DC-82A810026351}" presName="rootConnector" presStyleLbl="node1" presStyleIdx="0" presStyleCnt="3"/>
      <dgm:spPr/>
    </dgm:pt>
    <dgm:pt modelId="{CA1CC230-F8FB-5347-A8E9-25C3B28EA90A}" type="pres">
      <dgm:prSet presAssocID="{8D025277-2F3E-4B00-A8DC-82A810026351}" presName="childShape" presStyleCnt="0"/>
      <dgm:spPr/>
    </dgm:pt>
    <dgm:pt modelId="{78E2457A-E497-A743-858A-8CAFBDB7BA8F}" type="pres">
      <dgm:prSet presAssocID="{993432BA-A764-4F8E-9D49-068FB372DEC6}" presName="root" presStyleCnt="0"/>
      <dgm:spPr/>
    </dgm:pt>
    <dgm:pt modelId="{01E19D35-A4A3-4F46-8DE0-15796B0ABF57}" type="pres">
      <dgm:prSet presAssocID="{993432BA-A764-4F8E-9D49-068FB372DEC6}" presName="rootComposite" presStyleCnt="0"/>
      <dgm:spPr/>
    </dgm:pt>
    <dgm:pt modelId="{B48FF2C4-5267-504B-8713-F375244F9F59}" type="pres">
      <dgm:prSet presAssocID="{993432BA-A764-4F8E-9D49-068FB372DEC6}" presName="rootText" presStyleLbl="node1" presStyleIdx="1" presStyleCnt="3"/>
      <dgm:spPr/>
    </dgm:pt>
    <dgm:pt modelId="{1CF5F333-8C85-CD45-9131-2948A142621D}" type="pres">
      <dgm:prSet presAssocID="{993432BA-A764-4F8E-9D49-068FB372DEC6}" presName="rootConnector" presStyleLbl="node1" presStyleIdx="1" presStyleCnt="3"/>
      <dgm:spPr/>
    </dgm:pt>
    <dgm:pt modelId="{A15DB883-84AE-E943-8D43-7DA290A1E980}" type="pres">
      <dgm:prSet presAssocID="{993432BA-A764-4F8E-9D49-068FB372DEC6}" presName="childShape" presStyleCnt="0"/>
      <dgm:spPr/>
    </dgm:pt>
    <dgm:pt modelId="{86B0CB1D-35D2-6947-9625-2C6B86344691}" type="pres">
      <dgm:prSet presAssocID="{DB638913-D38C-4DAB-A2D9-0EE8740E0230}" presName="root" presStyleCnt="0"/>
      <dgm:spPr/>
    </dgm:pt>
    <dgm:pt modelId="{D2CA74C7-FCA8-2E45-BA85-9C687D279EE2}" type="pres">
      <dgm:prSet presAssocID="{DB638913-D38C-4DAB-A2D9-0EE8740E0230}" presName="rootComposite" presStyleCnt="0"/>
      <dgm:spPr/>
    </dgm:pt>
    <dgm:pt modelId="{35C82AB0-2930-DC47-8F95-8BEA5A06ED32}" type="pres">
      <dgm:prSet presAssocID="{DB638913-D38C-4DAB-A2D9-0EE8740E0230}" presName="rootText" presStyleLbl="node1" presStyleIdx="2" presStyleCnt="3"/>
      <dgm:spPr/>
    </dgm:pt>
    <dgm:pt modelId="{C34F48E7-303C-5C4D-8936-85E8830D940E}" type="pres">
      <dgm:prSet presAssocID="{DB638913-D38C-4DAB-A2D9-0EE8740E0230}" presName="rootConnector" presStyleLbl="node1" presStyleIdx="2" presStyleCnt="3"/>
      <dgm:spPr/>
    </dgm:pt>
    <dgm:pt modelId="{E653050C-38FC-5240-91D2-A096576BA38C}" type="pres">
      <dgm:prSet presAssocID="{DB638913-D38C-4DAB-A2D9-0EE8740E0230}" presName="childShape" presStyleCnt="0"/>
      <dgm:spPr/>
    </dgm:pt>
  </dgm:ptLst>
  <dgm:cxnLst>
    <dgm:cxn modelId="{DC999B05-8E43-C541-9AD2-51049EDBCB76}" type="presOf" srcId="{DB638913-D38C-4DAB-A2D9-0EE8740E0230}" destId="{C34F48E7-303C-5C4D-8936-85E8830D940E}" srcOrd="1" destOrd="0" presId="urn:microsoft.com/office/officeart/2005/8/layout/hierarchy3"/>
    <dgm:cxn modelId="{EC170516-DA3D-41CA-A08D-DD90692C98E5}" srcId="{7B8C0F24-8A82-49D3-9C56-D15444E34395}" destId="{993432BA-A764-4F8E-9D49-068FB372DEC6}" srcOrd="1" destOrd="0" parTransId="{BDA18B69-4F53-4AAC-85AF-D5BC3DCDB7FB}" sibTransId="{07A19CB2-2BD1-4D77-B510-8D6C1F9885BB}"/>
    <dgm:cxn modelId="{09D3852E-89A9-41EB-8911-327243DDA38C}" srcId="{7B8C0F24-8A82-49D3-9C56-D15444E34395}" destId="{8D025277-2F3E-4B00-A8DC-82A810026351}" srcOrd="0" destOrd="0" parTransId="{BDC03ACE-2C8B-455B-AFE9-4CA1195C70F4}" sibTransId="{4F361BD3-03AE-43E4-B348-5463C012393B}"/>
    <dgm:cxn modelId="{02E43445-EFF4-7342-B02A-14A549443924}" type="presOf" srcId="{8D025277-2F3E-4B00-A8DC-82A810026351}" destId="{3F3A218B-A5B6-2646-AE67-9F1B72B25751}" srcOrd="1" destOrd="0" presId="urn:microsoft.com/office/officeart/2005/8/layout/hierarchy3"/>
    <dgm:cxn modelId="{E77F1182-CC38-A44E-B1E6-BE85C5958AE4}" type="presOf" srcId="{993432BA-A764-4F8E-9D49-068FB372DEC6}" destId="{1CF5F333-8C85-CD45-9131-2948A142621D}" srcOrd="1" destOrd="0" presId="urn:microsoft.com/office/officeart/2005/8/layout/hierarchy3"/>
    <dgm:cxn modelId="{43350386-A8F3-344D-A3F3-426DC61412E3}" type="presOf" srcId="{7B8C0F24-8A82-49D3-9C56-D15444E34395}" destId="{30091E17-36FB-114A-A80F-6571C7DEBFEF}" srcOrd="0" destOrd="0" presId="urn:microsoft.com/office/officeart/2005/8/layout/hierarchy3"/>
    <dgm:cxn modelId="{9D5CF29B-E434-4E60-8613-A2F90E371ED5}" srcId="{7B8C0F24-8A82-49D3-9C56-D15444E34395}" destId="{DB638913-D38C-4DAB-A2D9-0EE8740E0230}" srcOrd="2" destOrd="0" parTransId="{5826E33E-8344-4D46-BC76-834D1EC91519}" sibTransId="{284D38C5-67C4-4F73-ADFE-64B5E2DB289F}"/>
    <dgm:cxn modelId="{1EC11CA6-8E4D-9F4E-9387-E8C385AE4C85}" type="presOf" srcId="{993432BA-A764-4F8E-9D49-068FB372DEC6}" destId="{B48FF2C4-5267-504B-8713-F375244F9F59}" srcOrd="0" destOrd="0" presId="urn:microsoft.com/office/officeart/2005/8/layout/hierarchy3"/>
    <dgm:cxn modelId="{413F2AB7-C68F-9A4E-A16E-62520C9FB706}" type="presOf" srcId="{8D025277-2F3E-4B00-A8DC-82A810026351}" destId="{BE98F651-79E0-964C-92F7-A103B73FADA8}" srcOrd="0" destOrd="0" presId="urn:microsoft.com/office/officeart/2005/8/layout/hierarchy3"/>
    <dgm:cxn modelId="{B71AECCD-A0EC-CB43-9B56-1D2E21049E5F}" type="presOf" srcId="{DB638913-D38C-4DAB-A2D9-0EE8740E0230}" destId="{35C82AB0-2930-DC47-8F95-8BEA5A06ED32}" srcOrd="0" destOrd="0" presId="urn:microsoft.com/office/officeart/2005/8/layout/hierarchy3"/>
    <dgm:cxn modelId="{EAA559D8-0338-9E41-851D-9EE5B1D44B9A}" type="presParOf" srcId="{30091E17-36FB-114A-A80F-6571C7DEBFEF}" destId="{50DE8B7A-1AE8-7C43-8335-96ACF13DF752}" srcOrd="0" destOrd="0" presId="urn:microsoft.com/office/officeart/2005/8/layout/hierarchy3"/>
    <dgm:cxn modelId="{08DE91E1-E5DD-E548-8795-5102C10EE6D8}" type="presParOf" srcId="{50DE8B7A-1AE8-7C43-8335-96ACF13DF752}" destId="{F539B670-8A40-AA4D-9244-BF46B890999D}" srcOrd="0" destOrd="0" presId="urn:microsoft.com/office/officeart/2005/8/layout/hierarchy3"/>
    <dgm:cxn modelId="{4DB6C62A-71DA-E343-B47E-B886F04BBCC7}" type="presParOf" srcId="{F539B670-8A40-AA4D-9244-BF46B890999D}" destId="{BE98F651-79E0-964C-92F7-A103B73FADA8}" srcOrd="0" destOrd="0" presId="urn:microsoft.com/office/officeart/2005/8/layout/hierarchy3"/>
    <dgm:cxn modelId="{D5BEBA25-83F3-7C42-885E-2A6EA305AD86}" type="presParOf" srcId="{F539B670-8A40-AA4D-9244-BF46B890999D}" destId="{3F3A218B-A5B6-2646-AE67-9F1B72B25751}" srcOrd="1" destOrd="0" presId="urn:microsoft.com/office/officeart/2005/8/layout/hierarchy3"/>
    <dgm:cxn modelId="{5872F91B-255A-D24B-B4BE-1EAC0DAC7CC5}" type="presParOf" srcId="{50DE8B7A-1AE8-7C43-8335-96ACF13DF752}" destId="{CA1CC230-F8FB-5347-A8E9-25C3B28EA90A}" srcOrd="1" destOrd="0" presId="urn:microsoft.com/office/officeart/2005/8/layout/hierarchy3"/>
    <dgm:cxn modelId="{6EEBC5EE-A185-8B4F-BCF4-A37535601CD6}" type="presParOf" srcId="{30091E17-36FB-114A-A80F-6571C7DEBFEF}" destId="{78E2457A-E497-A743-858A-8CAFBDB7BA8F}" srcOrd="1" destOrd="0" presId="urn:microsoft.com/office/officeart/2005/8/layout/hierarchy3"/>
    <dgm:cxn modelId="{2338D201-2093-294D-95DD-DED41DEDB97A}" type="presParOf" srcId="{78E2457A-E497-A743-858A-8CAFBDB7BA8F}" destId="{01E19D35-A4A3-4F46-8DE0-15796B0ABF57}" srcOrd="0" destOrd="0" presId="urn:microsoft.com/office/officeart/2005/8/layout/hierarchy3"/>
    <dgm:cxn modelId="{EEB2D1E1-25DE-E34A-89D6-275EF9A0E618}" type="presParOf" srcId="{01E19D35-A4A3-4F46-8DE0-15796B0ABF57}" destId="{B48FF2C4-5267-504B-8713-F375244F9F59}" srcOrd="0" destOrd="0" presId="urn:microsoft.com/office/officeart/2005/8/layout/hierarchy3"/>
    <dgm:cxn modelId="{C49B4DA1-8369-1A42-B1E0-BEFA5D6FA2CF}" type="presParOf" srcId="{01E19D35-A4A3-4F46-8DE0-15796B0ABF57}" destId="{1CF5F333-8C85-CD45-9131-2948A142621D}" srcOrd="1" destOrd="0" presId="urn:microsoft.com/office/officeart/2005/8/layout/hierarchy3"/>
    <dgm:cxn modelId="{B80BAB5E-18FD-6C42-9AD5-9B8E0B50B41F}" type="presParOf" srcId="{78E2457A-E497-A743-858A-8CAFBDB7BA8F}" destId="{A15DB883-84AE-E943-8D43-7DA290A1E980}" srcOrd="1" destOrd="0" presId="urn:microsoft.com/office/officeart/2005/8/layout/hierarchy3"/>
    <dgm:cxn modelId="{3083AC2C-18E4-034B-B8B5-6B91554F8D6E}" type="presParOf" srcId="{30091E17-36FB-114A-A80F-6571C7DEBFEF}" destId="{86B0CB1D-35D2-6947-9625-2C6B86344691}" srcOrd="2" destOrd="0" presId="urn:microsoft.com/office/officeart/2005/8/layout/hierarchy3"/>
    <dgm:cxn modelId="{0DA1BBF3-CC3E-144D-9209-8504EF3762C1}" type="presParOf" srcId="{86B0CB1D-35D2-6947-9625-2C6B86344691}" destId="{D2CA74C7-FCA8-2E45-BA85-9C687D279EE2}" srcOrd="0" destOrd="0" presId="urn:microsoft.com/office/officeart/2005/8/layout/hierarchy3"/>
    <dgm:cxn modelId="{C52961A0-28BE-1D44-8902-59D153E087C3}" type="presParOf" srcId="{D2CA74C7-FCA8-2E45-BA85-9C687D279EE2}" destId="{35C82AB0-2930-DC47-8F95-8BEA5A06ED32}" srcOrd="0" destOrd="0" presId="urn:microsoft.com/office/officeart/2005/8/layout/hierarchy3"/>
    <dgm:cxn modelId="{DE0E8530-7583-5146-A94A-06473496DC25}" type="presParOf" srcId="{D2CA74C7-FCA8-2E45-BA85-9C687D279EE2}" destId="{C34F48E7-303C-5C4D-8936-85E8830D940E}" srcOrd="1" destOrd="0" presId="urn:microsoft.com/office/officeart/2005/8/layout/hierarchy3"/>
    <dgm:cxn modelId="{518F4B8A-9A3C-DF44-82F7-EA4C3219F24A}" type="presParOf" srcId="{86B0CB1D-35D2-6947-9625-2C6B86344691}" destId="{E653050C-38FC-5240-91D2-A096576BA38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CBB1E1-51D8-41E9-B116-1608043FBDF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40A857-D7D3-4A06-8108-06AB3EAD29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General Ansatz : Parameterized circuits made of one/two qubit gates. Usually of the form </a:t>
          </a:r>
        </a:p>
      </dgm:t>
    </dgm:pt>
    <dgm:pt modelId="{7F643F21-F201-4568-BFE0-73AE9C8889D6}" type="parTrans" cxnId="{E3D752AE-F385-4912-A8E7-CF1044785EDC}">
      <dgm:prSet/>
      <dgm:spPr/>
      <dgm:t>
        <a:bodyPr/>
        <a:lstStyle/>
        <a:p>
          <a:endParaRPr lang="en-US"/>
        </a:p>
      </dgm:t>
    </dgm:pt>
    <dgm:pt modelId="{6B1ED5D7-8FEA-4021-A750-79F4BEFD2648}" type="sibTrans" cxnId="{E3D752AE-F385-4912-A8E7-CF1044785EDC}">
      <dgm:prSet/>
      <dgm:spPr/>
      <dgm:t>
        <a:bodyPr/>
        <a:lstStyle/>
        <a:p>
          <a:endParaRPr lang="en-US"/>
        </a:p>
      </dgm:t>
    </dgm:pt>
    <dgm:pt modelId="{385D8409-71A4-4C1B-A78A-80D1940577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Need for Ansatz: An ansatz that could optimize with fewer iterations.</a:t>
          </a:r>
        </a:p>
      </dgm:t>
    </dgm:pt>
    <dgm:pt modelId="{C4B2C976-AA86-4425-911A-CF3E1CB06FB5}" type="parTrans" cxnId="{CEE94351-1EE8-4B96-BE69-CF1F444F0C08}">
      <dgm:prSet/>
      <dgm:spPr/>
      <dgm:t>
        <a:bodyPr/>
        <a:lstStyle/>
        <a:p>
          <a:endParaRPr lang="en-US"/>
        </a:p>
      </dgm:t>
    </dgm:pt>
    <dgm:pt modelId="{36F0D38C-14BD-4517-AA3B-A4F87B1D242D}" type="sibTrans" cxnId="{CEE94351-1EE8-4B96-BE69-CF1F444F0C08}">
      <dgm:prSet/>
      <dgm:spPr/>
      <dgm:t>
        <a:bodyPr/>
        <a:lstStyle/>
        <a:p>
          <a:endParaRPr lang="en-US"/>
        </a:p>
      </dgm:t>
    </dgm:pt>
    <dgm:pt modelId="{FC68E092-4A7C-4CFA-8149-6025201398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Idea: FAMILY of PARAMETERISED UNITARIES</a:t>
          </a:r>
        </a:p>
      </dgm:t>
    </dgm:pt>
    <dgm:pt modelId="{D116D275-7CB3-4147-B331-3A38C3322D63}" type="parTrans" cxnId="{758C2889-480C-4F9D-B970-1C38B010A13F}">
      <dgm:prSet/>
      <dgm:spPr/>
      <dgm:t>
        <a:bodyPr/>
        <a:lstStyle/>
        <a:p>
          <a:endParaRPr lang="en-US"/>
        </a:p>
      </dgm:t>
    </dgm:pt>
    <dgm:pt modelId="{72588B5C-8887-4D5F-B0B7-E1659CDFDF13}" type="sibTrans" cxnId="{758C2889-480C-4F9D-B970-1C38B010A13F}">
      <dgm:prSet/>
      <dgm:spPr/>
      <dgm:t>
        <a:bodyPr/>
        <a:lstStyle/>
        <a:p>
          <a:endParaRPr lang="en-US"/>
        </a:p>
      </dgm:t>
    </dgm:pt>
    <dgm:pt modelId="{17A9EF8B-E750-4FC3-AB1A-04929A8484FD}" type="pres">
      <dgm:prSet presAssocID="{95CBB1E1-51D8-41E9-B116-1608043FBDF2}" presName="root" presStyleCnt="0">
        <dgm:presLayoutVars>
          <dgm:dir/>
          <dgm:resizeHandles val="exact"/>
        </dgm:presLayoutVars>
      </dgm:prSet>
      <dgm:spPr/>
    </dgm:pt>
    <dgm:pt modelId="{21558943-9530-416C-A8A6-E367F4B21FE0}" type="pres">
      <dgm:prSet presAssocID="{4640A857-D7D3-4A06-8108-06AB3EAD29F7}" presName="compNode" presStyleCnt="0"/>
      <dgm:spPr/>
    </dgm:pt>
    <dgm:pt modelId="{9D9ECD1F-8057-47F4-970A-5CB966FFAF2C}" type="pres">
      <dgm:prSet presAssocID="{4640A857-D7D3-4A06-8108-06AB3EAD29F7}" presName="iconBgRect" presStyleLbl="bgShp" presStyleIdx="0" presStyleCnt="3"/>
      <dgm:spPr/>
    </dgm:pt>
    <dgm:pt modelId="{7C26E8F1-F676-44F2-908F-178C1DF27FFD}" type="pres">
      <dgm:prSet presAssocID="{4640A857-D7D3-4A06-8108-06AB3EAD29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692A079-D7B8-476C-AF50-EF38074FD623}" type="pres">
      <dgm:prSet presAssocID="{4640A857-D7D3-4A06-8108-06AB3EAD29F7}" presName="spaceRect" presStyleCnt="0"/>
      <dgm:spPr/>
    </dgm:pt>
    <dgm:pt modelId="{9BB7F74D-2461-4A38-94DE-A1382E50BEE2}" type="pres">
      <dgm:prSet presAssocID="{4640A857-D7D3-4A06-8108-06AB3EAD29F7}" presName="textRect" presStyleLbl="revTx" presStyleIdx="0" presStyleCnt="3">
        <dgm:presLayoutVars>
          <dgm:chMax val="1"/>
          <dgm:chPref val="1"/>
        </dgm:presLayoutVars>
      </dgm:prSet>
      <dgm:spPr/>
    </dgm:pt>
    <dgm:pt modelId="{07E783BB-FC68-4332-AA19-C717E53C7A62}" type="pres">
      <dgm:prSet presAssocID="{6B1ED5D7-8FEA-4021-A750-79F4BEFD2648}" presName="sibTrans" presStyleCnt="0"/>
      <dgm:spPr/>
    </dgm:pt>
    <dgm:pt modelId="{B001FC6D-E658-4963-AC77-59421E2A97E5}" type="pres">
      <dgm:prSet presAssocID="{385D8409-71A4-4C1B-A78A-80D19405777A}" presName="compNode" presStyleCnt="0"/>
      <dgm:spPr/>
    </dgm:pt>
    <dgm:pt modelId="{387DBF95-1EAD-4861-94D7-736619C72097}" type="pres">
      <dgm:prSet presAssocID="{385D8409-71A4-4C1B-A78A-80D19405777A}" presName="iconBgRect" presStyleLbl="bgShp" presStyleIdx="1" presStyleCnt="3"/>
      <dgm:spPr/>
    </dgm:pt>
    <dgm:pt modelId="{5FFEB1DB-3277-4FE8-BB00-D799C86665D0}" type="pres">
      <dgm:prSet presAssocID="{385D8409-71A4-4C1B-A78A-80D1940577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AEB2144-76EA-46F7-B38D-4F97D1A34585}" type="pres">
      <dgm:prSet presAssocID="{385D8409-71A4-4C1B-A78A-80D19405777A}" presName="spaceRect" presStyleCnt="0"/>
      <dgm:spPr/>
    </dgm:pt>
    <dgm:pt modelId="{9EBB5CFD-85ED-4D2F-ABDF-44AC3B69C8DE}" type="pres">
      <dgm:prSet presAssocID="{385D8409-71A4-4C1B-A78A-80D19405777A}" presName="textRect" presStyleLbl="revTx" presStyleIdx="1" presStyleCnt="3">
        <dgm:presLayoutVars>
          <dgm:chMax val="1"/>
          <dgm:chPref val="1"/>
        </dgm:presLayoutVars>
      </dgm:prSet>
      <dgm:spPr/>
    </dgm:pt>
    <dgm:pt modelId="{07763E46-B9E4-44C8-B823-7FFB666DACF1}" type="pres">
      <dgm:prSet presAssocID="{36F0D38C-14BD-4517-AA3B-A4F87B1D242D}" presName="sibTrans" presStyleCnt="0"/>
      <dgm:spPr/>
    </dgm:pt>
    <dgm:pt modelId="{AE6B28E0-F1B6-41D1-85E0-8B0B8D1BB1B1}" type="pres">
      <dgm:prSet presAssocID="{FC68E092-4A7C-4CFA-8149-602520139894}" presName="compNode" presStyleCnt="0"/>
      <dgm:spPr/>
    </dgm:pt>
    <dgm:pt modelId="{B86B059E-A82D-4FBC-9B6A-F3E977B40726}" type="pres">
      <dgm:prSet presAssocID="{FC68E092-4A7C-4CFA-8149-602520139894}" presName="iconBgRect" presStyleLbl="bgShp" presStyleIdx="2" presStyleCnt="3"/>
      <dgm:spPr/>
    </dgm:pt>
    <dgm:pt modelId="{C6A6481D-D18F-43E8-802A-B1884F0253FF}" type="pres">
      <dgm:prSet presAssocID="{FC68E092-4A7C-4CFA-8149-6025201398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391AF5B-9142-424B-9EC9-84F55DC6E719}" type="pres">
      <dgm:prSet presAssocID="{FC68E092-4A7C-4CFA-8149-602520139894}" presName="spaceRect" presStyleCnt="0"/>
      <dgm:spPr/>
    </dgm:pt>
    <dgm:pt modelId="{3FEBD6A1-8D94-43FA-8DF7-1C5739112E74}" type="pres">
      <dgm:prSet presAssocID="{FC68E092-4A7C-4CFA-8149-60252013989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6CD116-DB37-4799-8A90-82BC9D9E38FC}" type="presOf" srcId="{95CBB1E1-51D8-41E9-B116-1608043FBDF2}" destId="{17A9EF8B-E750-4FC3-AB1A-04929A8484FD}" srcOrd="0" destOrd="0" presId="urn:microsoft.com/office/officeart/2018/5/layout/IconCircleLabelList"/>
    <dgm:cxn modelId="{7E69731E-AFD8-4341-A95F-46B803089246}" type="presOf" srcId="{FC68E092-4A7C-4CFA-8149-602520139894}" destId="{3FEBD6A1-8D94-43FA-8DF7-1C5739112E74}" srcOrd="0" destOrd="0" presId="urn:microsoft.com/office/officeart/2018/5/layout/IconCircleLabelList"/>
    <dgm:cxn modelId="{CEE94351-1EE8-4B96-BE69-CF1F444F0C08}" srcId="{95CBB1E1-51D8-41E9-B116-1608043FBDF2}" destId="{385D8409-71A4-4C1B-A78A-80D19405777A}" srcOrd="1" destOrd="0" parTransId="{C4B2C976-AA86-4425-911A-CF3E1CB06FB5}" sibTransId="{36F0D38C-14BD-4517-AA3B-A4F87B1D242D}"/>
    <dgm:cxn modelId="{758C2889-480C-4F9D-B970-1C38B010A13F}" srcId="{95CBB1E1-51D8-41E9-B116-1608043FBDF2}" destId="{FC68E092-4A7C-4CFA-8149-602520139894}" srcOrd="2" destOrd="0" parTransId="{D116D275-7CB3-4147-B331-3A38C3322D63}" sibTransId="{72588B5C-8887-4D5F-B0B7-E1659CDFDF13}"/>
    <dgm:cxn modelId="{E3D752AE-F385-4912-A8E7-CF1044785EDC}" srcId="{95CBB1E1-51D8-41E9-B116-1608043FBDF2}" destId="{4640A857-D7D3-4A06-8108-06AB3EAD29F7}" srcOrd="0" destOrd="0" parTransId="{7F643F21-F201-4568-BFE0-73AE9C8889D6}" sibTransId="{6B1ED5D7-8FEA-4021-A750-79F4BEFD2648}"/>
    <dgm:cxn modelId="{72ABFFCF-C878-4CF0-843C-7B4A584BADE1}" type="presOf" srcId="{4640A857-D7D3-4A06-8108-06AB3EAD29F7}" destId="{9BB7F74D-2461-4A38-94DE-A1382E50BEE2}" srcOrd="0" destOrd="0" presId="urn:microsoft.com/office/officeart/2018/5/layout/IconCircleLabelList"/>
    <dgm:cxn modelId="{7F729DDA-72C8-4317-8A4C-2EE93D293D7C}" type="presOf" srcId="{385D8409-71A4-4C1B-A78A-80D19405777A}" destId="{9EBB5CFD-85ED-4D2F-ABDF-44AC3B69C8DE}" srcOrd="0" destOrd="0" presId="urn:microsoft.com/office/officeart/2018/5/layout/IconCircleLabelList"/>
    <dgm:cxn modelId="{097D9C3D-F266-4039-9686-71E30236DF89}" type="presParOf" srcId="{17A9EF8B-E750-4FC3-AB1A-04929A8484FD}" destId="{21558943-9530-416C-A8A6-E367F4B21FE0}" srcOrd="0" destOrd="0" presId="urn:microsoft.com/office/officeart/2018/5/layout/IconCircleLabelList"/>
    <dgm:cxn modelId="{203FC1CD-1F40-4D4D-8A66-758325323FCC}" type="presParOf" srcId="{21558943-9530-416C-A8A6-E367F4B21FE0}" destId="{9D9ECD1F-8057-47F4-970A-5CB966FFAF2C}" srcOrd="0" destOrd="0" presId="urn:microsoft.com/office/officeart/2018/5/layout/IconCircleLabelList"/>
    <dgm:cxn modelId="{D5340289-B29E-4E09-BE95-E29F16F612D6}" type="presParOf" srcId="{21558943-9530-416C-A8A6-E367F4B21FE0}" destId="{7C26E8F1-F676-44F2-908F-178C1DF27FFD}" srcOrd="1" destOrd="0" presId="urn:microsoft.com/office/officeart/2018/5/layout/IconCircleLabelList"/>
    <dgm:cxn modelId="{53958BA3-52CE-42E9-848C-36DE6A54624A}" type="presParOf" srcId="{21558943-9530-416C-A8A6-E367F4B21FE0}" destId="{9692A079-D7B8-476C-AF50-EF38074FD623}" srcOrd="2" destOrd="0" presId="urn:microsoft.com/office/officeart/2018/5/layout/IconCircleLabelList"/>
    <dgm:cxn modelId="{9E97C9F5-26B1-443A-BC70-5F0633017FF6}" type="presParOf" srcId="{21558943-9530-416C-A8A6-E367F4B21FE0}" destId="{9BB7F74D-2461-4A38-94DE-A1382E50BEE2}" srcOrd="3" destOrd="0" presId="urn:microsoft.com/office/officeart/2018/5/layout/IconCircleLabelList"/>
    <dgm:cxn modelId="{D40F25B4-1F8F-420B-A096-8C6BF61ABFAC}" type="presParOf" srcId="{17A9EF8B-E750-4FC3-AB1A-04929A8484FD}" destId="{07E783BB-FC68-4332-AA19-C717E53C7A62}" srcOrd="1" destOrd="0" presId="urn:microsoft.com/office/officeart/2018/5/layout/IconCircleLabelList"/>
    <dgm:cxn modelId="{A8378C26-5B34-4F72-8BF5-5A857BCCC50A}" type="presParOf" srcId="{17A9EF8B-E750-4FC3-AB1A-04929A8484FD}" destId="{B001FC6D-E658-4963-AC77-59421E2A97E5}" srcOrd="2" destOrd="0" presId="urn:microsoft.com/office/officeart/2018/5/layout/IconCircleLabelList"/>
    <dgm:cxn modelId="{2BA6C518-55A0-481D-A347-5A8949720417}" type="presParOf" srcId="{B001FC6D-E658-4963-AC77-59421E2A97E5}" destId="{387DBF95-1EAD-4861-94D7-736619C72097}" srcOrd="0" destOrd="0" presId="urn:microsoft.com/office/officeart/2018/5/layout/IconCircleLabelList"/>
    <dgm:cxn modelId="{B345C803-D61A-473D-B826-43067BFBC862}" type="presParOf" srcId="{B001FC6D-E658-4963-AC77-59421E2A97E5}" destId="{5FFEB1DB-3277-4FE8-BB00-D799C86665D0}" srcOrd="1" destOrd="0" presId="urn:microsoft.com/office/officeart/2018/5/layout/IconCircleLabelList"/>
    <dgm:cxn modelId="{D021DF8F-16D3-4350-B6D9-38FA14750509}" type="presParOf" srcId="{B001FC6D-E658-4963-AC77-59421E2A97E5}" destId="{8AEB2144-76EA-46F7-B38D-4F97D1A34585}" srcOrd="2" destOrd="0" presId="urn:microsoft.com/office/officeart/2018/5/layout/IconCircleLabelList"/>
    <dgm:cxn modelId="{B66370A0-D138-43ED-B00D-CA18FAF2A2F2}" type="presParOf" srcId="{B001FC6D-E658-4963-AC77-59421E2A97E5}" destId="{9EBB5CFD-85ED-4D2F-ABDF-44AC3B69C8DE}" srcOrd="3" destOrd="0" presId="urn:microsoft.com/office/officeart/2018/5/layout/IconCircleLabelList"/>
    <dgm:cxn modelId="{78E8192C-A911-4188-9AC4-373128B34A00}" type="presParOf" srcId="{17A9EF8B-E750-4FC3-AB1A-04929A8484FD}" destId="{07763E46-B9E4-44C8-B823-7FFB666DACF1}" srcOrd="3" destOrd="0" presId="urn:microsoft.com/office/officeart/2018/5/layout/IconCircleLabelList"/>
    <dgm:cxn modelId="{1D45A6F4-4E15-4274-9F0B-78B6378502DB}" type="presParOf" srcId="{17A9EF8B-E750-4FC3-AB1A-04929A8484FD}" destId="{AE6B28E0-F1B6-41D1-85E0-8B0B8D1BB1B1}" srcOrd="4" destOrd="0" presId="urn:microsoft.com/office/officeart/2018/5/layout/IconCircleLabelList"/>
    <dgm:cxn modelId="{EED79711-A936-40CE-8EB7-1957371A0881}" type="presParOf" srcId="{AE6B28E0-F1B6-41D1-85E0-8B0B8D1BB1B1}" destId="{B86B059E-A82D-4FBC-9B6A-F3E977B40726}" srcOrd="0" destOrd="0" presId="urn:microsoft.com/office/officeart/2018/5/layout/IconCircleLabelList"/>
    <dgm:cxn modelId="{F615ED0F-FD27-4075-89F2-91DD9F094CE4}" type="presParOf" srcId="{AE6B28E0-F1B6-41D1-85E0-8B0B8D1BB1B1}" destId="{C6A6481D-D18F-43E8-802A-B1884F0253FF}" srcOrd="1" destOrd="0" presId="urn:microsoft.com/office/officeart/2018/5/layout/IconCircleLabelList"/>
    <dgm:cxn modelId="{AC694A40-B965-4991-A265-B20A5A77E4A5}" type="presParOf" srcId="{AE6B28E0-F1B6-41D1-85E0-8B0B8D1BB1B1}" destId="{2391AF5B-9142-424B-9EC9-84F55DC6E719}" srcOrd="2" destOrd="0" presId="urn:microsoft.com/office/officeart/2018/5/layout/IconCircleLabelList"/>
    <dgm:cxn modelId="{5DCF84B6-3410-4D23-B7EA-5B26FF204D15}" type="presParOf" srcId="{AE6B28E0-F1B6-41D1-85E0-8B0B8D1BB1B1}" destId="{3FEBD6A1-8D94-43FA-8DF7-1C5739112E74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CBB1E1-51D8-41E9-B116-1608043FBDF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40A857-D7D3-4A06-8108-06AB3EAD29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General Ansatz : Parameterized circuits made of one/two qubit gates. Usually of the form </a:t>
          </a:r>
        </a:p>
      </dgm:t>
    </dgm:pt>
    <dgm:pt modelId="{7F643F21-F201-4568-BFE0-73AE9C8889D6}" type="parTrans" cxnId="{E3D752AE-F385-4912-A8E7-CF1044785EDC}">
      <dgm:prSet/>
      <dgm:spPr/>
      <dgm:t>
        <a:bodyPr/>
        <a:lstStyle/>
        <a:p>
          <a:endParaRPr lang="en-US"/>
        </a:p>
      </dgm:t>
    </dgm:pt>
    <dgm:pt modelId="{6B1ED5D7-8FEA-4021-A750-79F4BEFD2648}" type="sibTrans" cxnId="{E3D752AE-F385-4912-A8E7-CF1044785EDC}">
      <dgm:prSet/>
      <dgm:spPr/>
      <dgm:t>
        <a:bodyPr/>
        <a:lstStyle/>
        <a:p>
          <a:endParaRPr lang="en-US"/>
        </a:p>
      </dgm:t>
    </dgm:pt>
    <dgm:pt modelId="{385D8409-71A4-4C1B-A78A-80D1940577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Need for Ansatz: An ansatz that could optimize with fewer iterations.</a:t>
          </a:r>
        </a:p>
      </dgm:t>
    </dgm:pt>
    <dgm:pt modelId="{C4B2C976-AA86-4425-911A-CF3E1CB06FB5}" type="parTrans" cxnId="{CEE94351-1EE8-4B96-BE69-CF1F444F0C08}">
      <dgm:prSet/>
      <dgm:spPr/>
      <dgm:t>
        <a:bodyPr/>
        <a:lstStyle/>
        <a:p>
          <a:endParaRPr lang="en-US"/>
        </a:p>
      </dgm:t>
    </dgm:pt>
    <dgm:pt modelId="{36F0D38C-14BD-4517-AA3B-A4F87B1D242D}" type="sibTrans" cxnId="{CEE94351-1EE8-4B96-BE69-CF1F444F0C08}">
      <dgm:prSet/>
      <dgm:spPr/>
      <dgm:t>
        <a:bodyPr/>
        <a:lstStyle/>
        <a:p>
          <a:endParaRPr lang="en-US"/>
        </a:p>
      </dgm:t>
    </dgm:pt>
    <dgm:pt modelId="{FC68E092-4A7C-4CFA-8149-6025201398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Idea: FAMILY of PARAMETERISED UNITARIES</a:t>
          </a:r>
        </a:p>
      </dgm:t>
    </dgm:pt>
    <dgm:pt modelId="{D116D275-7CB3-4147-B331-3A38C3322D63}" type="parTrans" cxnId="{758C2889-480C-4F9D-B970-1C38B010A13F}">
      <dgm:prSet/>
      <dgm:spPr/>
      <dgm:t>
        <a:bodyPr/>
        <a:lstStyle/>
        <a:p>
          <a:endParaRPr lang="en-US"/>
        </a:p>
      </dgm:t>
    </dgm:pt>
    <dgm:pt modelId="{72588B5C-8887-4D5F-B0B7-E1659CDFDF13}" type="sibTrans" cxnId="{758C2889-480C-4F9D-B970-1C38B010A13F}">
      <dgm:prSet/>
      <dgm:spPr/>
      <dgm:t>
        <a:bodyPr/>
        <a:lstStyle/>
        <a:p>
          <a:endParaRPr lang="en-US"/>
        </a:p>
      </dgm:t>
    </dgm:pt>
    <dgm:pt modelId="{17A9EF8B-E750-4FC3-AB1A-04929A8484FD}" type="pres">
      <dgm:prSet presAssocID="{95CBB1E1-51D8-41E9-B116-1608043FBDF2}" presName="root" presStyleCnt="0">
        <dgm:presLayoutVars>
          <dgm:dir/>
          <dgm:resizeHandles val="exact"/>
        </dgm:presLayoutVars>
      </dgm:prSet>
      <dgm:spPr/>
    </dgm:pt>
    <dgm:pt modelId="{21558943-9530-416C-A8A6-E367F4B21FE0}" type="pres">
      <dgm:prSet presAssocID="{4640A857-D7D3-4A06-8108-06AB3EAD29F7}" presName="compNode" presStyleCnt="0"/>
      <dgm:spPr/>
    </dgm:pt>
    <dgm:pt modelId="{9D9ECD1F-8057-47F4-970A-5CB966FFAF2C}" type="pres">
      <dgm:prSet presAssocID="{4640A857-D7D3-4A06-8108-06AB3EAD29F7}" presName="iconBgRect" presStyleLbl="bgShp" presStyleIdx="0" presStyleCnt="3"/>
      <dgm:spPr/>
    </dgm:pt>
    <dgm:pt modelId="{7C26E8F1-F676-44F2-908F-178C1DF27FFD}" type="pres">
      <dgm:prSet presAssocID="{4640A857-D7D3-4A06-8108-06AB3EAD29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692A079-D7B8-476C-AF50-EF38074FD623}" type="pres">
      <dgm:prSet presAssocID="{4640A857-D7D3-4A06-8108-06AB3EAD29F7}" presName="spaceRect" presStyleCnt="0"/>
      <dgm:spPr/>
    </dgm:pt>
    <dgm:pt modelId="{9BB7F74D-2461-4A38-94DE-A1382E50BEE2}" type="pres">
      <dgm:prSet presAssocID="{4640A857-D7D3-4A06-8108-06AB3EAD29F7}" presName="textRect" presStyleLbl="revTx" presStyleIdx="0" presStyleCnt="3">
        <dgm:presLayoutVars>
          <dgm:chMax val="1"/>
          <dgm:chPref val="1"/>
        </dgm:presLayoutVars>
      </dgm:prSet>
      <dgm:spPr/>
    </dgm:pt>
    <dgm:pt modelId="{07E783BB-FC68-4332-AA19-C717E53C7A62}" type="pres">
      <dgm:prSet presAssocID="{6B1ED5D7-8FEA-4021-A750-79F4BEFD2648}" presName="sibTrans" presStyleCnt="0"/>
      <dgm:spPr/>
    </dgm:pt>
    <dgm:pt modelId="{B001FC6D-E658-4963-AC77-59421E2A97E5}" type="pres">
      <dgm:prSet presAssocID="{385D8409-71A4-4C1B-A78A-80D19405777A}" presName="compNode" presStyleCnt="0"/>
      <dgm:spPr/>
    </dgm:pt>
    <dgm:pt modelId="{387DBF95-1EAD-4861-94D7-736619C72097}" type="pres">
      <dgm:prSet presAssocID="{385D8409-71A4-4C1B-A78A-80D19405777A}" presName="iconBgRect" presStyleLbl="bgShp" presStyleIdx="1" presStyleCnt="3"/>
      <dgm:spPr/>
    </dgm:pt>
    <dgm:pt modelId="{5FFEB1DB-3277-4FE8-BB00-D799C86665D0}" type="pres">
      <dgm:prSet presAssocID="{385D8409-71A4-4C1B-A78A-80D1940577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AEB2144-76EA-46F7-B38D-4F97D1A34585}" type="pres">
      <dgm:prSet presAssocID="{385D8409-71A4-4C1B-A78A-80D19405777A}" presName="spaceRect" presStyleCnt="0"/>
      <dgm:spPr/>
    </dgm:pt>
    <dgm:pt modelId="{9EBB5CFD-85ED-4D2F-ABDF-44AC3B69C8DE}" type="pres">
      <dgm:prSet presAssocID="{385D8409-71A4-4C1B-A78A-80D19405777A}" presName="textRect" presStyleLbl="revTx" presStyleIdx="1" presStyleCnt="3">
        <dgm:presLayoutVars>
          <dgm:chMax val="1"/>
          <dgm:chPref val="1"/>
        </dgm:presLayoutVars>
      </dgm:prSet>
      <dgm:spPr/>
    </dgm:pt>
    <dgm:pt modelId="{07763E46-B9E4-44C8-B823-7FFB666DACF1}" type="pres">
      <dgm:prSet presAssocID="{36F0D38C-14BD-4517-AA3B-A4F87B1D242D}" presName="sibTrans" presStyleCnt="0"/>
      <dgm:spPr/>
    </dgm:pt>
    <dgm:pt modelId="{AE6B28E0-F1B6-41D1-85E0-8B0B8D1BB1B1}" type="pres">
      <dgm:prSet presAssocID="{FC68E092-4A7C-4CFA-8149-602520139894}" presName="compNode" presStyleCnt="0"/>
      <dgm:spPr/>
    </dgm:pt>
    <dgm:pt modelId="{B86B059E-A82D-4FBC-9B6A-F3E977B40726}" type="pres">
      <dgm:prSet presAssocID="{FC68E092-4A7C-4CFA-8149-602520139894}" presName="iconBgRect" presStyleLbl="bgShp" presStyleIdx="2" presStyleCnt="3"/>
      <dgm:spPr/>
    </dgm:pt>
    <dgm:pt modelId="{C6A6481D-D18F-43E8-802A-B1884F0253FF}" type="pres">
      <dgm:prSet presAssocID="{FC68E092-4A7C-4CFA-8149-6025201398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391AF5B-9142-424B-9EC9-84F55DC6E719}" type="pres">
      <dgm:prSet presAssocID="{FC68E092-4A7C-4CFA-8149-602520139894}" presName="spaceRect" presStyleCnt="0"/>
      <dgm:spPr/>
    </dgm:pt>
    <dgm:pt modelId="{3FEBD6A1-8D94-43FA-8DF7-1C5739112E74}" type="pres">
      <dgm:prSet presAssocID="{FC68E092-4A7C-4CFA-8149-60252013989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6CD116-DB37-4799-8A90-82BC9D9E38FC}" type="presOf" srcId="{95CBB1E1-51D8-41E9-B116-1608043FBDF2}" destId="{17A9EF8B-E750-4FC3-AB1A-04929A8484FD}" srcOrd="0" destOrd="0" presId="urn:microsoft.com/office/officeart/2018/5/layout/IconCircleLabelList"/>
    <dgm:cxn modelId="{7E69731E-AFD8-4341-A95F-46B803089246}" type="presOf" srcId="{FC68E092-4A7C-4CFA-8149-602520139894}" destId="{3FEBD6A1-8D94-43FA-8DF7-1C5739112E74}" srcOrd="0" destOrd="0" presId="urn:microsoft.com/office/officeart/2018/5/layout/IconCircleLabelList"/>
    <dgm:cxn modelId="{CEE94351-1EE8-4B96-BE69-CF1F444F0C08}" srcId="{95CBB1E1-51D8-41E9-B116-1608043FBDF2}" destId="{385D8409-71A4-4C1B-A78A-80D19405777A}" srcOrd="1" destOrd="0" parTransId="{C4B2C976-AA86-4425-911A-CF3E1CB06FB5}" sibTransId="{36F0D38C-14BD-4517-AA3B-A4F87B1D242D}"/>
    <dgm:cxn modelId="{758C2889-480C-4F9D-B970-1C38B010A13F}" srcId="{95CBB1E1-51D8-41E9-B116-1608043FBDF2}" destId="{FC68E092-4A7C-4CFA-8149-602520139894}" srcOrd="2" destOrd="0" parTransId="{D116D275-7CB3-4147-B331-3A38C3322D63}" sibTransId="{72588B5C-8887-4D5F-B0B7-E1659CDFDF13}"/>
    <dgm:cxn modelId="{E3D752AE-F385-4912-A8E7-CF1044785EDC}" srcId="{95CBB1E1-51D8-41E9-B116-1608043FBDF2}" destId="{4640A857-D7D3-4A06-8108-06AB3EAD29F7}" srcOrd="0" destOrd="0" parTransId="{7F643F21-F201-4568-BFE0-73AE9C8889D6}" sibTransId="{6B1ED5D7-8FEA-4021-A750-79F4BEFD2648}"/>
    <dgm:cxn modelId="{72ABFFCF-C878-4CF0-843C-7B4A584BADE1}" type="presOf" srcId="{4640A857-D7D3-4A06-8108-06AB3EAD29F7}" destId="{9BB7F74D-2461-4A38-94DE-A1382E50BEE2}" srcOrd="0" destOrd="0" presId="urn:microsoft.com/office/officeart/2018/5/layout/IconCircleLabelList"/>
    <dgm:cxn modelId="{7F729DDA-72C8-4317-8A4C-2EE93D293D7C}" type="presOf" srcId="{385D8409-71A4-4C1B-A78A-80D19405777A}" destId="{9EBB5CFD-85ED-4D2F-ABDF-44AC3B69C8DE}" srcOrd="0" destOrd="0" presId="urn:microsoft.com/office/officeart/2018/5/layout/IconCircleLabelList"/>
    <dgm:cxn modelId="{097D9C3D-F266-4039-9686-71E30236DF89}" type="presParOf" srcId="{17A9EF8B-E750-4FC3-AB1A-04929A8484FD}" destId="{21558943-9530-416C-A8A6-E367F4B21FE0}" srcOrd="0" destOrd="0" presId="urn:microsoft.com/office/officeart/2018/5/layout/IconCircleLabelList"/>
    <dgm:cxn modelId="{203FC1CD-1F40-4D4D-8A66-758325323FCC}" type="presParOf" srcId="{21558943-9530-416C-A8A6-E367F4B21FE0}" destId="{9D9ECD1F-8057-47F4-970A-5CB966FFAF2C}" srcOrd="0" destOrd="0" presId="urn:microsoft.com/office/officeart/2018/5/layout/IconCircleLabelList"/>
    <dgm:cxn modelId="{D5340289-B29E-4E09-BE95-E29F16F612D6}" type="presParOf" srcId="{21558943-9530-416C-A8A6-E367F4B21FE0}" destId="{7C26E8F1-F676-44F2-908F-178C1DF27FFD}" srcOrd="1" destOrd="0" presId="urn:microsoft.com/office/officeart/2018/5/layout/IconCircleLabelList"/>
    <dgm:cxn modelId="{53958BA3-52CE-42E9-848C-36DE6A54624A}" type="presParOf" srcId="{21558943-9530-416C-A8A6-E367F4B21FE0}" destId="{9692A079-D7B8-476C-AF50-EF38074FD623}" srcOrd="2" destOrd="0" presId="urn:microsoft.com/office/officeart/2018/5/layout/IconCircleLabelList"/>
    <dgm:cxn modelId="{9E97C9F5-26B1-443A-BC70-5F0633017FF6}" type="presParOf" srcId="{21558943-9530-416C-A8A6-E367F4B21FE0}" destId="{9BB7F74D-2461-4A38-94DE-A1382E50BEE2}" srcOrd="3" destOrd="0" presId="urn:microsoft.com/office/officeart/2018/5/layout/IconCircleLabelList"/>
    <dgm:cxn modelId="{D40F25B4-1F8F-420B-A096-8C6BF61ABFAC}" type="presParOf" srcId="{17A9EF8B-E750-4FC3-AB1A-04929A8484FD}" destId="{07E783BB-FC68-4332-AA19-C717E53C7A62}" srcOrd="1" destOrd="0" presId="urn:microsoft.com/office/officeart/2018/5/layout/IconCircleLabelList"/>
    <dgm:cxn modelId="{A8378C26-5B34-4F72-8BF5-5A857BCCC50A}" type="presParOf" srcId="{17A9EF8B-E750-4FC3-AB1A-04929A8484FD}" destId="{B001FC6D-E658-4963-AC77-59421E2A97E5}" srcOrd="2" destOrd="0" presId="urn:microsoft.com/office/officeart/2018/5/layout/IconCircleLabelList"/>
    <dgm:cxn modelId="{2BA6C518-55A0-481D-A347-5A8949720417}" type="presParOf" srcId="{B001FC6D-E658-4963-AC77-59421E2A97E5}" destId="{387DBF95-1EAD-4861-94D7-736619C72097}" srcOrd="0" destOrd="0" presId="urn:microsoft.com/office/officeart/2018/5/layout/IconCircleLabelList"/>
    <dgm:cxn modelId="{B345C803-D61A-473D-B826-43067BFBC862}" type="presParOf" srcId="{B001FC6D-E658-4963-AC77-59421E2A97E5}" destId="{5FFEB1DB-3277-4FE8-BB00-D799C86665D0}" srcOrd="1" destOrd="0" presId="urn:microsoft.com/office/officeart/2018/5/layout/IconCircleLabelList"/>
    <dgm:cxn modelId="{D021DF8F-16D3-4350-B6D9-38FA14750509}" type="presParOf" srcId="{B001FC6D-E658-4963-AC77-59421E2A97E5}" destId="{8AEB2144-76EA-46F7-B38D-4F97D1A34585}" srcOrd="2" destOrd="0" presId="urn:microsoft.com/office/officeart/2018/5/layout/IconCircleLabelList"/>
    <dgm:cxn modelId="{B66370A0-D138-43ED-B00D-CA18FAF2A2F2}" type="presParOf" srcId="{B001FC6D-E658-4963-AC77-59421E2A97E5}" destId="{9EBB5CFD-85ED-4D2F-ABDF-44AC3B69C8DE}" srcOrd="3" destOrd="0" presId="urn:microsoft.com/office/officeart/2018/5/layout/IconCircleLabelList"/>
    <dgm:cxn modelId="{78E8192C-A911-4188-9AC4-373128B34A00}" type="presParOf" srcId="{17A9EF8B-E750-4FC3-AB1A-04929A8484FD}" destId="{07763E46-B9E4-44C8-B823-7FFB666DACF1}" srcOrd="3" destOrd="0" presId="urn:microsoft.com/office/officeart/2018/5/layout/IconCircleLabelList"/>
    <dgm:cxn modelId="{1D45A6F4-4E15-4274-9F0B-78B6378502DB}" type="presParOf" srcId="{17A9EF8B-E750-4FC3-AB1A-04929A8484FD}" destId="{AE6B28E0-F1B6-41D1-85E0-8B0B8D1BB1B1}" srcOrd="4" destOrd="0" presId="urn:microsoft.com/office/officeart/2018/5/layout/IconCircleLabelList"/>
    <dgm:cxn modelId="{EED79711-A936-40CE-8EB7-1957371A0881}" type="presParOf" srcId="{AE6B28E0-F1B6-41D1-85E0-8B0B8D1BB1B1}" destId="{B86B059E-A82D-4FBC-9B6A-F3E977B40726}" srcOrd="0" destOrd="0" presId="urn:microsoft.com/office/officeart/2018/5/layout/IconCircleLabelList"/>
    <dgm:cxn modelId="{F615ED0F-FD27-4075-89F2-91DD9F094CE4}" type="presParOf" srcId="{AE6B28E0-F1B6-41D1-85E0-8B0B8D1BB1B1}" destId="{C6A6481D-D18F-43E8-802A-B1884F0253FF}" srcOrd="1" destOrd="0" presId="urn:microsoft.com/office/officeart/2018/5/layout/IconCircleLabelList"/>
    <dgm:cxn modelId="{AC694A40-B965-4991-A265-B20A5A77E4A5}" type="presParOf" srcId="{AE6B28E0-F1B6-41D1-85E0-8B0B8D1BB1B1}" destId="{2391AF5B-9142-424B-9EC9-84F55DC6E719}" srcOrd="2" destOrd="0" presId="urn:microsoft.com/office/officeart/2018/5/layout/IconCircleLabelList"/>
    <dgm:cxn modelId="{5DCF84B6-3410-4D23-B7EA-5B26FF204D15}" type="presParOf" srcId="{AE6B28E0-F1B6-41D1-85E0-8B0B8D1BB1B1}" destId="{3FEBD6A1-8D94-43FA-8DF7-1C5739112E74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4C2C70-56F1-49FA-938C-6B79FA1C9A7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BE81D4-49D9-437A-900C-F992DF7B863B}">
      <dgm:prSet/>
      <dgm:spPr/>
      <dgm:t>
        <a:bodyPr/>
        <a:lstStyle/>
        <a:p>
          <a:r>
            <a:rPr lang="en-US"/>
            <a:t>We have constructed our solution using</a:t>
          </a:r>
        </a:p>
      </dgm:t>
    </dgm:pt>
    <dgm:pt modelId="{C3C7A53A-55F5-48C9-8639-C9CC179ECF44}" type="parTrans" cxnId="{C3941580-F3C2-42B9-B6DC-E63216DE4A81}">
      <dgm:prSet/>
      <dgm:spPr/>
      <dgm:t>
        <a:bodyPr/>
        <a:lstStyle/>
        <a:p>
          <a:endParaRPr lang="en-US"/>
        </a:p>
      </dgm:t>
    </dgm:pt>
    <dgm:pt modelId="{43D9D913-5EE0-45B1-A35D-6403450BA08B}" type="sibTrans" cxnId="{C3941580-F3C2-42B9-B6DC-E63216DE4A81}">
      <dgm:prSet/>
      <dgm:spPr/>
      <dgm:t>
        <a:bodyPr/>
        <a:lstStyle/>
        <a:p>
          <a:endParaRPr lang="en-US"/>
        </a:p>
      </dgm:t>
    </dgm:pt>
    <dgm:pt modelId="{0B665A57-F931-438F-984C-13A268A165B7}">
      <dgm:prSet/>
      <dgm:spPr/>
      <dgm:t>
        <a:bodyPr/>
        <a:lstStyle/>
        <a:p>
          <a:r>
            <a:rPr lang="en-US"/>
            <a:t>HF Initialisation</a:t>
          </a:r>
        </a:p>
      </dgm:t>
    </dgm:pt>
    <dgm:pt modelId="{D2391E96-4115-473E-A481-C93AB0CB74EF}" type="parTrans" cxnId="{1335D71F-FE2B-4213-BF04-288F23A008EA}">
      <dgm:prSet/>
      <dgm:spPr/>
      <dgm:t>
        <a:bodyPr/>
        <a:lstStyle/>
        <a:p>
          <a:endParaRPr lang="en-US"/>
        </a:p>
      </dgm:t>
    </dgm:pt>
    <dgm:pt modelId="{3EAE5D0B-583E-4201-B164-3FDF075EDC66}" type="sibTrans" cxnId="{1335D71F-FE2B-4213-BF04-288F23A008EA}">
      <dgm:prSet/>
      <dgm:spPr/>
      <dgm:t>
        <a:bodyPr/>
        <a:lstStyle/>
        <a:p>
          <a:endParaRPr lang="en-US"/>
        </a:p>
      </dgm:t>
    </dgm:pt>
    <dgm:pt modelId="{0F715AA7-CC19-4BFA-AF43-4443F0C12DC3}">
      <dgm:prSet/>
      <dgm:spPr/>
      <dgm:t>
        <a:bodyPr/>
        <a:lstStyle/>
        <a:p>
          <a:r>
            <a:rPr lang="en-US"/>
            <a:t>SU Ansatz</a:t>
          </a:r>
        </a:p>
      </dgm:t>
    </dgm:pt>
    <dgm:pt modelId="{CCD119ED-47E9-47A2-BBEB-485026601469}" type="parTrans" cxnId="{BC126A60-EF22-4069-ACA2-51C1BE086BBF}">
      <dgm:prSet/>
      <dgm:spPr/>
      <dgm:t>
        <a:bodyPr/>
        <a:lstStyle/>
        <a:p>
          <a:endParaRPr lang="en-US"/>
        </a:p>
      </dgm:t>
    </dgm:pt>
    <dgm:pt modelId="{A2DE9F95-72AF-42A5-9EC2-282C0E3C85BD}" type="sibTrans" cxnId="{BC126A60-EF22-4069-ACA2-51C1BE086BBF}">
      <dgm:prSet/>
      <dgm:spPr/>
      <dgm:t>
        <a:bodyPr/>
        <a:lstStyle/>
        <a:p>
          <a:endParaRPr lang="en-US"/>
        </a:p>
      </dgm:t>
    </dgm:pt>
    <dgm:pt modelId="{75C6A0AD-7750-4996-8AC9-2E4FD1C056AB}">
      <dgm:prSet/>
      <dgm:spPr/>
      <dgm:t>
        <a:bodyPr/>
        <a:lstStyle/>
        <a:p>
          <a:r>
            <a:rPr lang="en-US"/>
            <a:t>SLSQP Optimizer</a:t>
          </a:r>
        </a:p>
      </dgm:t>
    </dgm:pt>
    <dgm:pt modelId="{CDC03876-3230-4ACA-9764-D015C217EEF8}" type="parTrans" cxnId="{B3A8D724-59CC-424E-9E2D-E1DE85438C0D}">
      <dgm:prSet/>
      <dgm:spPr/>
      <dgm:t>
        <a:bodyPr/>
        <a:lstStyle/>
        <a:p>
          <a:endParaRPr lang="en-US"/>
        </a:p>
      </dgm:t>
    </dgm:pt>
    <dgm:pt modelId="{6023D367-B9CB-4099-BB7E-32F98F2F468C}" type="sibTrans" cxnId="{B3A8D724-59CC-424E-9E2D-E1DE85438C0D}">
      <dgm:prSet/>
      <dgm:spPr/>
      <dgm:t>
        <a:bodyPr/>
        <a:lstStyle/>
        <a:p>
          <a:endParaRPr lang="en-US"/>
        </a:p>
      </dgm:t>
    </dgm:pt>
    <dgm:pt modelId="{A1F72723-5B75-464F-A0C0-4B2862D6310C}" type="pres">
      <dgm:prSet presAssocID="{924C2C70-56F1-49FA-938C-6B79FA1C9A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F5246D-EA1B-0140-88F7-A02833F34672}" type="pres">
      <dgm:prSet presAssocID="{88BE81D4-49D9-437A-900C-F992DF7B863B}" presName="hierRoot1" presStyleCnt="0"/>
      <dgm:spPr/>
    </dgm:pt>
    <dgm:pt modelId="{7F92E4F7-9859-2A44-BEF1-252EFAA50D4B}" type="pres">
      <dgm:prSet presAssocID="{88BE81D4-49D9-437A-900C-F992DF7B863B}" presName="composite" presStyleCnt="0"/>
      <dgm:spPr/>
    </dgm:pt>
    <dgm:pt modelId="{02B877D3-9CED-834D-83FF-21D11ED5079D}" type="pres">
      <dgm:prSet presAssocID="{88BE81D4-49D9-437A-900C-F992DF7B863B}" presName="background" presStyleLbl="node0" presStyleIdx="0" presStyleCnt="1"/>
      <dgm:spPr/>
    </dgm:pt>
    <dgm:pt modelId="{9D24D955-35DD-4340-BCE7-E10E1D03C707}" type="pres">
      <dgm:prSet presAssocID="{88BE81D4-49D9-437A-900C-F992DF7B863B}" presName="text" presStyleLbl="fgAcc0" presStyleIdx="0" presStyleCnt="1">
        <dgm:presLayoutVars>
          <dgm:chPref val="3"/>
        </dgm:presLayoutVars>
      </dgm:prSet>
      <dgm:spPr/>
    </dgm:pt>
    <dgm:pt modelId="{40EF4EBC-11EC-A144-B14D-6EF92AEA8C1F}" type="pres">
      <dgm:prSet presAssocID="{88BE81D4-49D9-437A-900C-F992DF7B863B}" presName="hierChild2" presStyleCnt="0"/>
      <dgm:spPr/>
    </dgm:pt>
    <dgm:pt modelId="{809E3E93-F8D9-D04F-9762-773A612C875D}" type="pres">
      <dgm:prSet presAssocID="{D2391E96-4115-473E-A481-C93AB0CB74EF}" presName="Name10" presStyleLbl="parChTrans1D2" presStyleIdx="0" presStyleCnt="3"/>
      <dgm:spPr/>
    </dgm:pt>
    <dgm:pt modelId="{E66D025E-0FA2-794A-A351-12BDC0786A19}" type="pres">
      <dgm:prSet presAssocID="{0B665A57-F931-438F-984C-13A268A165B7}" presName="hierRoot2" presStyleCnt="0"/>
      <dgm:spPr/>
    </dgm:pt>
    <dgm:pt modelId="{2662CEB7-AD25-C24A-B044-A21A37A56013}" type="pres">
      <dgm:prSet presAssocID="{0B665A57-F931-438F-984C-13A268A165B7}" presName="composite2" presStyleCnt="0"/>
      <dgm:spPr/>
    </dgm:pt>
    <dgm:pt modelId="{E2194DDE-DC06-8E49-A2F7-A9575C42FEDD}" type="pres">
      <dgm:prSet presAssocID="{0B665A57-F931-438F-984C-13A268A165B7}" presName="background2" presStyleLbl="node2" presStyleIdx="0" presStyleCnt="3"/>
      <dgm:spPr/>
    </dgm:pt>
    <dgm:pt modelId="{5DC047B4-8545-9147-BA53-61774475C9AD}" type="pres">
      <dgm:prSet presAssocID="{0B665A57-F931-438F-984C-13A268A165B7}" presName="text2" presStyleLbl="fgAcc2" presStyleIdx="0" presStyleCnt="3">
        <dgm:presLayoutVars>
          <dgm:chPref val="3"/>
        </dgm:presLayoutVars>
      </dgm:prSet>
      <dgm:spPr/>
    </dgm:pt>
    <dgm:pt modelId="{D3519A8F-525C-B948-BF7B-97ACBD8F2C91}" type="pres">
      <dgm:prSet presAssocID="{0B665A57-F931-438F-984C-13A268A165B7}" presName="hierChild3" presStyleCnt="0"/>
      <dgm:spPr/>
    </dgm:pt>
    <dgm:pt modelId="{83880578-75DF-DE48-85E2-63D1BD386DB8}" type="pres">
      <dgm:prSet presAssocID="{CCD119ED-47E9-47A2-BBEB-485026601469}" presName="Name10" presStyleLbl="parChTrans1D2" presStyleIdx="1" presStyleCnt="3"/>
      <dgm:spPr/>
    </dgm:pt>
    <dgm:pt modelId="{D40AF188-EA4E-6D47-8B20-AC23484AFA22}" type="pres">
      <dgm:prSet presAssocID="{0F715AA7-CC19-4BFA-AF43-4443F0C12DC3}" presName="hierRoot2" presStyleCnt="0"/>
      <dgm:spPr/>
    </dgm:pt>
    <dgm:pt modelId="{8CE369D1-EF19-D94C-804E-300F9186BD23}" type="pres">
      <dgm:prSet presAssocID="{0F715AA7-CC19-4BFA-AF43-4443F0C12DC3}" presName="composite2" presStyleCnt="0"/>
      <dgm:spPr/>
    </dgm:pt>
    <dgm:pt modelId="{521327A5-C9E7-734B-A48D-46286320A20A}" type="pres">
      <dgm:prSet presAssocID="{0F715AA7-CC19-4BFA-AF43-4443F0C12DC3}" presName="background2" presStyleLbl="node2" presStyleIdx="1" presStyleCnt="3"/>
      <dgm:spPr/>
    </dgm:pt>
    <dgm:pt modelId="{E6290E31-5CC8-324A-BEC7-5F067EED76A6}" type="pres">
      <dgm:prSet presAssocID="{0F715AA7-CC19-4BFA-AF43-4443F0C12DC3}" presName="text2" presStyleLbl="fgAcc2" presStyleIdx="1" presStyleCnt="3">
        <dgm:presLayoutVars>
          <dgm:chPref val="3"/>
        </dgm:presLayoutVars>
      </dgm:prSet>
      <dgm:spPr/>
    </dgm:pt>
    <dgm:pt modelId="{36F30E48-2997-D74B-B8F8-1DDA6A480587}" type="pres">
      <dgm:prSet presAssocID="{0F715AA7-CC19-4BFA-AF43-4443F0C12DC3}" presName="hierChild3" presStyleCnt="0"/>
      <dgm:spPr/>
    </dgm:pt>
    <dgm:pt modelId="{7830BB08-65C8-9744-BDCE-7C10298322CA}" type="pres">
      <dgm:prSet presAssocID="{CDC03876-3230-4ACA-9764-D015C217EEF8}" presName="Name10" presStyleLbl="parChTrans1D2" presStyleIdx="2" presStyleCnt="3"/>
      <dgm:spPr/>
    </dgm:pt>
    <dgm:pt modelId="{42844FF2-5DC9-0740-A888-2F28075F6496}" type="pres">
      <dgm:prSet presAssocID="{75C6A0AD-7750-4996-8AC9-2E4FD1C056AB}" presName="hierRoot2" presStyleCnt="0"/>
      <dgm:spPr/>
    </dgm:pt>
    <dgm:pt modelId="{329C2CB3-A706-DA40-AC43-5DF383DD733C}" type="pres">
      <dgm:prSet presAssocID="{75C6A0AD-7750-4996-8AC9-2E4FD1C056AB}" presName="composite2" presStyleCnt="0"/>
      <dgm:spPr/>
    </dgm:pt>
    <dgm:pt modelId="{5DA454DC-5A60-454B-B634-9EAF6DFD0E78}" type="pres">
      <dgm:prSet presAssocID="{75C6A0AD-7750-4996-8AC9-2E4FD1C056AB}" presName="background2" presStyleLbl="node2" presStyleIdx="2" presStyleCnt="3"/>
      <dgm:spPr/>
    </dgm:pt>
    <dgm:pt modelId="{B7C7D422-399B-7941-9EF7-E5F7A57C428C}" type="pres">
      <dgm:prSet presAssocID="{75C6A0AD-7750-4996-8AC9-2E4FD1C056AB}" presName="text2" presStyleLbl="fgAcc2" presStyleIdx="2" presStyleCnt="3">
        <dgm:presLayoutVars>
          <dgm:chPref val="3"/>
        </dgm:presLayoutVars>
      </dgm:prSet>
      <dgm:spPr/>
    </dgm:pt>
    <dgm:pt modelId="{E209D9D9-1F15-3849-B443-DE7C355F0B04}" type="pres">
      <dgm:prSet presAssocID="{75C6A0AD-7750-4996-8AC9-2E4FD1C056AB}" presName="hierChild3" presStyleCnt="0"/>
      <dgm:spPr/>
    </dgm:pt>
  </dgm:ptLst>
  <dgm:cxnLst>
    <dgm:cxn modelId="{1335D71F-FE2B-4213-BF04-288F23A008EA}" srcId="{88BE81D4-49D9-437A-900C-F992DF7B863B}" destId="{0B665A57-F931-438F-984C-13A268A165B7}" srcOrd="0" destOrd="0" parTransId="{D2391E96-4115-473E-A481-C93AB0CB74EF}" sibTransId="{3EAE5D0B-583E-4201-B164-3FDF075EDC66}"/>
    <dgm:cxn modelId="{E0B38122-EC3F-B540-B1F1-002283261248}" type="presOf" srcId="{88BE81D4-49D9-437A-900C-F992DF7B863B}" destId="{9D24D955-35DD-4340-BCE7-E10E1D03C707}" srcOrd="0" destOrd="0" presId="urn:microsoft.com/office/officeart/2005/8/layout/hierarchy1"/>
    <dgm:cxn modelId="{B3A8D724-59CC-424E-9E2D-E1DE85438C0D}" srcId="{88BE81D4-49D9-437A-900C-F992DF7B863B}" destId="{75C6A0AD-7750-4996-8AC9-2E4FD1C056AB}" srcOrd="2" destOrd="0" parTransId="{CDC03876-3230-4ACA-9764-D015C217EEF8}" sibTransId="{6023D367-B9CB-4099-BB7E-32F98F2F468C}"/>
    <dgm:cxn modelId="{8CEB903A-B217-5345-A1BC-4090B9ABA333}" type="presOf" srcId="{0F715AA7-CC19-4BFA-AF43-4443F0C12DC3}" destId="{E6290E31-5CC8-324A-BEC7-5F067EED76A6}" srcOrd="0" destOrd="0" presId="urn:microsoft.com/office/officeart/2005/8/layout/hierarchy1"/>
    <dgm:cxn modelId="{BF31D057-27C2-034D-BAAE-0A3410EB7672}" type="presOf" srcId="{75C6A0AD-7750-4996-8AC9-2E4FD1C056AB}" destId="{B7C7D422-399B-7941-9EF7-E5F7A57C428C}" srcOrd="0" destOrd="0" presId="urn:microsoft.com/office/officeart/2005/8/layout/hierarchy1"/>
    <dgm:cxn modelId="{BC126A60-EF22-4069-ACA2-51C1BE086BBF}" srcId="{88BE81D4-49D9-437A-900C-F992DF7B863B}" destId="{0F715AA7-CC19-4BFA-AF43-4443F0C12DC3}" srcOrd="1" destOrd="0" parTransId="{CCD119ED-47E9-47A2-BBEB-485026601469}" sibTransId="{A2DE9F95-72AF-42A5-9EC2-282C0E3C85BD}"/>
    <dgm:cxn modelId="{9DAAAE65-E230-0F42-9013-E2AC25E78621}" type="presOf" srcId="{0B665A57-F931-438F-984C-13A268A165B7}" destId="{5DC047B4-8545-9147-BA53-61774475C9AD}" srcOrd="0" destOrd="0" presId="urn:microsoft.com/office/officeart/2005/8/layout/hierarchy1"/>
    <dgm:cxn modelId="{C3941580-F3C2-42B9-B6DC-E63216DE4A81}" srcId="{924C2C70-56F1-49FA-938C-6B79FA1C9A7D}" destId="{88BE81D4-49D9-437A-900C-F992DF7B863B}" srcOrd="0" destOrd="0" parTransId="{C3C7A53A-55F5-48C9-8639-C9CC179ECF44}" sibTransId="{43D9D913-5EE0-45B1-A35D-6403450BA08B}"/>
    <dgm:cxn modelId="{C638C09B-B9B1-5540-AD0C-082CE0EA1962}" type="presOf" srcId="{924C2C70-56F1-49FA-938C-6B79FA1C9A7D}" destId="{A1F72723-5B75-464F-A0C0-4B2862D6310C}" srcOrd="0" destOrd="0" presId="urn:microsoft.com/office/officeart/2005/8/layout/hierarchy1"/>
    <dgm:cxn modelId="{25027A9E-7BFD-484E-B2EF-24784DCF422C}" type="presOf" srcId="{CDC03876-3230-4ACA-9764-D015C217EEF8}" destId="{7830BB08-65C8-9744-BDCE-7C10298322CA}" srcOrd="0" destOrd="0" presId="urn:microsoft.com/office/officeart/2005/8/layout/hierarchy1"/>
    <dgm:cxn modelId="{5CB9C9A1-7B26-6C46-9EF7-3CC7756AE04C}" type="presOf" srcId="{CCD119ED-47E9-47A2-BBEB-485026601469}" destId="{83880578-75DF-DE48-85E2-63D1BD386DB8}" srcOrd="0" destOrd="0" presId="urn:microsoft.com/office/officeart/2005/8/layout/hierarchy1"/>
    <dgm:cxn modelId="{918AA8CD-73D4-F344-901F-27260E5B89B4}" type="presOf" srcId="{D2391E96-4115-473E-A481-C93AB0CB74EF}" destId="{809E3E93-F8D9-D04F-9762-773A612C875D}" srcOrd="0" destOrd="0" presId="urn:microsoft.com/office/officeart/2005/8/layout/hierarchy1"/>
    <dgm:cxn modelId="{A8CB1187-87B3-2240-A0AE-E25BA0A08766}" type="presParOf" srcId="{A1F72723-5B75-464F-A0C0-4B2862D6310C}" destId="{6EF5246D-EA1B-0140-88F7-A02833F34672}" srcOrd="0" destOrd="0" presId="urn:microsoft.com/office/officeart/2005/8/layout/hierarchy1"/>
    <dgm:cxn modelId="{490391AD-76D4-C945-ABF3-9B08EED2E23A}" type="presParOf" srcId="{6EF5246D-EA1B-0140-88F7-A02833F34672}" destId="{7F92E4F7-9859-2A44-BEF1-252EFAA50D4B}" srcOrd="0" destOrd="0" presId="urn:microsoft.com/office/officeart/2005/8/layout/hierarchy1"/>
    <dgm:cxn modelId="{EC511E39-9494-6741-A9F4-97ABF0A1B0EE}" type="presParOf" srcId="{7F92E4F7-9859-2A44-BEF1-252EFAA50D4B}" destId="{02B877D3-9CED-834D-83FF-21D11ED5079D}" srcOrd="0" destOrd="0" presId="urn:microsoft.com/office/officeart/2005/8/layout/hierarchy1"/>
    <dgm:cxn modelId="{D60A3937-1E13-E24F-BA4E-D6BB0437B3B6}" type="presParOf" srcId="{7F92E4F7-9859-2A44-BEF1-252EFAA50D4B}" destId="{9D24D955-35DD-4340-BCE7-E10E1D03C707}" srcOrd="1" destOrd="0" presId="urn:microsoft.com/office/officeart/2005/8/layout/hierarchy1"/>
    <dgm:cxn modelId="{AD3EB366-2FFE-0C47-88D4-7B59F7A4FA90}" type="presParOf" srcId="{6EF5246D-EA1B-0140-88F7-A02833F34672}" destId="{40EF4EBC-11EC-A144-B14D-6EF92AEA8C1F}" srcOrd="1" destOrd="0" presId="urn:microsoft.com/office/officeart/2005/8/layout/hierarchy1"/>
    <dgm:cxn modelId="{2C60F5EA-5F40-4045-B9AB-F47AEE65C130}" type="presParOf" srcId="{40EF4EBC-11EC-A144-B14D-6EF92AEA8C1F}" destId="{809E3E93-F8D9-D04F-9762-773A612C875D}" srcOrd="0" destOrd="0" presId="urn:microsoft.com/office/officeart/2005/8/layout/hierarchy1"/>
    <dgm:cxn modelId="{0F41F6FA-2C85-8246-8FD0-0374EA28F15A}" type="presParOf" srcId="{40EF4EBC-11EC-A144-B14D-6EF92AEA8C1F}" destId="{E66D025E-0FA2-794A-A351-12BDC0786A19}" srcOrd="1" destOrd="0" presId="urn:microsoft.com/office/officeart/2005/8/layout/hierarchy1"/>
    <dgm:cxn modelId="{2F6974AA-0F88-FC43-81B3-11FC4E374A9D}" type="presParOf" srcId="{E66D025E-0FA2-794A-A351-12BDC0786A19}" destId="{2662CEB7-AD25-C24A-B044-A21A37A56013}" srcOrd="0" destOrd="0" presId="urn:microsoft.com/office/officeart/2005/8/layout/hierarchy1"/>
    <dgm:cxn modelId="{B4B083C4-F5C6-8541-B16F-273753FA6005}" type="presParOf" srcId="{2662CEB7-AD25-C24A-B044-A21A37A56013}" destId="{E2194DDE-DC06-8E49-A2F7-A9575C42FEDD}" srcOrd="0" destOrd="0" presId="urn:microsoft.com/office/officeart/2005/8/layout/hierarchy1"/>
    <dgm:cxn modelId="{C2568E69-C475-1841-BDD7-D7B395F95D78}" type="presParOf" srcId="{2662CEB7-AD25-C24A-B044-A21A37A56013}" destId="{5DC047B4-8545-9147-BA53-61774475C9AD}" srcOrd="1" destOrd="0" presId="urn:microsoft.com/office/officeart/2005/8/layout/hierarchy1"/>
    <dgm:cxn modelId="{ECEF1602-1BAB-BF40-83AF-40657ACF7AD3}" type="presParOf" srcId="{E66D025E-0FA2-794A-A351-12BDC0786A19}" destId="{D3519A8F-525C-B948-BF7B-97ACBD8F2C91}" srcOrd="1" destOrd="0" presId="urn:microsoft.com/office/officeart/2005/8/layout/hierarchy1"/>
    <dgm:cxn modelId="{F9B5116A-89D0-0946-A7B8-B57F21DB6144}" type="presParOf" srcId="{40EF4EBC-11EC-A144-B14D-6EF92AEA8C1F}" destId="{83880578-75DF-DE48-85E2-63D1BD386DB8}" srcOrd="2" destOrd="0" presId="urn:microsoft.com/office/officeart/2005/8/layout/hierarchy1"/>
    <dgm:cxn modelId="{7AE52D2E-3345-674B-9110-37C99B9E02DC}" type="presParOf" srcId="{40EF4EBC-11EC-A144-B14D-6EF92AEA8C1F}" destId="{D40AF188-EA4E-6D47-8B20-AC23484AFA22}" srcOrd="3" destOrd="0" presId="urn:microsoft.com/office/officeart/2005/8/layout/hierarchy1"/>
    <dgm:cxn modelId="{00988CAE-0477-4242-A5C2-E2DB0EEAEC94}" type="presParOf" srcId="{D40AF188-EA4E-6D47-8B20-AC23484AFA22}" destId="{8CE369D1-EF19-D94C-804E-300F9186BD23}" srcOrd="0" destOrd="0" presId="urn:microsoft.com/office/officeart/2005/8/layout/hierarchy1"/>
    <dgm:cxn modelId="{89E8877F-F648-8D44-9835-B8F995A22BD1}" type="presParOf" srcId="{8CE369D1-EF19-D94C-804E-300F9186BD23}" destId="{521327A5-C9E7-734B-A48D-46286320A20A}" srcOrd="0" destOrd="0" presId="urn:microsoft.com/office/officeart/2005/8/layout/hierarchy1"/>
    <dgm:cxn modelId="{474313E4-09E3-6D48-A268-28B32E69D734}" type="presParOf" srcId="{8CE369D1-EF19-D94C-804E-300F9186BD23}" destId="{E6290E31-5CC8-324A-BEC7-5F067EED76A6}" srcOrd="1" destOrd="0" presId="urn:microsoft.com/office/officeart/2005/8/layout/hierarchy1"/>
    <dgm:cxn modelId="{D88A669C-B5EC-2A42-9BFF-3FE68F9267BF}" type="presParOf" srcId="{D40AF188-EA4E-6D47-8B20-AC23484AFA22}" destId="{36F30E48-2997-D74B-B8F8-1DDA6A480587}" srcOrd="1" destOrd="0" presId="urn:microsoft.com/office/officeart/2005/8/layout/hierarchy1"/>
    <dgm:cxn modelId="{7FAAE560-2B4C-CD48-808C-5DE245418654}" type="presParOf" srcId="{40EF4EBC-11EC-A144-B14D-6EF92AEA8C1F}" destId="{7830BB08-65C8-9744-BDCE-7C10298322CA}" srcOrd="4" destOrd="0" presId="urn:microsoft.com/office/officeart/2005/8/layout/hierarchy1"/>
    <dgm:cxn modelId="{ED6B6594-BD83-CD4A-95C6-D33DBE088AA4}" type="presParOf" srcId="{40EF4EBC-11EC-A144-B14D-6EF92AEA8C1F}" destId="{42844FF2-5DC9-0740-A888-2F28075F6496}" srcOrd="5" destOrd="0" presId="urn:microsoft.com/office/officeart/2005/8/layout/hierarchy1"/>
    <dgm:cxn modelId="{787B24A2-370E-A548-92DA-1EE3862A7DE8}" type="presParOf" srcId="{42844FF2-5DC9-0740-A888-2F28075F6496}" destId="{329C2CB3-A706-DA40-AC43-5DF383DD733C}" srcOrd="0" destOrd="0" presId="urn:microsoft.com/office/officeart/2005/8/layout/hierarchy1"/>
    <dgm:cxn modelId="{4D22B43D-BB9F-9E48-9A91-E7AA712BB7EE}" type="presParOf" srcId="{329C2CB3-A706-DA40-AC43-5DF383DD733C}" destId="{5DA454DC-5A60-454B-B634-9EAF6DFD0E78}" srcOrd="0" destOrd="0" presId="urn:microsoft.com/office/officeart/2005/8/layout/hierarchy1"/>
    <dgm:cxn modelId="{B7552644-90DF-3A47-8940-A3CDF26DA06E}" type="presParOf" srcId="{329C2CB3-A706-DA40-AC43-5DF383DD733C}" destId="{B7C7D422-399B-7941-9EF7-E5F7A57C428C}" srcOrd="1" destOrd="0" presId="urn:microsoft.com/office/officeart/2005/8/layout/hierarchy1"/>
    <dgm:cxn modelId="{E8261D78-9FFD-924E-9A8D-89A5F3C7E231}" type="presParOf" srcId="{42844FF2-5DC9-0740-A888-2F28075F6496}" destId="{E209D9D9-1F15-3849-B443-DE7C355F0B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8985F-3A64-E044-B3A5-61DE950C07CF}">
      <dsp:nvSpPr>
        <dsp:cNvPr id="0" name=""/>
        <dsp:cNvSpPr/>
      </dsp:nvSpPr>
      <dsp:spPr>
        <a:xfrm>
          <a:off x="3915866" y="877954"/>
          <a:ext cx="67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9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5913" y="920144"/>
        <a:ext cx="35299" cy="7059"/>
      </dsp:txXfrm>
    </dsp:sp>
    <dsp:sp modelId="{3721B7E4-CEB8-5045-A348-320E705CCA63}">
      <dsp:nvSpPr>
        <dsp:cNvPr id="0" name=""/>
        <dsp:cNvSpPr/>
      </dsp:nvSpPr>
      <dsp:spPr>
        <a:xfrm>
          <a:off x="848127" y="2812"/>
          <a:ext cx="3069539" cy="1841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10" tIns="157882" rIns="150410" bIns="15788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Encode qubit </a:t>
          </a:r>
          <a:r>
            <a:rPr lang="en-US" sz="2500" b="1" kern="1200" dirty="0"/>
            <a:t>Hamiltonian</a:t>
          </a:r>
        </a:p>
      </dsp:txBody>
      <dsp:txXfrm>
        <a:off x="848127" y="2812"/>
        <a:ext cx="3069539" cy="1841723"/>
      </dsp:txXfrm>
    </dsp:sp>
    <dsp:sp modelId="{160155C7-08B3-CE4E-8A59-2820B3563D59}">
      <dsp:nvSpPr>
        <dsp:cNvPr id="0" name=""/>
        <dsp:cNvSpPr/>
      </dsp:nvSpPr>
      <dsp:spPr>
        <a:xfrm>
          <a:off x="2382896" y="1842735"/>
          <a:ext cx="3775533" cy="675394"/>
        </a:xfrm>
        <a:custGeom>
          <a:avLst/>
          <a:gdLst/>
          <a:ahLst/>
          <a:cxnLst/>
          <a:rect l="0" t="0" r="0" b="0"/>
          <a:pathLst>
            <a:path>
              <a:moveTo>
                <a:pt x="3775533" y="0"/>
              </a:moveTo>
              <a:lnTo>
                <a:pt x="3775533" y="354797"/>
              </a:lnTo>
              <a:lnTo>
                <a:pt x="0" y="354797"/>
              </a:lnTo>
              <a:lnTo>
                <a:pt x="0" y="67539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74639" y="2176903"/>
        <a:ext cx="192048" cy="7059"/>
      </dsp:txXfrm>
    </dsp:sp>
    <dsp:sp modelId="{F5BB3DF9-7649-F94F-A86C-C17AA8372ECC}">
      <dsp:nvSpPr>
        <dsp:cNvPr id="0" name=""/>
        <dsp:cNvSpPr/>
      </dsp:nvSpPr>
      <dsp:spPr>
        <a:xfrm>
          <a:off x="4623660" y="2812"/>
          <a:ext cx="3069539" cy="1841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10" tIns="157882" rIns="150410" bIns="15788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Choose </a:t>
          </a:r>
          <a:r>
            <a:rPr lang="en-US" sz="2500" b="1" kern="1200" dirty="0"/>
            <a:t>parameterized ansatz </a:t>
          </a:r>
          <a:r>
            <a:rPr lang="en-US" sz="2500" kern="1200" dirty="0"/>
            <a:t>for state preparation</a:t>
          </a:r>
        </a:p>
      </dsp:txBody>
      <dsp:txXfrm>
        <a:off x="4623660" y="2812"/>
        <a:ext cx="3069539" cy="1841723"/>
      </dsp:txXfrm>
    </dsp:sp>
    <dsp:sp modelId="{7A8E04A8-5C68-1D46-B60E-AEBD216C2BF2}">
      <dsp:nvSpPr>
        <dsp:cNvPr id="0" name=""/>
        <dsp:cNvSpPr/>
      </dsp:nvSpPr>
      <dsp:spPr>
        <a:xfrm>
          <a:off x="3915866" y="3425671"/>
          <a:ext cx="67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9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5913" y="3467861"/>
        <a:ext cx="35299" cy="7059"/>
      </dsp:txXfrm>
    </dsp:sp>
    <dsp:sp modelId="{1101FE7F-2C11-1A41-9BDE-BEDB533E7540}">
      <dsp:nvSpPr>
        <dsp:cNvPr id="0" name=""/>
        <dsp:cNvSpPr/>
      </dsp:nvSpPr>
      <dsp:spPr>
        <a:xfrm>
          <a:off x="848127" y="2550530"/>
          <a:ext cx="3069539" cy="1841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10" tIns="157882" rIns="150410" bIns="15788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Measure in the basis of qubit Hamiltonian to </a:t>
          </a:r>
          <a:r>
            <a:rPr lang="en-US" sz="2500" b="1" kern="1200" dirty="0"/>
            <a:t>get expectation values</a:t>
          </a:r>
        </a:p>
      </dsp:txBody>
      <dsp:txXfrm>
        <a:off x="848127" y="2550530"/>
        <a:ext cx="3069539" cy="1841723"/>
      </dsp:txXfrm>
    </dsp:sp>
    <dsp:sp modelId="{B70E3509-43EF-484D-8178-399EFF5464CD}">
      <dsp:nvSpPr>
        <dsp:cNvPr id="0" name=""/>
        <dsp:cNvSpPr/>
      </dsp:nvSpPr>
      <dsp:spPr>
        <a:xfrm>
          <a:off x="4623660" y="2550530"/>
          <a:ext cx="3069539" cy="1841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10" tIns="157882" rIns="150410" bIns="15788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Send </a:t>
          </a:r>
          <a:r>
            <a:rPr lang="en-US" sz="2500" b="1" kern="1200" dirty="0"/>
            <a:t>result to classical optimizer </a:t>
          </a:r>
          <a:r>
            <a:rPr lang="en-US" sz="2500" kern="1200" dirty="0"/>
            <a:t>for updated parameters.</a:t>
          </a:r>
        </a:p>
      </dsp:txBody>
      <dsp:txXfrm>
        <a:off x="4623660" y="2550530"/>
        <a:ext cx="3069539" cy="1841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8F651-79E0-964C-92F7-A103B73FADA8}">
      <dsp:nvSpPr>
        <dsp:cNvPr id="0" name=""/>
        <dsp:cNvSpPr/>
      </dsp:nvSpPr>
      <dsp:spPr>
        <a:xfrm>
          <a:off x="1333" y="10643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3300" kern="1200" dirty="0"/>
          </a:br>
          <a:r>
            <a:rPr lang="en-US" sz="3300" kern="1200" dirty="0"/>
            <a:t>1. Initialization of state</a:t>
          </a:r>
        </a:p>
      </dsp:txBody>
      <dsp:txXfrm>
        <a:off x="47045" y="1110045"/>
        <a:ext cx="3030050" cy="1469313"/>
      </dsp:txXfrm>
    </dsp:sp>
    <dsp:sp modelId="{B48FF2C4-5267-504B-8713-F375244F9F59}">
      <dsp:nvSpPr>
        <dsp:cNvPr id="0" name=""/>
        <dsp:cNvSpPr/>
      </dsp:nvSpPr>
      <dsp:spPr>
        <a:xfrm>
          <a:off x="3903177" y="10643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2. Choosing ansatz </a:t>
          </a:r>
        </a:p>
      </dsp:txBody>
      <dsp:txXfrm>
        <a:off x="3948889" y="1110045"/>
        <a:ext cx="3030050" cy="1469313"/>
      </dsp:txXfrm>
    </dsp:sp>
    <dsp:sp modelId="{35C82AB0-2930-DC47-8F95-8BEA5A06ED32}">
      <dsp:nvSpPr>
        <dsp:cNvPr id="0" name=""/>
        <dsp:cNvSpPr/>
      </dsp:nvSpPr>
      <dsp:spPr>
        <a:xfrm>
          <a:off x="7805020" y="10643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3. Optimizers</a:t>
          </a:r>
        </a:p>
      </dsp:txBody>
      <dsp:txXfrm>
        <a:off x="7850732" y="1110045"/>
        <a:ext cx="3030050" cy="1469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ECD1F-8057-47F4-970A-5CB966FFAF2C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6E8F1-F676-44F2-908F-178C1DF27FFD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7F74D-2461-4A38-94DE-A1382E50BEE2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General Ansatz : Parameterized circuits made of one/two qubit gates. Usually of the form </a:t>
          </a:r>
        </a:p>
      </dsp:txBody>
      <dsp:txXfrm>
        <a:off x="75768" y="3053169"/>
        <a:ext cx="3093750" cy="720000"/>
      </dsp:txXfrm>
    </dsp:sp>
    <dsp:sp modelId="{387DBF95-1EAD-4861-94D7-736619C72097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EB1DB-3277-4FE8-BB00-D799C86665D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B5CFD-85ED-4D2F-ABDF-44AC3B69C8DE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Need for Ansatz: An ansatz that could optimize with fewer iterations.</a:t>
          </a:r>
        </a:p>
      </dsp:txBody>
      <dsp:txXfrm>
        <a:off x="3710925" y="3053169"/>
        <a:ext cx="3093750" cy="720000"/>
      </dsp:txXfrm>
    </dsp:sp>
    <dsp:sp modelId="{B86B059E-A82D-4FBC-9B6A-F3E977B40726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6481D-D18F-43E8-802A-B1884F0253FF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BD6A1-8D94-43FA-8DF7-1C5739112E74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Idea: FAMILY of PARAMETERISED UNITARIES</a:t>
          </a:r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ECD1F-8057-47F4-970A-5CB966FFAF2C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6E8F1-F676-44F2-908F-178C1DF27FFD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7F74D-2461-4A38-94DE-A1382E50BEE2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General Ansatz : Parameterized circuits made of one/two qubit gates. Usually of the form </a:t>
          </a:r>
        </a:p>
      </dsp:txBody>
      <dsp:txXfrm>
        <a:off x="75768" y="3053169"/>
        <a:ext cx="3093750" cy="720000"/>
      </dsp:txXfrm>
    </dsp:sp>
    <dsp:sp modelId="{387DBF95-1EAD-4861-94D7-736619C72097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EB1DB-3277-4FE8-BB00-D799C86665D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B5CFD-85ED-4D2F-ABDF-44AC3B69C8DE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Need for Ansatz: An ansatz that could optimize with fewer iterations.</a:t>
          </a:r>
        </a:p>
      </dsp:txBody>
      <dsp:txXfrm>
        <a:off x="3710925" y="3053169"/>
        <a:ext cx="3093750" cy="720000"/>
      </dsp:txXfrm>
    </dsp:sp>
    <dsp:sp modelId="{B86B059E-A82D-4FBC-9B6A-F3E977B40726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6481D-D18F-43E8-802A-B1884F0253FF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BD6A1-8D94-43FA-8DF7-1C5739112E74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Idea: FAMILY of PARAMETERISED UNITARIES</a:t>
          </a:r>
        </a:p>
      </dsp:txBody>
      <dsp:txXfrm>
        <a:off x="7346081" y="3053169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0BB08-65C8-9744-BDCE-7C10298322CA}">
      <dsp:nvSpPr>
        <dsp:cNvPr id="0" name=""/>
        <dsp:cNvSpPr/>
      </dsp:nvSpPr>
      <dsp:spPr>
        <a:xfrm>
          <a:off x="5340923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71"/>
              </a:lnTo>
              <a:lnTo>
                <a:pt x="2705811" y="438771"/>
              </a:lnTo>
              <a:lnTo>
                <a:pt x="2705811" y="64386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80578-75DF-DE48-85E2-63D1BD386DB8}">
      <dsp:nvSpPr>
        <dsp:cNvPr id="0" name=""/>
        <dsp:cNvSpPr/>
      </dsp:nvSpPr>
      <dsp:spPr>
        <a:xfrm>
          <a:off x="5295203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E3E93-F8D9-D04F-9762-773A612C875D}">
      <dsp:nvSpPr>
        <dsp:cNvPr id="0" name=""/>
        <dsp:cNvSpPr/>
      </dsp:nvSpPr>
      <dsp:spPr>
        <a:xfrm>
          <a:off x="2635111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2705811" y="0"/>
              </a:moveTo>
              <a:lnTo>
                <a:pt x="2705811" y="438771"/>
              </a:lnTo>
              <a:lnTo>
                <a:pt x="0" y="438771"/>
              </a:lnTo>
              <a:lnTo>
                <a:pt x="0" y="64386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877D3-9CED-834D-83FF-21D11ED5079D}">
      <dsp:nvSpPr>
        <dsp:cNvPr id="0" name=""/>
        <dsp:cNvSpPr/>
      </dsp:nvSpPr>
      <dsp:spPr>
        <a:xfrm>
          <a:off x="4234000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4D955-35DD-4340-BCE7-E10E1D03C707}">
      <dsp:nvSpPr>
        <dsp:cNvPr id="0" name=""/>
        <dsp:cNvSpPr/>
      </dsp:nvSpPr>
      <dsp:spPr>
        <a:xfrm>
          <a:off x="4479983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have constructed our solution using</a:t>
          </a:r>
        </a:p>
      </dsp:txBody>
      <dsp:txXfrm>
        <a:off x="4521157" y="274996"/>
        <a:ext cx="2131497" cy="1323444"/>
      </dsp:txXfrm>
    </dsp:sp>
    <dsp:sp modelId="{E2194DDE-DC06-8E49-A2F7-A9575C42FEDD}">
      <dsp:nvSpPr>
        <dsp:cNvPr id="0" name=""/>
        <dsp:cNvSpPr/>
      </dsp:nvSpPr>
      <dsp:spPr>
        <a:xfrm>
          <a:off x="1528188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047B4-8545-9147-BA53-61774475C9AD}">
      <dsp:nvSpPr>
        <dsp:cNvPr id="0" name=""/>
        <dsp:cNvSpPr/>
      </dsp:nvSpPr>
      <dsp:spPr>
        <a:xfrm>
          <a:off x="1774171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HF Initialisation</a:t>
          </a:r>
        </a:p>
      </dsp:txBody>
      <dsp:txXfrm>
        <a:off x="1815345" y="2324648"/>
        <a:ext cx="2131497" cy="1323444"/>
      </dsp:txXfrm>
    </dsp:sp>
    <dsp:sp modelId="{521327A5-C9E7-734B-A48D-46286320A20A}">
      <dsp:nvSpPr>
        <dsp:cNvPr id="0" name=""/>
        <dsp:cNvSpPr/>
      </dsp:nvSpPr>
      <dsp:spPr>
        <a:xfrm>
          <a:off x="4234000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90E31-5CC8-324A-BEC7-5F067EED76A6}">
      <dsp:nvSpPr>
        <dsp:cNvPr id="0" name=""/>
        <dsp:cNvSpPr/>
      </dsp:nvSpPr>
      <dsp:spPr>
        <a:xfrm>
          <a:off x="4479983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 Ansatz</a:t>
          </a:r>
        </a:p>
      </dsp:txBody>
      <dsp:txXfrm>
        <a:off x="4521157" y="2324648"/>
        <a:ext cx="2131497" cy="1323444"/>
      </dsp:txXfrm>
    </dsp:sp>
    <dsp:sp modelId="{5DA454DC-5A60-454B-B634-9EAF6DFD0E78}">
      <dsp:nvSpPr>
        <dsp:cNvPr id="0" name=""/>
        <dsp:cNvSpPr/>
      </dsp:nvSpPr>
      <dsp:spPr>
        <a:xfrm>
          <a:off x="6939811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7D422-399B-7941-9EF7-E5F7A57C428C}">
      <dsp:nvSpPr>
        <dsp:cNvPr id="0" name=""/>
        <dsp:cNvSpPr/>
      </dsp:nvSpPr>
      <dsp:spPr>
        <a:xfrm>
          <a:off x="7185794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SLSQP Optimizer</a:t>
          </a:r>
        </a:p>
      </dsp:txBody>
      <dsp:txXfrm>
        <a:off x="7226968" y="2324648"/>
        <a:ext cx="2131497" cy="132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23F4-748E-BBEA-4F3A-56BB7D442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A80B4-9005-06F4-86B5-7B1FFF89D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DFE5-06E0-CACD-270A-4118E857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5C1-56C0-C146-ADB6-802F3E8F92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4F4C-B0C6-4D76-E2F6-EA03977F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667E-41AE-295B-9BFC-E5C7FEBF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896-15B6-8D4B-84E0-9E31ABF5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0ED8-0A7F-4DDA-942C-7B6A30D5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DD8A3-8EDE-3B52-9837-B4B0E9377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6BB4-E862-54AD-E500-AC1DCDCE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5C1-56C0-C146-ADB6-802F3E8F92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4456-11BD-79A3-E6F2-B76271FD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B78D-4F3E-BB1E-A759-899A3113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896-15B6-8D4B-84E0-9E31ABF5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2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6BD7F-E665-0402-0255-03F4E4F5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771AB-BEF4-B8E4-6F59-AA36917E4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5C28F-907E-F201-08EE-3DC9EAAA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5C1-56C0-C146-ADB6-802F3E8F92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A4B4C-0224-2798-E9CD-24745976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D7AE-F1BA-3E6D-69F9-F5A6C746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896-15B6-8D4B-84E0-9E31ABF5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F3EE-86E3-C145-DA40-633E993A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32C2-82C7-BCB5-2B23-4CD95C87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836A-4CDA-B42C-DD59-D55347EA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5C1-56C0-C146-ADB6-802F3E8F92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7095-4740-5003-7796-74CF2548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F4A2-7C2F-1B49-650B-F194B95C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896-15B6-8D4B-84E0-9E31ABF5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5232-26CB-0CF2-F0DE-45C7906C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26EA-9BFC-00C1-C81C-7A7E9277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82A4-2983-112F-86AB-243E4689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5C1-56C0-C146-ADB6-802F3E8F92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B7C5E-2FAD-D10C-C040-7968358E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B081-793B-047C-C8C8-F8ECCDE8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896-15B6-8D4B-84E0-9E31ABF5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A133-AB89-7199-C4D0-86C3A03E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24DFB-D0B4-2549-E160-0ACEBB0D4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5D807-219B-F1D6-296B-ED56F2E2B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5AFED-EF39-00CA-2C9A-F29F097E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5C1-56C0-C146-ADB6-802F3E8F92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120CD-3759-5960-86FD-1667231E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F52B-8433-77E7-9C96-9C85E4DA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896-15B6-8D4B-84E0-9E31ABF5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659F-B7FD-68E0-24B6-0B0FA4E3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1A832-1D69-397A-7AAB-BFA165AA5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C429F-FFE1-AD23-B845-654E2BF67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DA890-3870-B6C7-FD69-6AFA54DB0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C857C-73C0-D423-0BA7-384FE96EB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36248-609A-182E-FC65-C5EDD893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5C1-56C0-C146-ADB6-802F3E8F92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3FFDD-D7F3-999C-87EC-1862B0A4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40412-708C-5450-F646-336DAA9A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896-15B6-8D4B-84E0-9E31ABF5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4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CB04-A443-90AC-E8B1-6DCD0D08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5BF3E-CF28-D1EF-7991-4924A560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5C1-56C0-C146-ADB6-802F3E8F92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617E5-0816-AA6B-2F73-54E321DE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31932-8E69-9C18-8D82-DDE57080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896-15B6-8D4B-84E0-9E31ABF5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3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66958-2F2B-1D18-CF2B-3BB528D4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5C1-56C0-C146-ADB6-802F3E8F92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E6AA2-9393-F2F4-7B46-B8590E6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7D2A4-8F49-BE3A-E876-D067D44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896-15B6-8D4B-84E0-9E31ABF5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264B-00BD-6AA8-0248-AF2A5FB7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C97F-4AFE-1637-43CC-A2871CD4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74F85-9009-1A08-C58F-D33C84641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A3C29-A01B-3F72-1AAC-04A30DF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5C1-56C0-C146-ADB6-802F3E8F92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BF4-26F3-23CB-0FEE-21B08FAF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1E414-76FA-5140-CD3E-04DCEB5E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896-15B6-8D4B-84E0-9E31ABF5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02D0-7111-A90E-410D-F768E085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CE5DE-B6B1-ED46-2AC1-1E8A845FB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96A87-6253-0575-2AB4-5D7656442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759F9-E190-871F-D705-F29D042F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5C1-56C0-C146-ADB6-802F3E8F92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ED033-C6A8-1EDC-DAE7-E9737676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6AE0C-A98D-F7EA-2C57-9E851424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896-15B6-8D4B-84E0-9E31ABF5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E0A46-7532-16BB-0BC4-12CCF9BE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69BA4-0399-82BD-A16B-8F2CB3C9A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D3D5E-4E32-C2D6-941D-D20DB5B3F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B85C1-56C0-C146-ADB6-802F3E8F92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35B3D-C2A8-8373-67D2-EAB3A39C8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AAFB6-42A1-8722-7325-CE64D0137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2C8896-15B6-8D4B-84E0-9E31ABF5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0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60C62-4841-0DAC-6415-D53CCEBD8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Quantum Algorithm Grand Challenge 2024: A Special Ansatz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4FAFE-9839-1BE4-4514-F3DE1A5DC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Team: Tina Oberoi, Nicole and Louis Chen</a:t>
            </a:r>
          </a:p>
          <a:p>
            <a:r>
              <a:rPr lang="en-US" sz="2200" dirty="0">
                <a:solidFill>
                  <a:srgbClr val="FFFFFF"/>
                </a:solidFill>
              </a:rPr>
              <a:t>Date: 1 Jul 2024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2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65116-2A7F-A4DD-7864-02CEBB08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 Performance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73502-BB1D-167A-76FD-74AB0343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7" y="583861"/>
            <a:ext cx="6891613" cy="5427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12F63F-2B6F-E343-C596-3B8F1210FFC3}"/>
              </a:ext>
            </a:extLst>
          </p:cNvPr>
          <p:cNvSpPr txBox="1"/>
          <p:nvPr/>
        </p:nvSpPr>
        <p:spPr>
          <a:xfrm>
            <a:off x="5638797" y="6011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arxiv.org</a:t>
            </a:r>
            <a:r>
              <a:rPr lang="en-US" dirty="0"/>
              <a:t>/abs/2303.11355</a:t>
            </a:r>
          </a:p>
        </p:txBody>
      </p:sp>
    </p:spTree>
    <p:extLst>
      <p:ext uri="{BB962C8B-B14F-4D97-AF65-F5344CB8AC3E}">
        <p14:creationId xmlns:p14="http://schemas.microsoft.com/office/powerpoint/2010/main" val="260896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86CF-3513-815F-8B33-9BB70214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6E5C9B-D996-5161-E34C-3DC0B96BF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393707"/>
              </p:ext>
            </p:extLst>
          </p:nvPr>
        </p:nvGraphicFramePr>
        <p:xfrm>
          <a:off x="942109" y="1690688"/>
          <a:ext cx="9213272" cy="285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318">
                  <a:extLst>
                    <a:ext uri="{9D8B030D-6E8A-4147-A177-3AD203B41FA5}">
                      <a16:colId xmlns:a16="http://schemas.microsoft.com/office/drawing/2014/main" val="4054120094"/>
                    </a:ext>
                  </a:extLst>
                </a:gridCol>
                <a:gridCol w="2303318">
                  <a:extLst>
                    <a:ext uri="{9D8B030D-6E8A-4147-A177-3AD203B41FA5}">
                      <a16:colId xmlns:a16="http://schemas.microsoft.com/office/drawing/2014/main" val="2765768876"/>
                    </a:ext>
                  </a:extLst>
                </a:gridCol>
                <a:gridCol w="2303318">
                  <a:extLst>
                    <a:ext uri="{9D8B030D-6E8A-4147-A177-3AD203B41FA5}">
                      <a16:colId xmlns:a16="http://schemas.microsoft.com/office/drawing/2014/main" val="2739363145"/>
                    </a:ext>
                  </a:extLst>
                </a:gridCol>
                <a:gridCol w="2303318">
                  <a:extLst>
                    <a:ext uri="{9D8B030D-6E8A-4147-A177-3AD203B41FA5}">
                      <a16:colId xmlns:a16="http://schemas.microsoft.com/office/drawing/2014/main" val="439666630"/>
                    </a:ext>
                  </a:extLst>
                </a:gridCol>
              </a:tblGrid>
              <a:tr h="570547">
                <a:tc>
                  <a:txBody>
                    <a:bodyPr/>
                    <a:lstStyle/>
                    <a:p>
                      <a:r>
                        <a:rPr lang="en-US" sz="2000" dirty="0"/>
                        <a:t>Qubits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Error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27133"/>
                  </a:ext>
                </a:extLst>
              </a:tr>
              <a:tr h="570547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14519"/>
                  </a:ext>
                </a:extLst>
              </a:tr>
              <a:tr h="570547"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 </a:t>
                      </a:r>
                      <a:r>
                        <a:rPr lang="en-US" sz="2000" dirty="0" err="1"/>
                        <a:t>hrs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64477"/>
                  </a:ext>
                </a:extLst>
              </a:tr>
              <a:tr h="570547">
                <a:tc>
                  <a:txBody>
                    <a:bodyPr/>
                    <a:lstStyle/>
                    <a:p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-20.5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 </a:t>
                      </a:r>
                      <a:r>
                        <a:rPr lang="en-US" sz="2000" dirty="0" err="1"/>
                        <a:t>hrs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04533"/>
                  </a:ext>
                </a:extLst>
              </a:tr>
              <a:tr h="570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7561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C0E84E-0B8B-A82D-5CBA-2CD8D8709816}"/>
              </a:ext>
            </a:extLst>
          </p:cNvPr>
          <p:cNvSpPr txBox="1"/>
          <p:nvPr/>
        </p:nvSpPr>
        <p:spPr>
          <a:xfrm>
            <a:off x="838200" y="4935588"/>
            <a:ext cx="246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**Depth 2 steps 200**</a:t>
            </a:r>
            <a:br>
              <a:rPr lang="en-US" b="1" dirty="0"/>
            </a:br>
            <a:r>
              <a:rPr lang="en-US" b="1" dirty="0"/>
              <a:t>**SLSQP Optimizer**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8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A4B94-8C71-9242-322C-3627B259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889D8131-668A-9C89-F516-75BB0B0E64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97628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13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1887-214D-CFA6-9CC3-5BF3E68E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Introduction to Quantum Algorithm Grand 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99FC-95B7-9FFE-6B60-12416A7F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ptos" panose="020B0004020202020204" pitchFamily="34" charset="0"/>
              </a:rPr>
              <a:t>Quantum chemistry one of the most promising candidate for NISQ applications. </a:t>
            </a:r>
          </a:p>
          <a:p>
            <a:r>
              <a:rPr lang="en-US" sz="2400" dirty="0">
                <a:latin typeface="Aptos" panose="020B0004020202020204" pitchFamily="34" charset="0"/>
              </a:rPr>
              <a:t>But still far from achieving the quantum advantage.</a:t>
            </a:r>
          </a:p>
          <a:p>
            <a:r>
              <a:rPr lang="en-US" sz="2400" dirty="0">
                <a:latin typeface="Aptos" panose="020B0004020202020204" pitchFamily="34" charset="0"/>
              </a:rPr>
              <a:t>Besides high fidelity we need 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useful NISQ algorithms,  defined evaluation criteria for performance comparisons.</a:t>
            </a:r>
          </a:p>
          <a:p>
            <a:r>
              <a:rPr lang="en-US" sz="2400" dirty="0">
                <a:solidFill>
                  <a:srgbClr val="1F2328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QAGC Focus:</a:t>
            </a:r>
          </a:p>
          <a:p>
            <a:pPr lvl="1"/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Practical Applications based NISQ algorithm</a:t>
            </a:r>
          </a:p>
          <a:p>
            <a:pPr lvl="1"/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Evaluation criteria for performance benchmarking</a:t>
            </a: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0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AD77-D685-7BF2-5BC4-CAAEDA27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D0E6-F832-5B27-5F92-6A9CF2D0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ptos" panose="020B0004020202020204" pitchFamily="34" charset="0"/>
              </a:rPr>
              <a:t>In quantum chemistry ground state 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an important quantity for understanding a system.</a:t>
            </a:r>
          </a:p>
          <a:p>
            <a:r>
              <a:rPr lang="en-US" sz="2400" dirty="0">
                <a:solidFill>
                  <a:srgbClr val="1F2328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Goal of QAGC 2024: Find ground state energy of the Fermi Hubbard Model</a:t>
            </a:r>
          </a:p>
          <a:p>
            <a:r>
              <a:rPr lang="en-US" sz="2400" dirty="0">
                <a:solidFill>
                  <a:srgbClr val="1F2328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Fermi Hubbard Model describes properties of strongly correlated electron systems. </a:t>
            </a:r>
          </a:p>
          <a:p>
            <a:r>
              <a:rPr lang="en-US" sz="2400" dirty="0">
                <a:solidFill>
                  <a:srgbClr val="1F2328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Used to explain 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phenomena such as magnetism, Mott insulators, and high-temperature superconductors.</a:t>
            </a:r>
            <a:endParaRPr lang="en-US" sz="2400"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1780A-63EE-34EC-21E5-BD0C59BB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60" y="4809771"/>
            <a:ext cx="8458461" cy="96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2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326A-6FE7-F44D-AB3D-6B6F83D9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VQE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9BC1-3CB6-EA4A-A7B2-96F1A55CE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214957"/>
          </a:xfrm>
        </p:spPr>
        <p:txBody>
          <a:bodyPr>
            <a:normAutofit/>
          </a:bodyPr>
          <a:lstStyle/>
          <a:p>
            <a:r>
              <a:rPr lang="en-US" sz="2400" dirty="0"/>
              <a:t>Hybrid Classical Algorithm based on variational principle.</a:t>
            </a:r>
          </a:p>
          <a:p>
            <a:r>
              <a:rPr lang="en-US" sz="2400" dirty="0"/>
              <a:t>Provides a way for approximating ground state energy.</a:t>
            </a:r>
          </a:p>
          <a:p>
            <a:r>
              <a:rPr lang="en-US" sz="2400" dirty="0"/>
              <a:t>VQE uses optimization algorithms to find optimal parameters.</a:t>
            </a:r>
          </a:p>
          <a:p>
            <a:pPr lvl="1"/>
            <a:endParaRPr lang="en-US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07C63-A175-927D-5238-2680406F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4679"/>
            <a:ext cx="5943600" cy="351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B8482-6210-6FDC-38F3-E58B2A2548E6}"/>
              </a:ext>
            </a:extLst>
          </p:cNvPr>
          <p:cNvSpPr txBox="1"/>
          <p:nvPr/>
        </p:nvSpPr>
        <p:spPr>
          <a:xfrm>
            <a:off x="7517258" y="5323321"/>
            <a:ext cx="326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/pdf/1304.3061</a:t>
            </a:r>
          </a:p>
        </p:txBody>
      </p:sp>
    </p:spTree>
    <p:extLst>
      <p:ext uri="{BB962C8B-B14F-4D97-AF65-F5344CB8AC3E}">
        <p14:creationId xmlns:p14="http://schemas.microsoft.com/office/powerpoint/2010/main" val="256464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B675-1BDD-6A5E-9B42-6BC7BA67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 VQE algorithm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987038A-A01F-174E-DC82-4116129D7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432081"/>
              </p:ext>
            </p:extLst>
          </p:nvPr>
        </p:nvGraphicFramePr>
        <p:xfrm>
          <a:off x="1825336" y="1811770"/>
          <a:ext cx="8541327" cy="439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98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B675-1BDD-6A5E-9B42-6BC7BA67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Crucial for success of VQE algorithm</a:t>
            </a:r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4F0FDC34-5C16-D00D-745F-EACC82F83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51425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712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9345-17A9-0D67-A82B-DDAF8979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Initialization: Hartree-</a:t>
            </a:r>
            <a:r>
              <a:rPr lang="en-US" dirty="0" err="1"/>
              <a:t>Fock</a:t>
            </a:r>
            <a:r>
              <a:rPr lang="en-US" dirty="0"/>
              <a:t> (HF)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F22E8-AC94-6C8B-4AA8-6FB11E9F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HF method provides a mean-field approximation of the electronic wavefunction.</a:t>
            </a:r>
          </a:p>
          <a:p>
            <a:r>
              <a:rPr lang="en-US" dirty="0"/>
              <a:t>It can serve as a good initial guess for the more accurate but computationally expensive VQE. </a:t>
            </a:r>
          </a:p>
          <a:p>
            <a:r>
              <a:rPr lang="en-US" dirty="0"/>
              <a:t>This is because the HF wavefunction is typically close to the true ground state wavefunction for many systems.</a:t>
            </a:r>
          </a:p>
        </p:txBody>
      </p:sp>
    </p:spTree>
    <p:extLst>
      <p:ext uri="{BB962C8B-B14F-4D97-AF65-F5344CB8AC3E}">
        <p14:creationId xmlns:p14="http://schemas.microsoft.com/office/powerpoint/2010/main" val="226177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5116-2A7F-A4DD-7864-02CEBB08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ansatz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C14DC5B-55E7-E474-DC71-C95AC3A2C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0391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750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5116-2A7F-A4DD-7864-02CEBB08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ansatz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C14DC5B-55E7-E474-DC71-C95AC3A2C0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7C101D8-C19E-089E-95DE-BC437DD158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0137" y="5638585"/>
            <a:ext cx="1768699" cy="324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F0984-F4B2-A8A5-0F93-2204686B79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0270" y="5953558"/>
            <a:ext cx="1547283" cy="44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70BFE2-D12C-8EC2-2083-74386835F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5962" y="5419031"/>
            <a:ext cx="2015901" cy="43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5303</TotalTime>
  <Words>415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Quantum Algorithm Grand Challenge 2024: A Special Ansatz Approach</vt:lpstr>
      <vt:lpstr>Introduction to Quantum Algorithm Grand Challenge</vt:lpstr>
      <vt:lpstr>Problem Description</vt:lpstr>
      <vt:lpstr>VQE</vt:lpstr>
      <vt:lpstr>Setup in VQE algorithm</vt:lpstr>
      <vt:lpstr>Crucial for success of VQE algorithm</vt:lpstr>
      <vt:lpstr>State Initialization: Hartree-Fock (HF)</vt:lpstr>
      <vt:lpstr>Choosing an ansatz</vt:lpstr>
      <vt:lpstr>Choosing an ansatz</vt:lpstr>
      <vt:lpstr>SU Performance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Algorithm Grand Challenge 2024: A Special Ansatz Approach</dc:title>
  <dc:creator>Tina Oberoi</dc:creator>
  <cp:lastModifiedBy>Tina Oberoi</cp:lastModifiedBy>
  <cp:revision>3</cp:revision>
  <dcterms:created xsi:type="dcterms:W3CDTF">2024-06-26T03:31:01Z</dcterms:created>
  <dcterms:modified xsi:type="dcterms:W3CDTF">2024-06-29T20:01:28Z</dcterms:modified>
</cp:coreProperties>
</file>