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67" r:id="rId2"/>
    <p:sldId id="463" r:id="rId3"/>
    <p:sldId id="629" r:id="rId4"/>
    <p:sldId id="630" r:id="rId5"/>
    <p:sldId id="628" r:id="rId6"/>
    <p:sldId id="631" r:id="rId7"/>
    <p:sldId id="632" r:id="rId8"/>
    <p:sldId id="633" r:id="rId9"/>
    <p:sldId id="634" r:id="rId10"/>
    <p:sldId id="635" r:id="rId11"/>
    <p:sldId id="63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AA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p:scale>
          <a:sx n="47" d="100"/>
          <a:sy n="47" d="100"/>
        </p:scale>
        <p:origin x="1834" y="1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CA0C8-767A-4C2F-8F93-B82C92D327C0}"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140DBDD-AFA7-4532-9CD6-CDD103DFEACB}">
      <dgm:prSet/>
      <dgm:spPr/>
      <dgm:t>
        <a:bodyPr/>
        <a:lstStyle/>
        <a:p>
          <a:r>
            <a:rPr lang="en-US" dirty="0"/>
            <a:t>Encode qubit </a:t>
          </a:r>
          <a:r>
            <a:rPr lang="en-US" b="1" dirty="0"/>
            <a:t>Hamiltonian</a:t>
          </a:r>
        </a:p>
      </dgm:t>
    </dgm:pt>
    <dgm:pt modelId="{3E0B2205-CC14-4409-A7BB-C22E687E1B19}" type="parTrans" cxnId="{4D182C39-B5E9-47EF-9999-A2EF393ECF73}">
      <dgm:prSet/>
      <dgm:spPr/>
      <dgm:t>
        <a:bodyPr/>
        <a:lstStyle/>
        <a:p>
          <a:endParaRPr lang="en-US"/>
        </a:p>
      </dgm:t>
    </dgm:pt>
    <dgm:pt modelId="{EEB0CA76-3120-4241-80FC-1D61E0059084}" type="sibTrans" cxnId="{4D182C39-B5E9-47EF-9999-A2EF393ECF73}">
      <dgm:prSet/>
      <dgm:spPr>
        <a:ln w="28575"/>
      </dgm:spPr>
      <dgm:t>
        <a:bodyPr/>
        <a:lstStyle/>
        <a:p>
          <a:endParaRPr lang="en-US"/>
        </a:p>
      </dgm:t>
    </dgm:pt>
    <dgm:pt modelId="{9E144B72-F3F0-4C8A-8DB7-5E16495D7B77}">
      <dgm:prSet/>
      <dgm:spPr/>
      <dgm:t>
        <a:bodyPr/>
        <a:lstStyle/>
        <a:p>
          <a:r>
            <a:rPr lang="en-US" dirty="0"/>
            <a:t>Choose </a:t>
          </a:r>
          <a:r>
            <a:rPr lang="en-US" b="1" dirty="0"/>
            <a:t>parameterized ansatz </a:t>
          </a:r>
          <a:r>
            <a:rPr lang="en-US" dirty="0"/>
            <a:t>for state preparation</a:t>
          </a:r>
        </a:p>
      </dgm:t>
    </dgm:pt>
    <dgm:pt modelId="{0913E9B1-5040-4104-B0E7-0D2E2D40DDC2}" type="parTrans" cxnId="{4B95E17C-E4FB-447E-84C2-CA75AE4B95AB}">
      <dgm:prSet/>
      <dgm:spPr/>
      <dgm:t>
        <a:bodyPr/>
        <a:lstStyle/>
        <a:p>
          <a:endParaRPr lang="en-US"/>
        </a:p>
      </dgm:t>
    </dgm:pt>
    <dgm:pt modelId="{1FD1EC66-09A0-441B-A0F5-196666D53B38}" type="sibTrans" cxnId="{4B95E17C-E4FB-447E-84C2-CA75AE4B95AB}">
      <dgm:prSet/>
      <dgm:spPr>
        <a:ln w="28575"/>
      </dgm:spPr>
      <dgm:t>
        <a:bodyPr/>
        <a:lstStyle/>
        <a:p>
          <a:endParaRPr lang="en-US"/>
        </a:p>
      </dgm:t>
    </dgm:pt>
    <dgm:pt modelId="{D0B8CC13-9C1B-4BA2-A32F-5683A63228CD}">
      <dgm:prSet/>
      <dgm:spPr/>
      <dgm:t>
        <a:bodyPr/>
        <a:lstStyle/>
        <a:p>
          <a:r>
            <a:rPr lang="en-US" dirty="0"/>
            <a:t>Measure in the basis of qubit Hamiltonian to </a:t>
          </a:r>
          <a:r>
            <a:rPr lang="en-US" b="1" dirty="0"/>
            <a:t>get expectation values</a:t>
          </a:r>
        </a:p>
      </dgm:t>
    </dgm:pt>
    <dgm:pt modelId="{624F801C-D7FB-4D0B-AAD0-AD6E590A9CF5}" type="parTrans" cxnId="{4888D3A9-AB3E-4F94-90B7-178B40256CD5}">
      <dgm:prSet/>
      <dgm:spPr/>
      <dgm:t>
        <a:bodyPr/>
        <a:lstStyle/>
        <a:p>
          <a:endParaRPr lang="en-US"/>
        </a:p>
      </dgm:t>
    </dgm:pt>
    <dgm:pt modelId="{85145911-34E6-4452-B7AB-23AA5A541E76}" type="sibTrans" cxnId="{4888D3A9-AB3E-4F94-90B7-178B40256CD5}">
      <dgm:prSet/>
      <dgm:spPr>
        <a:ln w="28575"/>
      </dgm:spPr>
      <dgm:t>
        <a:bodyPr/>
        <a:lstStyle/>
        <a:p>
          <a:endParaRPr lang="en-US"/>
        </a:p>
      </dgm:t>
    </dgm:pt>
    <dgm:pt modelId="{CB0E1494-9FD3-4DF2-83FA-27258FA21D03}">
      <dgm:prSet/>
      <dgm:spPr/>
      <dgm:t>
        <a:bodyPr/>
        <a:lstStyle/>
        <a:p>
          <a:r>
            <a:rPr lang="en-US" dirty="0"/>
            <a:t>Send </a:t>
          </a:r>
          <a:r>
            <a:rPr lang="en-US" b="1" dirty="0"/>
            <a:t>result to classical optimizer </a:t>
          </a:r>
          <a:r>
            <a:rPr lang="en-US" dirty="0"/>
            <a:t>for updated parameters.</a:t>
          </a:r>
        </a:p>
      </dgm:t>
    </dgm:pt>
    <dgm:pt modelId="{B4A8CDB6-91A7-401B-B748-015ABB8E0C42}" type="parTrans" cxnId="{19A6C1BF-B2CB-448F-A1EA-E4D5C71F01AB}">
      <dgm:prSet/>
      <dgm:spPr/>
      <dgm:t>
        <a:bodyPr/>
        <a:lstStyle/>
        <a:p>
          <a:endParaRPr lang="en-US"/>
        </a:p>
      </dgm:t>
    </dgm:pt>
    <dgm:pt modelId="{E6896A85-4000-40A0-BC7A-E73DCC3233B2}" type="sibTrans" cxnId="{19A6C1BF-B2CB-448F-A1EA-E4D5C71F01AB}">
      <dgm:prSet/>
      <dgm:spPr/>
      <dgm:t>
        <a:bodyPr/>
        <a:lstStyle/>
        <a:p>
          <a:endParaRPr lang="en-US"/>
        </a:p>
      </dgm:t>
    </dgm:pt>
    <dgm:pt modelId="{D8155EC5-20D1-5448-B644-DACD1E2AABFE}" type="pres">
      <dgm:prSet presAssocID="{771CA0C8-767A-4C2F-8F93-B82C92D327C0}" presName="Name0" presStyleCnt="0">
        <dgm:presLayoutVars>
          <dgm:dir/>
          <dgm:resizeHandles val="exact"/>
        </dgm:presLayoutVars>
      </dgm:prSet>
      <dgm:spPr/>
    </dgm:pt>
    <dgm:pt modelId="{3721B7E4-CEB8-5045-A348-320E705CCA63}" type="pres">
      <dgm:prSet presAssocID="{0140DBDD-AFA7-4532-9CD6-CDD103DFEACB}" presName="node" presStyleLbl="node1" presStyleIdx="0" presStyleCnt="4">
        <dgm:presLayoutVars>
          <dgm:bulletEnabled val="1"/>
        </dgm:presLayoutVars>
      </dgm:prSet>
      <dgm:spPr/>
    </dgm:pt>
    <dgm:pt modelId="{42F8985F-3A64-E044-B3A5-61DE950C07CF}" type="pres">
      <dgm:prSet presAssocID="{EEB0CA76-3120-4241-80FC-1D61E0059084}" presName="sibTrans" presStyleLbl="sibTrans1D1" presStyleIdx="0" presStyleCnt="3"/>
      <dgm:spPr/>
    </dgm:pt>
    <dgm:pt modelId="{26DB4C2B-FFF0-BD47-A4CE-2488E4C7ACDD}" type="pres">
      <dgm:prSet presAssocID="{EEB0CA76-3120-4241-80FC-1D61E0059084}" presName="connectorText" presStyleLbl="sibTrans1D1" presStyleIdx="0" presStyleCnt="3"/>
      <dgm:spPr/>
    </dgm:pt>
    <dgm:pt modelId="{F5BB3DF9-7649-F94F-A86C-C17AA8372ECC}" type="pres">
      <dgm:prSet presAssocID="{9E144B72-F3F0-4C8A-8DB7-5E16495D7B77}" presName="node" presStyleLbl="node1" presStyleIdx="1" presStyleCnt="4">
        <dgm:presLayoutVars>
          <dgm:bulletEnabled val="1"/>
        </dgm:presLayoutVars>
      </dgm:prSet>
      <dgm:spPr/>
    </dgm:pt>
    <dgm:pt modelId="{160155C7-08B3-CE4E-8A59-2820B3563D59}" type="pres">
      <dgm:prSet presAssocID="{1FD1EC66-09A0-441B-A0F5-196666D53B38}" presName="sibTrans" presStyleLbl="sibTrans1D1" presStyleIdx="1" presStyleCnt="3"/>
      <dgm:spPr/>
    </dgm:pt>
    <dgm:pt modelId="{06ADC3A3-5A16-4345-ABF4-C51607DF5F57}" type="pres">
      <dgm:prSet presAssocID="{1FD1EC66-09A0-441B-A0F5-196666D53B38}" presName="connectorText" presStyleLbl="sibTrans1D1" presStyleIdx="1" presStyleCnt="3"/>
      <dgm:spPr/>
    </dgm:pt>
    <dgm:pt modelId="{1101FE7F-2C11-1A41-9BDE-BEDB533E7540}" type="pres">
      <dgm:prSet presAssocID="{D0B8CC13-9C1B-4BA2-A32F-5683A63228CD}" presName="node" presStyleLbl="node1" presStyleIdx="2" presStyleCnt="4">
        <dgm:presLayoutVars>
          <dgm:bulletEnabled val="1"/>
        </dgm:presLayoutVars>
      </dgm:prSet>
      <dgm:spPr/>
    </dgm:pt>
    <dgm:pt modelId="{7A8E04A8-5C68-1D46-B60E-AEBD216C2BF2}" type="pres">
      <dgm:prSet presAssocID="{85145911-34E6-4452-B7AB-23AA5A541E76}" presName="sibTrans" presStyleLbl="sibTrans1D1" presStyleIdx="2" presStyleCnt="3"/>
      <dgm:spPr/>
    </dgm:pt>
    <dgm:pt modelId="{034B7E09-A7B5-B844-B57C-416DA0406AF4}" type="pres">
      <dgm:prSet presAssocID="{85145911-34E6-4452-B7AB-23AA5A541E76}" presName="connectorText" presStyleLbl="sibTrans1D1" presStyleIdx="2" presStyleCnt="3"/>
      <dgm:spPr/>
    </dgm:pt>
    <dgm:pt modelId="{B70E3509-43EF-484D-8178-399EFF5464CD}" type="pres">
      <dgm:prSet presAssocID="{CB0E1494-9FD3-4DF2-83FA-27258FA21D03}" presName="node" presStyleLbl="node1" presStyleIdx="3" presStyleCnt="4">
        <dgm:presLayoutVars>
          <dgm:bulletEnabled val="1"/>
        </dgm:presLayoutVars>
      </dgm:prSet>
      <dgm:spPr/>
    </dgm:pt>
  </dgm:ptLst>
  <dgm:cxnLst>
    <dgm:cxn modelId="{4D182C39-B5E9-47EF-9999-A2EF393ECF73}" srcId="{771CA0C8-767A-4C2F-8F93-B82C92D327C0}" destId="{0140DBDD-AFA7-4532-9CD6-CDD103DFEACB}" srcOrd="0" destOrd="0" parTransId="{3E0B2205-CC14-4409-A7BB-C22E687E1B19}" sibTransId="{EEB0CA76-3120-4241-80FC-1D61E0059084}"/>
    <dgm:cxn modelId="{73B49B6E-C920-694B-9EB7-6649848C9EF6}" type="presOf" srcId="{EEB0CA76-3120-4241-80FC-1D61E0059084}" destId="{26DB4C2B-FFF0-BD47-A4CE-2488E4C7ACDD}" srcOrd="1" destOrd="0" presId="urn:microsoft.com/office/officeart/2016/7/layout/RepeatingBendingProcessNew"/>
    <dgm:cxn modelId="{0A9B677A-76A4-724E-ACE4-04CEDAC2738F}" type="presOf" srcId="{1FD1EC66-09A0-441B-A0F5-196666D53B38}" destId="{160155C7-08B3-CE4E-8A59-2820B3563D59}" srcOrd="0" destOrd="0" presId="urn:microsoft.com/office/officeart/2016/7/layout/RepeatingBendingProcessNew"/>
    <dgm:cxn modelId="{4B95E17C-E4FB-447E-84C2-CA75AE4B95AB}" srcId="{771CA0C8-767A-4C2F-8F93-B82C92D327C0}" destId="{9E144B72-F3F0-4C8A-8DB7-5E16495D7B77}" srcOrd="1" destOrd="0" parTransId="{0913E9B1-5040-4104-B0E7-0D2E2D40DDC2}" sibTransId="{1FD1EC66-09A0-441B-A0F5-196666D53B38}"/>
    <dgm:cxn modelId="{A140067E-84C9-3D4A-AC8C-8E016E4BCD46}" type="presOf" srcId="{9E144B72-F3F0-4C8A-8DB7-5E16495D7B77}" destId="{F5BB3DF9-7649-F94F-A86C-C17AA8372ECC}" srcOrd="0" destOrd="0" presId="urn:microsoft.com/office/officeart/2016/7/layout/RepeatingBendingProcessNew"/>
    <dgm:cxn modelId="{D8C24686-DCE0-7D45-820B-DEF27AE98C4F}" type="presOf" srcId="{85145911-34E6-4452-B7AB-23AA5A541E76}" destId="{034B7E09-A7B5-B844-B57C-416DA0406AF4}" srcOrd="1" destOrd="0" presId="urn:microsoft.com/office/officeart/2016/7/layout/RepeatingBendingProcessNew"/>
    <dgm:cxn modelId="{6636399D-C7A4-D44A-BC9E-97A542314FD0}" type="presOf" srcId="{D0B8CC13-9C1B-4BA2-A32F-5683A63228CD}" destId="{1101FE7F-2C11-1A41-9BDE-BEDB533E7540}" srcOrd="0" destOrd="0" presId="urn:microsoft.com/office/officeart/2016/7/layout/RepeatingBendingProcessNew"/>
    <dgm:cxn modelId="{4888D3A9-AB3E-4F94-90B7-178B40256CD5}" srcId="{771CA0C8-767A-4C2F-8F93-B82C92D327C0}" destId="{D0B8CC13-9C1B-4BA2-A32F-5683A63228CD}" srcOrd="2" destOrd="0" parTransId="{624F801C-D7FB-4D0B-AAD0-AD6E590A9CF5}" sibTransId="{85145911-34E6-4452-B7AB-23AA5A541E76}"/>
    <dgm:cxn modelId="{189C1BAB-8386-FF41-865B-A8BA5FE85432}" type="presOf" srcId="{771CA0C8-767A-4C2F-8F93-B82C92D327C0}" destId="{D8155EC5-20D1-5448-B644-DACD1E2AABFE}" srcOrd="0" destOrd="0" presId="urn:microsoft.com/office/officeart/2016/7/layout/RepeatingBendingProcessNew"/>
    <dgm:cxn modelId="{8B2EFDB6-CE48-7B4D-9D0A-5B020151A382}" type="presOf" srcId="{CB0E1494-9FD3-4DF2-83FA-27258FA21D03}" destId="{B70E3509-43EF-484D-8178-399EFF5464CD}" srcOrd="0" destOrd="0" presId="urn:microsoft.com/office/officeart/2016/7/layout/RepeatingBendingProcessNew"/>
    <dgm:cxn modelId="{19A6C1BF-B2CB-448F-A1EA-E4D5C71F01AB}" srcId="{771CA0C8-767A-4C2F-8F93-B82C92D327C0}" destId="{CB0E1494-9FD3-4DF2-83FA-27258FA21D03}" srcOrd="3" destOrd="0" parTransId="{B4A8CDB6-91A7-401B-B748-015ABB8E0C42}" sibTransId="{E6896A85-4000-40A0-BC7A-E73DCC3233B2}"/>
    <dgm:cxn modelId="{9D4A5DCD-5290-0249-9727-AC88A10E9830}" type="presOf" srcId="{1FD1EC66-09A0-441B-A0F5-196666D53B38}" destId="{06ADC3A3-5A16-4345-ABF4-C51607DF5F57}" srcOrd="1" destOrd="0" presId="urn:microsoft.com/office/officeart/2016/7/layout/RepeatingBendingProcessNew"/>
    <dgm:cxn modelId="{3FD6B3D3-47B0-7244-ADC2-1F49514CE59B}" type="presOf" srcId="{85145911-34E6-4452-B7AB-23AA5A541E76}" destId="{7A8E04A8-5C68-1D46-B60E-AEBD216C2BF2}" srcOrd="0" destOrd="0" presId="urn:microsoft.com/office/officeart/2016/7/layout/RepeatingBendingProcessNew"/>
    <dgm:cxn modelId="{6AC75BD8-2F1F-1E45-AD92-F335590BFBE7}" type="presOf" srcId="{EEB0CA76-3120-4241-80FC-1D61E0059084}" destId="{42F8985F-3A64-E044-B3A5-61DE950C07CF}" srcOrd="0" destOrd="0" presId="urn:microsoft.com/office/officeart/2016/7/layout/RepeatingBendingProcessNew"/>
    <dgm:cxn modelId="{2A84A0E9-5B6A-C245-BFD1-9E2140B7F249}" type="presOf" srcId="{0140DBDD-AFA7-4532-9CD6-CDD103DFEACB}" destId="{3721B7E4-CEB8-5045-A348-320E705CCA63}" srcOrd="0" destOrd="0" presId="urn:microsoft.com/office/officeart/2016/7/layout/RepeatingBendingProcessNew"/>
    <dgm:cxn modelId="{39DA2C31-6421-334E-B01F-DBDE97FCD538}" type="presParOf" srcId="{D8155EC5-20D1-5448-B644-DACD1E2AABFE}" destId="{3721B7E4-CEB8-5045-A348-320E705CCA63}" srcOrd="0" destOrd="0" presId="urn:microsoft.com/office/officeart/2016/7/layout/RepeatingBendingProcessNew"/>
    <dgm:cxn modelId="{B0E2636D-73F0-884C-98F2-876CB0394617}" type="presParOf" srcId="{D8155EC5-20D1-5448-B644-DACD1E2AABFE}" destId="{42F8985F-3A64-E044-B3A5-61DE950C07CF}" srcOrd="1" destOrd="0" presId="urn:microsoft.com/office/officeart/2016/7/layout/RepeatingBendingProcessNew"/>
    <dgm:cxn modelId="{9F3D1B15-521C-CD4D-ABC8-7F430B7C734F}" type="presParOf" srcId="{42F8985F-3A64-E044-B3A5-61DE950C07CF}" destId="{26DB4C2B-FFF0-BD47-A4CE-2488E4C7ACDD}" srcOrd="0" destOrd="0" presId="urn:microsoft.com/office/officeart/2016/7/layout/RepeatingBendingProcessNew"/>
    <dgm:cxn modelId="{7422305E-42E7-704A-AC2A-F53442C567EF}" type="presParOf" srcId="{D8155EC5-20D1-5448-B644-DACD1E2AABFE}" destId="{F5BB3DF9-7649-F94F-A86C-C17AA8372ECC}" srcOrd="2" destOrd="0" presId="urn:microsoft.com/office/officeart/2016/7/layout/RepeatingBendingProcessNew"/>
    <dgm:cxn modelId="{3BFBC918-B403-0F46-9784-F4DA6C9F0C81}" type="presParOf" srcId="{D8155EC5-20D1-5448-B644-DACD1E2AABFE}" destId="{160155C7-08B3-CE4E-8A59-2820B3563D59}" srcOrd="3" destOrd="0" presId="urn:microsoft.com/office/officeart/2016/7/layout/RepeatingBendingProcessNew"/>
    <dgm:cxn modelId="{D70A3717-DF87-4A4D-BD05-43F6CA8F6FAC}" type="presParOf" srcId="{160155C7-08B3-CE4E-8A59-2820B3563D59}" destId="{06ADC3A3-5A16-4345-ABF4-C51607DF5F57}" srcOrd="0" destOrd="0" presId="urn:microsoft.com/office/officeart/2016/7/layout/RepeatingBendingProcessNew"/>
    <dgm:cxn modelId="{08356473-95E7-A746-BCA3-ADC33BC0BF40}" type="presParOf" srcId="{D8155EC5-20D1-5448-B644-DACD1E2AABFE}" destId="{1101FE7F-2C11-1A41-9BDE-BEDB533E7540}" srcOrd="4" destOrd="0" presId="urn:microsoft.com/office/officeart/2016/7/layout/RepeatingBendingProcessNew"/>
    <dgm:cxn modelId="{A86EF5F9-6310-E749-9E4B-1025931ACC43}" type="presParOf" srcId="{D8155EC5-20D1-5448-B644-DACD1E2AABFE}" destId="{7A8E04A8-5C68-1D46-B60E-AEBD216C2BF2}" srcOrd="5" destOrd="0" presId="urn:microsoft.com/office/officeart/2016/7/layout/RepeatingBendingProcessNew"/>
    <dgm:cxn modelId="{C8E26598-9BF8-5A49-B231-7415847F886F}" type="presParOf" srcId="{7A8E04A8-5C68-1D46-B60E-AEBD216C2BF2}" destId="{034B7E09-A7B5-B844-B57C-416DA0406AF4}" srcOrd="0" destOrd="0" presId="urn:microsoft.com/office/officeart/2016/7/layout/RepeatingBendingProcessNew"/>
    <dgm:cxn modelId="{34CC0282-62CC-B940-AF45-D7974B2CD33F}" type="presParOf" srcId="{D8155EC5-20D1-5448-B644-DACD1E2AABFE}" destId="{B70E3509-43EF-484D-8178-399EFF5464CD}"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8C0F24-8A82-49D3-9C56-D15444E3439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993432BA-A764-4F8E-9D49-068FB372DEC6}">
      <dgm:prSet custT="1"/>
      <dgm:spPr/>
      <dgm:t>
        <a:bodyPr/>
        <a:lstStyle/>
        <a:p>
          <a:r>
            <a:rPr lang="en-US" sz="2800" dirty="0">
              <a:latin typeface="Arial" panose="020B0604020202020204" pitchFamily="34" charset="0"/>
              <a:cs typeface="Arial" panose="020B0604020202020204" pitchFamily="34" charset="0"/>
            </a:rPr>
            <a:t>2. Choosing ansatz </a:t>
          </a:r>
        </a:p>
      </dgm:t>
    </dgm:pt>
    <dgm:pt modelId="{BDA18B69-4F53-4AAC-85AF-D5BC3DCDB7FB}" type="parTrans" cxnId="{EC170516-DA3D-41CA-A08D-DD90692C98E5}">
      <dgm:prSet/>
      <dgm:spPr/>
      <dgm:t>
        <a:bodyPr/>
        <a:lstStyle/>
        <a:p>
          <a:endParaRPr lang="en-US"/>
        </a:p>
      </dgm:t>
    </dgm:pt>
    <dgm:pt modelId="{07A19CB2-2BD1-4D77-B510-8D6C1F9885BB}" type="sibTrans" cxnId="{EC170516-DA3D-41CA-A08D-DD90692C98E5}">
      <dgm:prSet/>
      <dgm:spPr/>
      <dgm:t>
        <a:bodyPr/>
        <a:lstStyle/>
        <a:p>
          <a:endParaRPr lang="en-US"/>
        </a:p>
      </dgm:t>
    </dgm:pt>
    <dgm:pt modelId="{DB638913-D38C-4DAB-A2D9-0EE8740E0230}">
      <dgm:prSet custT="1"/>
      <dgm:spPr/>
      <dgm:t>
        <a:bodyPr/>
        <a:lstStyle/>
        <a:p>
          <a:r>
            <a:rPr lang="en-US" sz="2800" dirty="0">
              <a:latin typeface="Arial" panose="020B0604020202020204" pitchFamily="34" charset="0"/>
              <a:cs typeface="Arial" panose="020B0604020202020204" pitchFamily="34" charset="0"/>
            </a:rPr>
            <a:t>3. Optimizers</a:t>
          </a:r>
        </a:p>
      </dgm:t>
    </dgm:pt>
    <dgm:pt modelId="{5826E33E-8344-4D46-BC76-834D1EC91519}" type="parTrans" cxnId="{9D5CF29B-E434-4E60-8613-A2F90E371ED5}">
      <dgm:prSet/>
      <dgm:spPr/>
      <dgm:t>
        <a:bodyPr/>
        <a:lstStyle/>
        <a:p>
          <a:endParaRPr lang="en-US"/>
        </a:p>
      </dgm:t>
    </dgm:pt>
    <dgm:pt modelId="{284D38C5-67C4-4F73-ADFE-64B5E2DB289F}" type="sibTrans" cxnId="{9D5CF29B-E434-4E60-8613-A2F90E371ED5}">
      <dgm:prSet/>
      <dgm:spPr/>
      <dgm:t>
        <a:bodyPr/>
        <a:lstStyle/>
        <a:p>
          <a:endParaRPr lang="en-US"/>
        </a:p>
      </dgm:t>
    </dgm:pt>
    <dgm:pt modelId="{8D025277-2F3E-4B00-A8DC-82A810026351}">
      <dgm:prSet custT="1"/>
      <dgm:spPr/>
      <dgm:t>
        <a:bodyPr/>
        <a:lstStyle/>
        <a:p>
          <a:r>
            <a:rPr lang="en-US" sz="2800" dirty="0">
              <a:latin typeface="Arial" panose="020B0604020202020204" pitchFamily="34" charset="0"/>
              <a:cs typeface="Arial" panose="020B0604020202020204" pitchFamily="34" charset="0"/>
            </a:rPr>
            <a:t>1. Initialization of state</a:t>
          </a:r>
        </a:p>
      </dgm:t>
    </dgm:pt>
    <dgm:pt modelId="{4F361BD3-03AE-43E4-B348-5463C012393B}" type="sibTrans" cxnId="{09D3852E-89A9-41EB-8911-327243DDA38C}">
      <dgm:prSet/>
      <dgm:spPr/>
      <dgm:t>
        <a:bodyPr/>
        <a:lstStyle/>
        <a:p>
          <a:endParaRPr lang="en-US"/>
        </a:p>
      </dgm:t>
    </dgm:pt>
    <dgm:pt modelId="{BDC03ACE-2C8B-455B-AFE9-4CA1195C70F4}" type="parTrans" cxnId="{09D3852E-89A9-41EB-8911-327243DDA38C}">
      <dgm:prSet/>
      <dgm:spPr/>
      <dgm:t>
        <a:bodyPr/>
        <a:lstStyle/>
        <a:p>
          <a:endParaRPr lang="en-US"/>
        </a:p>
      </dgm:t>
    </dgm:pt>
    <dgm:pt modelId="{30091E17-36FB-114A-A80F-6571C7DEBFEF}" type="pres">
      <dgm:prSet presAssocID="{7B8C0F24-8A82-49D3-9C56-D15444E34395}" presName="diagram" presStyleCnt="0">
        <dgm:presLayoutVars>
          <dgm:chPref val="1"/>
          <dgm:dir/>
          <dgm:animOne val="branch"/>
          <dgm:animLvl val="lvl"/>
          <dgm:resizeHandles/>
        </dgm:presLayoutVars>
      </dgm:prSet>
      <dgm:spPr/>
    </dgm:pt>
    <dgm:pt modelId="{50DE8B7A-1AE8-7C43-8335-96ACF13DF752}" type="pres">
      <dgm:prSet presAssocID="{8D025277-2F3E-4B00-A8DC-82A810026351}" presName="root" presStyleCnt="0"/>
      <dgm:spPr/>
    </dgm:pt>
    <dgm:pt modelId="{F539B670-8A40-AA4D-9244-BF46B890999D}" type="pres">
      <dgm:prSet presAssocID="{8D025277-2F3E-4B00-A8DC-82A810026351}" presName="rootComposite" presStyleCnt="0"/>
      <dgm:spPr/>
    </dgm:pt>
    <dgm:pt modelId="{BE98F651-79E0-964C-92F7-A103B73FADA8}" type="pres">
      <dgm:prSet presAssocID="{8D025277-2F3E-4B00-A8DC-82A810026351}" presName="rootText" presStyleLbl="node1" presStyleIdx="0" presStyleCnt="3"/>
      <dgm:spPr/>
    </dgm:pt>
    <dgm:pt modelId="{3F3A218B-A5B6-2646-AE67-9F1B72B25751}" type="pres">
      <dgm:prSet presAssocID="{8D025277-2F3E-4B00-A8DC-82A810026351}" presName="rootConnector" presStyleLbl="node1" presStyleIdx="0" presStyleCnt="3"/>
      <dgm:spPr/>
    </dgm:pt>
    <dgm:pt modelId="{CA1CC230-F8FB-5347-A8E9-25C3B28EA90A}" type="pres">
      <dgm:prSet presAssocID="{8D025277-2F3E-4B00-A8DC-82A810026351}" presName="childShape" presStyleCnt="0"/>
      <dgm:spPr/>
    </dgm:pt>
    <dgm:pt modelId="{78E2457A-E497-A743-858A-8CAFBDB7BA8F}" type="pres">
      <dgm:prSet presAssocID="{993432BA-A764-4F8E-9D49-068FB372DEC6}" presName="root" presStyleCnt="0"/>
      <dgm:spPr/>
    </dgm:pt>
    <dgm:pt modelId="{01E19D35-A4A3-4F46-8DE0-15796B0ABF57}" type="pres">
      <dgm:prSet presAssocID="{993432BA-A764-4F8E-9D49-068FB372DEC6}" presName="rootComposite" presStyleCnt="0"/>
      <dgm:spPr/>
    </dgm:pt>
    <dgm:pt modelId="{B48FF2C4-5267-504B-8713-F375244F9F59}" type="pres">
      <dgm:prSet presAssocID="{993432BA-A764-4F8E-9D49-068FB372DEC6}" presName="rootText" presStyleLbl="node1" presStyleIdx="1" presStyleCnt="3"/>
      <dgm:spPr/>
    </dgm:pt>
    <dgm:pt modelId="{1CF5F333-8C85-CD45-9131-2948A142621D}" type="pres">
      <dgm:prSet presAssocID="{993432BA-A764-4F8E-9D49-068FB372DEC6}" presName="rootConnector" presStyleLbl="node1" presStyleIdx="1" presStyleCnt="3"/>
      <dgm:spPr/>
    </dgm:pt>
    <dgm:pt modelId="{A15DB883-84AE-E943-8D43-7DA290A1E980}" type="pres">
      <dgm:prSet presAssocID="{993432BA-A764-4F8E-9D49-068FB372DEC6}" presName="childShape" presStyleCnt="0"/>
      <dgm:spPr/>
    </dgm:pt>
    <dgm:pt modelId="{86B0CB1D-35D2-6947-9625-2C6B86344691}" type="pres">
      <dgm:prSet presAssocID="{DB638913-D38C-4DAB-A2D9-0EE8740E0230}" presName="root" presStyleCnt="0"/>
      <dgm:spPr/>
    </dgm:pt>
    <dgm:pt modelId="{D2CA74C7-FCA8-2E45-BA85-9C687D279EE2}" type="pres">
      <dgm:prSet presAssocID="{DB638913-D38C-4DAB-A2D9-0EE8740E0230}" presName="rootComposite" presStyleCnt="0"/>
      <dgm:spPr/>
    </dgm:pt>
    <dgm:pt modelId="{35C82AB0-2930-DC47-8F95-8BEA5A06ED32}" type="pres">
      <dgm:prSet presAssocID="{DB638913-D38C-4DAB-A2D9-0EE8740E0230}" presName="rootText" presStyleLbl="node1" presStyleIdx="2" presStyleCnt="3"/>
      <dgm:spPr/>
    </dgm:pt>
    <dgm:pt modelId="{C34F48E7-303C-5C4D-8936-85E8830D940E}" type="pres">
      <dgm:prSet presAssocID="{DB638913-D38C-4DAB-A2D9-0EE8740E0230}" presName="rootConnector" presStyleLbl="node1" presStyleIdx="2" presStyleCnt="3"/>
      <dgm:spPr/>
    </dgm:pt>
    <dgm:pt modelId="{E653050C-38FC-5240-91D2-A096576BA38C}" type="pres">
      <dgm:prSet presAssocID="{DB638913-D38C-4DAB-A2D9-0EE8740E0230}" presName="childShape" presStyleCnt="0"/>
      <dgm:spPr/>
    </dgm:pt>
  </dgm:ptLst>
  <dgm:cxnLst>
    <dgm:cxn modelId="{DC999B05-8E43-C541-9AD2-51049EDBCB76}" type="presOf" srcId="{DB638913-D38C-4DAB-A2D9-0EE8740E0230}" destId="{C34F48E7-303C-5C4D-8936-85E8830D940E}" srcOrd="1" destOrd="0" presId="urn:microsoft.com/office/officeart/2005/8/layout/hierarchy3"/>
    <dgm:cxn modelId="{EC170516-DA3D-41CA-A08D-DD90692C98E5}" srcId="{7B8C0F24-8A82-49D3-9C56-D15444E34395}" destId="{993432BA-A764-4F8E-9D49-068FB372DEC6}" srcOrd="1" destOrd="0" parTransId="{BDA18B69-4F53-4AAC-85AF-D5BC3DCDB7FB}" sibTransId="{07A19CB2-2BD1-4D77-B510-8D6C1F9885BB}"/>
    <dgm:cxn modelId="{09D3852E-89A9-41EB-8911-327243DDA38C}" srcId="{7B8C0F24-8A82-49D3-9C56-D15444E34395}" destId="{8D025277-2F3E-4B00-A8DC-82A810026351}" srcOrd="0" destOrd="0" parTransId="{BDC03ACE-2C8B-455B-AFE9-4CA1195C70F4}" sibTransId="{4F361BD3-03AE-43E4-B348-5463C012393B}"/>
    <dgm:cxn modelId="{02E43445-EFF4-7342-B02A-14A549443924}" type="presOf" srcId="{8D025277-2F3E-4B00-A8DC-82A810026351}" destId="{3F3A218B-A5B6-2646-AE67-9F1B72B25751}" srcOrd="1" destOrd="0" presId="urn:microsoft.com/office/officeart/2005/8/layout/hierarchy3"/>
    <dgm:cxn modelId="{E77F1182-CC38-A44E-B1E6-BE85C5958AE4}" type="presOf" srcId="{993432BA-A764-4F8E-9D49-068FB372DEC6}" destId="{1CF5F333-8C85-CD45-9131-2948A142621D}" srcOrd="1" destOrd="0" presId="urn:microsoft.com/office/officeart/2005/8/layout/hierarchy3"/>
    <dgm:cxn modelId="{43350386-A8F3-344D-A3F3-426DC61412E3}" type="presOf" srcId="{7B8C0F24-8A82-49D3-9C56-D15444E34395}" destId="{30091E17-36FB-114A-A80F-6571C7DEBFEF}" srcOrd="0" destOrd="0" presId="urn:microsoft.com/office/officeart/2005/8/layout/hierarchy3"/>
    <dgm:cxn modelId="{9D5CF29B-E434-4E60-8613-A2F90E371ED5}" srcId="{7B8C0F24-8A82-49D3-9C56-D15444E34395}" destId="{DB638913-D38C-4DAB-A2D9-0EE8740E0230}" srcOrd="2" destOrd="0" parTransId="{5826E33E-8344-4D46-BC76-834D1EC91519}" sibTransId="{284D38C5-67C4-4F73-ADFE-64B5E2DB289F}"/>
    <dgm:cxn modelId="{1EC11CA6-8E4D-9F4E-9387-E8C385AE4C85}" type="presOf" srcId="{993432BA-A764-4F8E-9D49-068FB372DEC6}" destId="{B48FF2C4-5267-504B-8713-F375244F9F59}" srcOrd="0" destOrd="0" presId="urn:microsoft.com/office/officeart/2005/8/layout/hierarchy3"/>
    <dgm:cxn modelId="{413F2AB7-C68F-9A4E-A16E-62520C9FB706}" type="presOf" srcId="{8D025277-2F3E-4B00-A8DC-82A810026351}" destId="{BE98F651-79E0-964C-92F7-A103B73FADA8}" srcOrd="0" destOrd="0" presId="urn:microsoft.com/office/officeart/2005/8/layout/hierarchy3"/>
    <dgm:cxn modelId="{B71AECCD-A0EC-CB43-9B56-1D2E21049E5F}" type="presOf" srcId="{DB638913-D38C-4DAB-A2D9-0EE8740E0230}" destId="{35C82AB0-2930-DC47-8F95-8BEA5A06ED32}" srcOrd="0" destOrd="0" presId="urn:microsoft.com/office/officeart/2005/8/layout/hierarchy3"/>
    <dgm:cxn modelId="{EAA559D8-0338-9E41-851D-9EE5B1D44B9A}" type="presParOf" srcId="{30091E17-36FB-114A-A80F-6571C7DEBFEF}" destId="{50DE8B7A-1AE8-7C43-8335-96ACF13DF752}" srcOrd="0" destOrd="0" presId="urn:microsoft.com/office/officeart/2005/8/layout/hierarchy3"/>
    <dgm:cxn modelId="{08DE91E1-E5DD-E548-8795-5102C10EE6D8}" type="presParOf" srcId="{50DE8B7A-1AE8-7C43-8335-96ACF13DF752}" destId="{F539B670-8A40-AA4D-9244-BF46B890999D}" srcOrd="0" destOrd="0" presId="urn:microsoft.com/office/officeart/2005/8/layout/hierarchy3"/>
    <dgm:cxn modelId="{4DB6C62A-71DA-E343-B47E-B886F04BBCC7}" type="presParOf" srcId="{F539B670-8A40-AA4D-9244-BF46B890999D}" destId="{BE98F651-79E0-964C-92F7-A103B73FADA8}" srcOrd="0" destOrd="0" presId="urn:microsoft.com/office/officeart/2005/8/layout/hierarchy3"/>
    <dgm:cxn modelId="{D5BEBA25-83F3-7C42-885E-2A6EA305AD86}" type="presParOf" srcId="{F539B670-8A40-AA4D-9244-BF46B890999D}" destId="{3F3A218B-A5B6-2646-AE67-9F1B72B25751}" srcOrd="1" destOrd="0" presId="urn:microsoft.com/office/officeart/2005/8/layout/hierarchy3"/>
    <dgm:cxn modelId="{5872F91B-255A-D24B-B4BE-1EAC0DAC7CC5}" type="presParOf" srcId="{50DE8B7A-1AE8-7C43-8335-96ACF13DF752}" destId="{CA1CC230-F8FB-5347-A8E9-25C3B28EA90A}" srcOrd="1" destOrd="0" presId="urn:microsoft.com/office/officeart/2005/8/layout/hierarchy3"/>
    <dgm:cxn modelId="{6EEBC5EE-A185-8B4F-BCF4-A37535601CD6}" type="presParOf" srcId="{30091E17-36FB-114A-A80F-6571C7DEBFEF}" destId="{78E2457A-E497-A743-858A-8CAFBDB7BA8F}" srcOrd="1" destOrd="0" presId="urn:microsoft.com/office/officeart/2005/8/layout/hierarchy3"/>
    <dgm:cxn modelId="{2338D201-2093-294D-95DD-DED41DEDB97A}" type="presParOf" srcId="{78E2457A-E497-A743-858A-8CAFBDB7BA8F}" destId="{01E19D35-A4A3-4F46-8DE0-15796B0ABF57}" srcOrd="0" destOrd="0" presId="urn:microsoft.com/office/officeart/2005/8/layout/hierarchy3"/>
    <dgm:cxn modelId="{EEB2D1E1-25DE-E34A-89D6-275EF9A0E618}" type="presParOf" srcId="{01E19D35-A4A3-4F46-8DE0-15796B0ABF57}" destId="{B48FF2C4-5267-504B-8713-F375244F9F59}" srcOrd="0" destOrd="0" presId="urn:microsoft.com/office/officeart/2005/8/layout/hierarchy3"/>
    <dgm:cxn modelId="{C49B4DA1-8369-1A42-B1E0-BEFA5D6FA2CF}" type="presParOf" srcId="{01E19D35-A4A3-4F46-8DE0-15796B0ABF57}" destId="{1CF5F333-8C85-CD45-9131-2948A142621D}" srcOrd="1" destOrd="0" presId="urn:microsoft.com/office/officeart/2005/8/layout/hierarchy3"/>
    <dgm:cxn modelId="{B80BAB5E-18FD-6C42-9AD5-9B8E0B50B41F}" type="presParOf" srcId="{78E2457A-E497-A743-858A-8CAFBDB7BA8F}" destId="{A15DB883-84AE-E943-8D43-7DA290A1E980}" srcOrd="1" destOrd="0" presId="urn:microsoft.com/office/officeart/2005/8/layout/hierarchy3"/>
    <dgm:cxn modelId="{3083AC2C-18E4-034B-B8B5-6B91554F8D6E}" type="presParOf" srcId="{30091E17-36FB-114A-A80F-6571C7DEBFEF}" destId="{86B0CB1D-35D2-6947-9625-2C6B86344691}" srcOrd="2" destOrd="0" presId="urn:microsoft.com/office/officeart/2005/8/layout/hierarchy3"/>
    <dgm:cxn modelId="{0DA1BBF3-CC3E-144D-9209-8504EF3762C1}" type="presParOf" srcId="{86B0CB1D-35D2-6947-9625-2C6B86344691}" destId="{D2CA74C7-FCA8-2E45-BA85-9C687D279EE2}" srcOrd="0" destOrd="0" presId="urn:microsoft.com/office/officeart/2005/8/layout/hierarchy3"/>
    <dgm:cxn modelId="{C52961A0-28BE-1D44-8902-59D153E087C3}" type="presParOf" srcId="{D2CA74C7-FCA8-2E45-BA85-9C687D279EE2}" destId="{35C82AB0-2930-DC47-8F95-8BEA5A06ED32}" srcOrd="0" destOrd="0" presId="urn:microsoft.com/office/officeart/2005/8/layout/hierarchy3"/>
    <dgm:cxn modelId="{DE0E8530-7583-5146-A94A-06473496DC25}" type="presParOf" srcId="{D2CA74C7-FCA8-2E45-BA85-9C687D279EE2}" destId="{C34F48E7-303C-5C4D-8936-85E8830D940E}" srcOrd="1" destOrd="0" presId="urn:microsoft.com/office/officeart/2005/8/layout/hierarchy3"/>
    <dgm:cxn modelId="{518F4B8A-9A3C-DF44-82F7-EA4C3219F24A}" type="presParOf" srcId="{86B0CB1D-35D2-6947-9625-2C6B86344691}" destId="{E653050C-38FC-5240-91D2-A096576BA38C}"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BB1E1-51D8-41E9-B116-1608043FBDF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640A857-D7D3-4A06-8108-06AB3EAD29F7}">
      <dgm:prSet/>
      <dgm:spPr/>
      <dgm:t>
        <a:bodyPr/>
        <a:lstStyle/>
        <a:p>
          <a:pPr>
            <a:lnSpc>
              <a:spcPct val="100000"/>
            </a:lnSpc>
            <a:defRPr cap="all"/>
          </a:pPr>
          <a:r>
            <a:rPr lang="en-US" dirty="0"/>
            <a:t>General Ansatz : Parameterized circuits made of one/two qubit gates. Usually of the form </a:t>
          </a:r>
        </a:p>
      </dgm:t>
    </dgm:pt>
    <dgm:pt modelId="{7F643F21-F201-4568-BFE0-73AE9C8889D6}" type="parTrans" cxnId="{E3D752AE-F385-4912-A8E7-CF1044785EDC}">
      <dgm:prSet/>
      <dgm:spPr/>
      <dgm:t>
        <a:bodyPr/>
        <a:lstStyle/>
        <a:p>
          <a:endParaRPr lang="en-US"/>
        </a:p>
      </dgm:t>
    </dgm:pt>
    <dgm:pt modelId="{6B1ED5D7-8FEA-4021-A750-79F4BEFD2648}" type="sibTrans" cxnId="{E3D752AE-F385-4912-A8E7-CF1044785EDC}">
      <dgm:prSet/>
      <dgm:spPr/>
      <dgm:t>
        <a:bodyPr/>
        <a:lstStyle/>
        <a:p>
          <a:endParaRPr lang="en-US"/>
        </a:p>
      </dgm:t>
    </dgm:pt>
    <dgm:pt modelId="{385D8409-71A4-4C1B-A78A-80D19405777A}">
      <dgm:prSet/>
      <dgm:spPr/>
      <dgm:t>
        <a:bodyPr/>
        <a:lstStyle/>
        <a:p>
          <a:pPr>
            <a:lnSpc>
              <a:spcPct val="100000"/>
            </a:lnSpc>
            <a:defRPr cap="all"/>
          </a:pPr>
          <a:r>
            <a:rPr lang="en-US" dirty="0"/>
            <a:t>Need for Ansatz: An ansatz that could optimize with fewer iterations.</a:t>
          </a:r>
        </a:p>
      </dgm:t>
    </dgm:pt>
    <dgm:pt modelId="{C4B2C976-AA86-4425-911A-CF3E1CB06FB5}" type="parTrans" cxnId="{CEE94351-1EE8-4B96-BE69-CF1F444F0C08}">
      <dgm:prSet/>
      <dgm:spPr/>
      <dgm:t>
        <a:bodyPr/>
        <a:lstStyle/>
        <a:p>
          <a:endParaRPr lang="en-US"/>
        </a:p>
      </dgm:t>
    </dgm:pt>
    <dgm:pt modelId="{36F0D38C-14BD-4517-AA3B-A4F87B1D242D}" type="sibTrans" cxnId="{CEE94351-1EE8-4B96-BE69-CF1F444F0C08}">
      <dgm:prSet/>
      <dgm:spPr/>
      <dgm:t>
        <a:bodyPr/>
        <a:lstStyle/>
        <a:p>
          <a:endParaRPr lang="en-US"/>
        </a:p>
      </dgm:t>
    </dgm:pt>
    <dgm:pt modelId="{FC68E092-4A7C-4CFA-8149-602520139894}">
      <dgm:prSet/>
      <dgm:spPr/>
      <dgm:t>
        <a:bodyPr/>
        <a:lstStyle/>
        <a:p>
          <a:pPr>
            <a:lnSpc>
              <a:spcPct val="100000"/>
            </a:lnSpc>
            <a:defRPr cap="all"/>
          </a:pPr>
          <a:r>
            <a:rPr lang="en-US" dirty="0"/>
            <a:t>Idea: FAMILY of PARAMETERISED UNITARIES</a:t>
          </a:r>
        </a:p>
      </dgm:t>
    </dgm:pt>
    <dgm:pt modelId="{D116D275-7CB3-4147-B331-3A38C3322D63}" type="parTrans" cxnId="{758C2889-480C-4F9D-B970-1C38B010A13F}">
      <dgm:prSet/>
      <dgm:spPr/>
      <dgm:t>
        <a:bodyPr/>
        <a:lstStyle/>
        <a:p>
          <a:endParaRPr lang="en-US"/>
        </a:p>
      </dgm:t>
    </dgm:pt>
    <dgm:pt modelId="{72588B5C-8887-4D5F-B0B7-E1659CDFDF13}" type="sibTrans" cxnId="{758C2889-480C-4F9D-B970-1C38B010A13F}">
      <dgm:prSet/>
      <dgm:spPr/>
      <dgm:t>
        <a:bodyPr/>
        <a:lstStyle/>
        <a:p>
          <a:endParaRPr lang="en-US"/>
        </a:p>
      </dgm:t>
    </dgm:pt>
    <dgm:pt modelId="{17A9EF8B-E750-4FC3-AB1A-04929A8484FD}" type="pres">
      <dgm:prSet presAssocID="{95CBB1E1-51D8-41E9-B116-1608043FBDF2}" presName="root" presStyleCnt="0">
        <dgm:presLayoutVars>
          <dgm:dir/>
          <dgm:resizeHandles val="exact"/>
        </dgm:presLayoutVars>
      </dgm:prSet>
      <dgm:spPr/>
    </dgm:pt>
    <dgm:pt modelId="{21558943-9530-416C-A8A6-E367F4B21FE0}" type="pres">
      <dgm:prSet presAssocID="{4640A857-D7D3-4A06-8108-06AB3EAD29F7}" presName="compNode" presStyleCnt="0"/>
      <dgm:spPr/>
    </dgm:pt>
    <dgm:pt modelId="{9D9ECD1F-8057-47F4-970A-5CB966FFAF2C}" type="pres">
      <dgm:prSet presAssocID="{4640A857-D7D3-4A06-8108-06AB3EAD29F7}" presName="iconBgRect" presStyleLbl="bgShp" presStyleIdx="0" presStyleCnt="3"/>
      <dgm:spPr/>
    </dgm:pt>
    <dgm:pt modelId="{7C26E8F1-F676-44F2-908F-178C1DF27FFD}" type="pres">
      <dgm:prSet presAssocID="{4640A857-D7D3-4A06-8108-06AB3EAD29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9692A079-D7B8-476C-AF50-EF38074FD623}" type="pres">
      <dgm:prSet presAssocID="{4640A857-D7D3-4A06-8108-06AB3EAD29F7}" presName="spaceRect" presStyleCnt="0"/>
      <dgm:spPr/>
    </dgm:pt>
    <dgm:pt modelId="{9BB7F74D-2461-4A38-94DE-A1382E50BEE2}" type="pres">
      <dgm:prSet presAssocID="{4640A857-D7D3-4A06-8108-06AB3EAD29F7}" presName="textRect" presStyleLbl="revTx" presStyleIdx="0" presStyleCnt="3">
        <dgm:presLayoutVars>
          <dgm:chMax val="1"/>
          <dgm:chPref val="1"/>
        </dgm:presLayoutVars>
      </dgm:prSet>
      <dgm:spPr/>
    </dgm:pt>
    <dgm:pt modelId="{07E783BB-FC68-4332-AA19-C717E53C7A62}" type="pres">
      <dgm:prSet presAssocID="{6B1ED5D7-8FEA-4021-A750-79F4BEFD2648}" presName="sibTrans" presStyleCnt="0"/>
      <dgm:spPr/>
    </dgm:pt>
    <dgm:pt modelId="{B001FC6D-E658-4963-AC77-59421E2A97E5}" type="pres">
      <dgm:prSet presAssocID="{385D8409-71A4-4C1B-A78A-80D19405777A}" presName="compNode" presStyleCnt="0"/>
      <dgm:spPr/>
    </dgm:pt>
    <dgm:pt modelId="{387DBF95-1EAD-4861-94D7-736619C72097}" type="pres">
      <dgm:prSet presAssocID="{385D8409-71A4-4C1B-A78A-80D19405777A}" presName="iconBgRect" presStyleLbl="bgShp" presStyleIdx="1" presStyleCnt="3"/>
      <dgm:spPr/>
    </dgm:pt>
    <dgm:pt modelId="{5FFEB1DB-3277-4FE8-BB00-D799C86665D0}" type="pres">
      <dgm:prSet presAssocID="{385D8409-71A4-4C1B-A78A-80D1940577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8AEB2144-76EA-46F7-B38D-4F97D1A34585}" type="pres">
      <dgm:prSet presAssocID="{385D8409-71A4-4C1B-A78A-80D19405777A}" presName="spaceRect" presStyleCnt="0"/>
      <dgm:spPr/>
    </dgm:pt>
    <dgm:pt modelId="{9EBB5CFD-85ED-4D2F-ABDF-44AC3B69C8DE}" type="pres">
      <dgm:prSet presAssocID="{385D8409-71A4-4C1B-A78A-80D19405777A}" presName="textRect" presStyleLbl="revTx" presStyleIdx="1" presStyleCnt="3">
        <dgm:presLayoutVars>
          <dgm:chMax val="1"/>
          <dgm:chPref val="1"/>
        </dgm:presLayoutVars>
      </dgm:prSet>
      <dgm:spPr/>
    </dgm:pt>
    <dgm:pt modelId="{07763E46-B9E4-44C8-B823-7FFB666DACF1}" type="pres">
      <dgm:prSet presAssocID="{36F0D38C-14BD-4517-AA3B-A4F87B1D242D}" presName="sibTrans" presStyleCnt="0"/>
      <dgm:spPr/>
    </dgm:pt>
    <dgm:pt modelId="{AE6B28E0-F1B6-41D1-85E0-8B0B8D1BB1B1}" type="pres">
      <dgm:prSet presAssocID="{FC68E092-4A7C-4CFA-8149-602520139894}" presName="compNode" presStyleCnt="0"/>
      <dgm:spPr/>
    </dgm:pt>
    <dgm:pt modelId="{B86B059E-A82D-4FBC-9B6A-F3E977B40726}" type="pres">
      <dgm:prSet presAssocID="{FC68E092-4A7C-4CFA-8149-602520139894}" presName="iconBgRect" presStyleLbl="bgShp" presStyleIdx="2" presStyleCnt="3"/>
      <dgm:spPr/>
    </dgm:pt>
    <dgm:pt modelId="{C6A6481D-D18F-43E8-802A-B1884F0253FF}" type="pres">
      <dgm:prSet presAssocID="{FC68E092-4A7C-4CFA-8149-6025201398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bulb"/>
        </a:ext>
      </dgm:extLst>
    </dgm:pt>
    <dgm:pt modelId="{2391AF5B-9142-424B-9EC9-84F55DC6E719}" type="pres">
      <dgm:prSet presAssocID="{FC68E092-4A7C-4CFA-8149-602520139894}" presName="spaceRect" presStyleCnt="0"/>
      <dgm:spPr/>
    </dgm:pt>
    <dgm:pt modelId="{3FEBD6A1-8D94-43FA-8DF7-1C5739112E74}" type="pres">
      <dgm:prSet presAssocID="{FC68E092-4A7C-4CFA-8149-602520139894}" presName="textRect" presStyleLbl="revTx" presStyleIdx="2" presStyleCnt="3">
        <dgm:presLayoutVars>
          <dgm:chMax val="1"/>
          <dgm:chPref val="1"/>
        </dgm:presLayoutVars>
      </dgm:prSet>
      <dgm:spPr/>
    </dgm:pt>
  </dgm:ptLst>
  <dgm:cxnLst>
    <dgm:cxn modelId="{076CD116-DB37-4799-8A90-82BC9D9E38FC}" type="presOf" srcId="{95CBB1E1-51D8-41E9-B116-1608043FBDF2}" destId="{17A9EF8B-E750-4FC3-AB1A-04929A8484FD}" srcOrd="0" destOrd="0" presId="urn:microsoft.com/office/officeart/2018/5/layout/IconCircleLabelList"/>
    <dgm:cxn modelId="{7E69731E-AFD8-4341-A95F-46B803089246}" type="presOf" srcId="{FC68E092-4A7C-4CFA-8149-602520139894}" destId="{3FEBD6A1-8D94-43FA-8DF7-1C5739112E74}" srcOrd="0" destOrd="0" presId="urn:microsoft.com/office/officeart/2018/5/layout/IconCircleLabelList"/>
    <dgm:cxn modelId="{CEE94351-1EE8-4B96-BE69-CF1F444F0C08}" srcId="{95CBB1E1-51D8-41E9-B116-1608043FBDF2}" destId="{385D8409-71A4-4C1B-A78A-80D19405777A}" srcOrd="1" destOrd="0" parTransId="{C4B2C976-AA86-4425-911A-CF3E1CB06FB5}" sibTransId="{36F0D38C-14BD-4517-AA3B-A4F87B1D242D}"/>
    <dgm:cxn modelId="{758C2889-480C-4F9D-B970-1C38B010A13F}" srcId="{95CBB1E1-51D8-41E9-B116-1608043FBDF2}" destId="{FC68E092-4A7C-4CFA-8149-602520139894}" srcOrd="2" destOrd="0" parTransId="{D116D275-7CB3-4147-B331-3A38C3322D63}" sibTransId="{72588B5C-8887-4D5F-B0B7-E1659CDFDF13}"/>
    <dgm:cxn modelId="{E3D752AE-F385-4912-A8E7-CF1044785EDC}" srcId="{95CBB1E1-51D8-41E9-B116-1608043FBDF2}" destId="{4640A857-D7D3-4A06-8108-06AB3EAD29F7}" srcOrd="0" destOrd="0" parTransId="{7F643F21-F201-4568-BFE0-73AE9C8889D6}" sibTransId="{6B1ED5D7-8FEA-4021-A750-79F4BEFD2648}"/>
    <dgm:cxn modelId="{72ABFFCF-C878-4CF0-843C-7B4A584BADE1}" type="presOf" srcId="{4640A857-D7D3-4A06-8108-06AB3EAD29F7}" destId="{9BB7F74D-2461-4A38-94DE-A1382E50BEE2}" srcOrd="0" destOrd="0" presId="urn:microsoft.com/office/officeart/2018/5/layout/IconCircleLabelList"/>
    <dgm:cxn modelId="{7F729DDA-72C8-4317-8A4C-2EE93D293D7C}" type="presOf" srcId="{385D8409-71A4-4C1B-A78A-80D19405777A}" destId="{9EBB5CFD-85ED-4D2F-ABDF-44AC3B69C8DE}" srcOrd="0" destOrd="0" presId="urn:microsoft.com/office/officeart/2018/5/layout/IconCircleLabelList"/>
    <dgm:cxn modelId="{097D9C3D-F266-4039-9686-71E30236DF89}" type="presParOf" srcId="{17A9EF8B-E750-4FC3-AB1A-04929A8484FD}" destId="{21558943-9530-416C-A8A6-E367F4B21FE0}" srcOrd="0" destOrd="0" presId="urn:microsoft.com/office/officeart/2018/5/layout/IconCircleLabelList"/>
    <dgm:cxn modelId="{203FC1CD-1F40-4D4D-8A66-758325323FCC}" type="presParOf" srcId="{21558943-9530-416C-A8A6-E367F4B21FE0}" destId="{9D9ECD1F-8057-47F4-970A-5CB966FFAF2C}" srcOrd="0" destOrd="0" presId="urn:microsoft.com/office/officeart/2018/5/layout/IconCircleLabelList"/>
    <dgm:cxn modelId="{D5340289-B29E-4E09-BE95-E29F16F612D6}" type="presParOf" srcId="{21558943-9530-416C-A8A6-E367F4B21FE0}" destId="{7C26E8F1-F676-44F2-908F-178C1DF27FFD}" srcOrd="1" destOrd="0" presId="urn:microsoft.com/office/officeart/2018/5/layout/IconCircleLabelList"/>
    <dgm:cxn modelId="{53958BA3-52CE-42E9-848C-36DE6A54624A}" type="presParOf" srcId="{21558943-9530-416C-A8A6-E367F4B21FE0}" destId="{9692A079-D7B8-476C-AF50-EF38074FD623}" srcOrd="2" destOrd="0" presId="urn:microsoft.com/office/officeart/2018/5/layout/IconCircleLabelList"/>
    <dgm:cxn modelId="{9E97C9F5-26B1-443A-BC70-5F0633017FF6}" type="presParOf" srcId="{21558943-9530-416C-A8A6-E367F4B21FE0}" destId="{9BB7F74D-2461-4A38-94DE-A1382E50BEE2}" srcOrd="3" destOrd="0" presId="urn:microsoft.com/office/officeart/2018/5/layout/IconCircleLabelList"/>
    <dgm:cxn modelId="{D40F25B4-1F8F-420B-A096-8C6BF61ABFAC}" type="presParOf" srcId="{17A9EF8B-E750-4FC3-AB1A-04929A8484FD}" destId="{07E783BB-FC68-4332-AA19-C717E53C7A62}" srcOrd="1" destOrd="0" presId="urn:microsoft.com/office/officeart/2018/5/layout/IconCircleLabelList"/>
    <dgm:cxn modelId="{A8378C26-5B34-4F72-8BF5-5A857BCCC50A}" type="presParOf" srcId="{17A9EF8B-E750-4FC3-AB1A-04929A8484FD}" destId="{B001FC6D-E658-4963-AC77-59421E2A97E5}" srcOrd="2" destOrd="0" presId="urn:microsoft.com/office/officeart/2018/5/layout/IconCircleLabelList"/>
    <dgm:cxn modelId="{2BA6C518-55A0-481D-A347-5A8949720417}" type="presParOf" srcId="{B001FC6D-E658-4963-AC77-59421E2A97E5}" destId="{387DBF95-1EAD-4861-94D7-736619C72097}" srcOrd="0" destOrd="0" presId="urn:microsoft.com/office/officeart/2018/5/layout/IconCircleLabelList"/>
    <dgm:cxn modelId="{B345C803-D61A-473D-B826-43067BFBC862}" type="presParOf" srcId="{B001FC6D-E658-4963-AC77-59421E2A97E5}" destId="{5FFEB1DB-3277-4FE8-BB00-D799C86665D0}" srcOrd="1" destOrd="0" presId="urn:microsoft.com/office/officeart/2018/5/layout/IconCircleLabelList"/>
    <dgm:cxn modelId="{D021DF8F-16D3-4350-B6D9-38FA14750509}" type="presParOf" srcId="{B001FC6D-E658-4963-AC77-59421E2A97E5}" destId="{8AEB2144-76EA-46F7-B38D-4F97D1A34585}" srcOrd="2" destOrd="0" presId="urn:microsoft.com/office/officeart/2018/5/layout/IconCircleLabelList"/>
    <dgm:cxn modelId="{B66370A0-D138-43ED-B00D-CA18FAF2A2F2}" type="presParOf" srcId="{B001FC6D-E658-4963-AC77-59421E2A97E5}" destId="{9EBB5CFD-85ED-4D2F-ABDF-44AC3B69C8DE}" srcOrd="3" destOrd="0" presId="urn:microsoft.com/office/officeart/2018/5/layout/IconCircleLabelList"/>
    <dgm:cxn modelId="{78E8192C-A911-4188-9AC4-373128B34A00}" type="presParOf" srcId="{17A9EF8B-E750-4FC3-AB1A-04929A8484FD}" destId="{07763E46-B9E4-44C8-B823-7FFB666DACF1}" srcOrd="3" destOrd="0" presId="urn:microsoft.com/office/officeart/2018/5/layout/IconCircleLabelList"/>
    <dgm:cxn modelId="{1D45A6F4-4E15-4274-9F0B-78B6378502DB}" type="presParOf" srcId="{17A9EF8B-E750-4FC3-AB1A-04929A8484FD}" destId="{AE6B28E0-F1B6-41D1-85E0-8B0B8D1BB1B1}" srcOrd="4" destOrd="0" presId="urn:microsoft.com/office/officeart/2018/5/layout/IconCircleLabelList"/>
    <dgm:cxn modelId="{EED79711-A936-40CE-8EB7-1957371A0881}" type="presParOf" srcId="{AE6B28E0-F1B6-41D1-85E0-8B0B8D1BB1B1}" destId="{B86B059E-A82D-4FBC-9B6A-F3E977B40726}" srcOrd="0" destOrd="0" presId="urn:microsoft.com/office/officeart/2018/5/layout/IconCircleLabelList"/>
    <dgm:cxn modelId="{F615ED0F-FD27-4075-89F2-91DD9F094CE4}" type="presParOf" srcId="{AE6B28E0-F1B6-41D1-85E0-8B0B8D1BB1B1}" destId="{C6A6481D-D18F-43E8-802A-B1884F0253FF}" srcOrd="1" destOrd="0" presId="urn:microsoft.com/office/officeart/2018/5/layout/IconCircleLabelList"/>
    <dgm:cxn modelId="{AC694A40-B965-4991-A265-B20A5A77E4A5}" type="presParOf" srcId="{AE6B28E0-F1B6-41D1-85E0-8B0B8D1BB1B1}" destId="{2391AF5B-9142-424B-9EC9-84F55DC6E719}" srcOrd="2" destOrd="0" presId="urn:microsoft.com/office/officeart/2018/5/layout/IconCircleLabelList"/>
    <dgm:cxn modelId="{5DCF84B6-3410-4D23-B7EA-5B26FF204D15}" type="presParOf" srcId="{AE6B28E0-F1B6-41D1-85E0-8B0B8D1BB1B1}" destId="{3FEBD6A1-8D94-43FA-8DF7-1C5739112E74}" srcOrd="3" destOrd="0" presId="urn:microsoft.com/office/officeart/2018/5/layout/IconCircle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4C2C70-56F1-49FA-938C-6B79FA1C9A7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8BE81D4-49D9-437A-900C-F992DF7B863B}">
      <dgm:prSet/>
      <dgm:spPr/>
      <dgm:t>
        <a:bodyPr/>
        <a:lstStyle/>
        <a:p>
          <a:r>
            <a:rPr lang="en-US"/>
            <a:t>We have constructed our solution using</a:t>
          </a:r>
        </a:p>
      </dgm:t>
    </dgm:pt>
    <dgm:pt modelId="{C3C7A53A-55F5-48C9-8639-C9CC179ECF44}" type="parTrans" cxnId="{C3941580-F3C2-42B9-B6DC-E63216DE4A81}">
      <dgm:prSet/>
      <dgm:spPr/>
      <dgm:t>
        <a:bodyPr/>
        <a:lstStyle/>
        <a:p>
          <a:endParaRPr lang="en-US"/>
        </a:p>
      </dgm:t>
    </dgm:pt>
    <dgm:pt modelId="{43D9D913-5EE0-45B1-A35D-6403450BA08B}" type="sibTrans" cxnId="{C3941580-F3C2-42B9-B6DC-E63216DE4A81}">
      <dgm:prSet/>
      <dgm:spPr/>
      <dgm:t>
        <a:bodyPr/>
        <a:lstStyle/>
        <a:p>
          <a:endParaRPr lang="en-US"/>
        </a:p>
      </dgm:t>
    </dgm:pt>
    <dgm:pt modelId="{0B665A57-F931-438F-984C-13A268A165B7}">
      <dgm:prSet/>
      <dgm:spPr/>
      <dgm:t>
        <a:bodyPr/>
        <a:lstStyle/>
        <a:p>
          <a:r>
            <a:rPr lang="en-US"/>
            <a:t>HF Initialisation</a:t>
          </a:r>
        </a:p>
      </dgm:t>
    </dgm:pt>
    <dgm:pt modelId="{D2391E96-4115-473E-A481-C93AB0CB74EF}" type="parTrans" cxnId="{1335D71F-FE2B-4213-BF04-288F23A008EA}">
      <dgm:prSet/>
      <dgm:spPr/>
      <dgm:t>
        <a:bodyPr/>
        <a:lstStyle/>
        <a:p>
          <a:endParaRPr lang="en-US"/>
        </a:p>
      </dgm:t>
    </dgm:pt>
    <dgm:pt modelId="{3EAE5D0B-583E-4201-B164-3FDF075EDC66}" type="sibTrans" cxnId="{1335D71F-FE2B-4213-BF04-288F23A008EA}">
      <dgm:prSet/>
      <dgm:spPr/>
      <dgm:t>
        <a:bodyPr/>
        <a:lstStyle/>
        <a:p>
          <a:endParaRPr lang="en-US"/>
        </a:p>
      </dgm:t>
    </dgm:pt>
    <dgm:pt modelId="{0F715AA7-CC19-4BFA-AF43-4443F0C12DC3}">
      <dgm:prSet/>
      <dgm:spPr/>
      <dgm:t>
        <a:bodyPr/>
        <a:lstStyle/>
        <a:p>
          <a:r>
            <a:rPr lang="en-US"/>
            <a:t>SU Ansatz</a:t>
          </a:r>
        </a:p>
      </dgm:t>
    </dgm:pt>
    <dgm:pt modelId="{CCD119ED-47E9-47A2-BBEB-485026601469}" type="parTrans" cxnId="{BC126A60-EF22-4069-ACA2-51C1BE086BBF}">
      <dgm:prSet/>
      <dgm:spPr/>
      <dgm:t>
        <a:bodyPr/>
        <a:lstStyle/>
        <a:p>
          <a:endParaRPr lang="en-US"/>
        </a:p>
      </dgm:t>
    </dgm:pt>
    <dgm:pt modelId="{A2DE9F95-72AF-42A5-9EC2-282C0E3C85BD}" type="sibTrans" cxnId="{BC126A60-EF22-4069-ACA2-51C1BE086BBF}">
      <dgm:prSet/>
      <dgm:spPr/>
      <dgm:t>
        <a:bodyPr/>
        <a:lstStyle/>
        <a:p>
          <a:endParaRPr lang="en-US"/>
        </a:p>
      </dgm:t>
    </dgm:pt>
    <dgm:pt modelId="{75C6A0AD-7750-4996-8AC9-2E4FD1C056AB}">
      <dgm:prSet/>
      <dgm:spPr/>
      <dgm:t>
        <a:bodyPr/>
        <a:lstStyle/>
        <a:p>
          <a:r>
            <a:rPr lang="en-US"/>
            <a:t>SLSQP Optimizer</a:t>
          </a:r>
        </a:p>
      </dgm:t>
    </dgm:pt>
    <dgm:pt modelId="{CDC03876-3230-4ACA-9764-D015C217EEF8}" type="parTrans" cxnId="{B3A8D724-59CC-424E-9E2D-E1DE85438C0D}">
      <dgm:prSet/>
      <dgm:spPr/>
      <dgm:t>
        <a:bodyPr/>
        <a:lstStyle/>
        <a:p>
          <a:endParaRPr lang="en-US"/>
        </a:p>
      </dgm:t>
    </dgm:pt>
    <dgm:pt modelId="{6023D367-B9CB-4099-BB7E-32F98F2F468C}" type="sibTrans" cxnId="{B3A8D724-59CC-424E-9E2D-E1DE85438C0D}">
      <dgm:prSet/>
      <dgm:spPr/>
      <dgm:t>
        <a:bodyPr/>
        <a:lstStyle/>
        <a:p>
          <a:endParaRPr lang="en-US"/>
        </a:p>
      </dgm:t>
    </dgm:pt>
    <dgm:pt modelId="{A1F72723-5B75-464F-A0C0-4B2862D6310C}" type="pres">
      <dgm:prSet presAssocID="{924C2C70-56F1-49FA-938C-6B79FA1C9A7D}" presName="hierChild1" presStyleCnt="0">
        <dgm:presLayoutVars>
          <dgm:chPref val="1"/>
          <dgm:dir/>
          <dgm:animOne val="branch"/>
          <dgm:animLvl val="lvl"/>
          <dgm:resizeHandles/>
        </dgm:presLayoutVars>
      </dgm:prSet>
      <dgm:spPr/>
    </dgm:pt>
    <dgm:pt modelId="{6EF5246D-EA1B-0140-88F7-A02833F34672}" type="pres">
      <dgm:prSet presAssocID="{88BE81D4-49D9-437A-900C-F992DF7B863B}" presName="hierRoot1" presStyleCnt="0"/>
      <dgm:spPr/>
    </dgm:pt>
    <dgm:pt modelId="{7F92E4F7-9859-2A44-BEF1-252EFAA50D4B}" type="pres">
      <dgm:prSet presAssocID="{88BE81D4-49D9-437A-900C-F992DF7B863B}" presName="composite" presStyleCnt="0"/>
      <dgm:spPr/>
    </dgm:pt>
    <dgm:pt modelId="{02B877D3-9CED-834D-83FF-21D11ED5079D}" type="pres">
      <dgm:prSet presAssocID="{88BE81D4-49D9-437A-900C-F992DF7B863B}" presName="background" presStyleLbl="node0" presStyleIdx="0" presStyleCnt="1"/>
      <dgm:spPr/>
    </dgm:pt>
    <dgm:pt modelId="{9D24D955-35DD-4340-BCE7-E10E1D03C707}" type="pres">
      <dgm:prSet presAssocID="{88BE81D4-49D9-437A-900C-F992DF7B863B}" presName="text" presStyleLbl="fgAcc0" presStyleIdx="0" presStyleCnt="1">
        <dgm:presLayoutVars>
          <dgm:chPref val="3"/>
        </dgm:presLayoutVars>
      </dgm:prSet>
      <dgm:spPr/>
    </dgm:pt>
    <dgm:pt modelId="{40EF4EBC-11EC-A144-B14D-6EF92AEA8C1F}" type="pres">
      <dgm:prSet presAssocID="{88BE81D4-49D9-437A-900C-F992DF7B863B}" presName="hierChild2" presStyleCnt="0"/>
      <dgm:spPr/>
    </dgm:pt>
    <dgm:pt modelId="{809E3E93-F8D9-D04F-9762-773A612C875D}" type="pres">
      <dgm:prSet presAssocID="{D2391E96-4115-473E-A481-C93AB0CB74EF}" presName="Name10" presStyleLbl="parChTrans1D2" presStyleIdx="0" presStyleCnt="3"/>
      <dgm:spPr/>
    </dgm:pt>
    <dgm:pt modelId="{E66D025E-0FA2-794A-A351-12BDC0786A19}" type="pres">
      <dgm:prSet presAssocID="{0B665A57-F931-438F-984C-13A268A165B7}" presName="hierRoot2" presStyleCnt="0"/>
      <dgm:spPr/>
    </dgm:pt>
    <dgm:pt modelId="{2662CEB7-AD25-C24A-B044-A21A37A56013}" type="pres">
      <dgm:prSet presAssocID="{0B665A57-F931-438F-984C-13A268A165B7}" presName="composite2" presStyleCnt="0"/>
      <dgm:spPr/>
    </dgm:pt>
    <dgm:pt modelId="{E2194DDE-DC06-8E49-A2F7-A9575C42FEDD}" type="pres">
      <dgm:prSet presAssocID="{0B665A57-F931-438F-984C-13A268A165B7}" presName="background2" presStyleLbl="node2" presStyleIdx="0" presStyleCnt="3"/>
      <dgm:spPr/>
    </dgm:pt>
    <dgm:pt modelId="{5DC047B4-8545-9147-BA53-61774475C9AD}" type="pres">
      <dgm:prSet presAssocID="{0B665A57-F931-438F-984C-13A268A165B7}" presName="text2" presStyleLbl="fgAcc2" presStyleIdx="0" presStyleCnt="3">
        <dgm:presLayoutVars>
          <dgm:chPref val="3"/>
        </dgm:presLayoutVars>
      </dgm:prSet>
      <dgm:spPr/>
    </dgm:pt>
    <dgm:pt modelId="{D3519A8F-525C-B948-BF7B-97ACBD8F2C91}" type="pres">
      <dgm:prSet presAssocID="{0B665A57-F931-438F-984C-13A268A165B7}" presName="hierChild3" presStyleCnt="0"/>
      <dgm:spPr/>
    </dgm:pt>
    <dgm:pt modelId="{83880578-75DF-DE48-85E2-63D1BD386DB8}" type="pres">
      <dgm:prSet presAssocID="{CCD119ED-47E9-47A2-BBEB-485026601469}" presName="Name10" presStyleLbl="parChTrans1D2" presStyleIdx="1" presStyleCnt="3"/>
      <dgm:spPr/>
    </dgm:pt>
    <dgm:pt modelId="{D40AF188-EA4E-6D47-8B20-AC23484AFA22}" type="pres">
      <dgm:prSet presAssocID="{0F715AA7-CC19-4BFA-AF43-4443F0C12DC3}" presName="hierRoot2" presStyleCnt="0"/>
      <dgm:spPr/>
    </dgm:pt>
    <dgm:pt modelId="{8CE369D1-EF19-D94C-804E-300F9186BD23}" type="pres">
      <dgm:prSet presAssocID="{0F715AA7-CC19-4BFA-AF43-4443F0C12DC3}" presName="composite2" presStyleCnt="0"/>
      <dgm:spPr/>
    </dgm:pt>
    <dgm:pt modelId="{521327A5-C9E7-734B-A48D-46286320A20A}" type="pres">
      <dgm:prSet presAssocID="{0F715AA7-CC19-4BFA-AF43-4443F0C12DC3}" presName="background2" presStyleLbl="node2" presStyleIdx="1" presStyleCnt="3"/>
      <dgm:spPr/>
    </dgm:pt>
    <dgm:pt modelId="{E6290E31-5CC8-324A-BEC7-5F067EED76A6}" type="pres">
      <dgm:prSet presAssocID="{0F715AA7-CC19-4BFA-AF43-4443F0C12DC3}" presName="text2" presStyleLbl="fgAcc2" presStyleIdx="1" presStyleCnt="3">
        <dgm:presLayoutVars>
          <dgm:chPref val="3"/>
        </dgm:presLayoutVars>
      </dgm:prSet>
      <dgm:spPr/>
    </dgm:pt>
    <dgm:pt modelId="{36F30E48-2997-D74B-B8F8-1DDA6A480587}" type="pres">
      <dgm:prSet presAssocID="{0F715AA7-CC19-4BFA-AF43-4443F0C12DC3}" presName="hierChild3" presStyleCnt="0"/>
      <dgm:spPr/>
    </dgm:pt>
    <dgm:pt modelId="{7830BB08-65C8-9744-BDCE-7C10298322CA}" type="pres">
      <dgm:prSet presAssocID="{CDC03876-3230-4ACA-9764-D015C217EEF8}" presName="Name10" presStyleLbl="parChTrans1D2" presStyleIdx="2" presStyleCnt="3"/>
      <dgm:spPr/>
    </dgm:pt>
    <dgm:pt modelId="{42844FF2-5DC9-0740-A888-2F28075F6496}" type="pres">
      <dgm:prSet presAssocID="{75C6A0AD-7750-4996-8AC9-2E4FD1C056AB}" presName="hierRoot2" presStyleCnt="0"/>
      <dgm:spPr/>
    </dgm:pt>
    <dgm:pt modelId="{329C2CB3-A706-DA40-AC43-5DF383DD733C}" type="pres">
      <dgm:prSet presAssocID="{75C6A0AD-7750-4996-8AC9-2E4FD1C056AB}" presName="composite2" presStyleCnt="0"/>
      <dgm:spPr/>
    </dgm:pt>
    <dgm:pt modelId="{5DA454DC-5A60-454B-B634-9EAF6DFD0E78}" type="pres">
      <dgm:prSet presAssocID="{75C6A0AD-7750-4996-8AC9-2E4FD1C056AB}" presName="background2" presStyleLbl="node2" presStyleIdx="2" presStyleCnt="3"/>
      <dgm:spPr/>
    </dgm:pt>
    <dgm:pt modelId="{B7C7D422-399B-7941-9EF7-E5F7A57C428C}" type="pres">
      <dgm:prSet presAssocID="{75C6A0AD-7750-4996-8AC9-2E4FD1C056AB}" presName="text2" presStyleLbl="fgAcc2" presStyleIdx="2" presStyleCnt="3">
        <dgm:presLayoutVars>
          <dgm:chPref val="3"/>
        </dgm:presLayoutVars>
      </dgm:prSet>
      <dgm:spPr/>
    </dgm:pt>
    <dgm:pt modelId="{E209D9D9-1F15-3849-B443-DE7C355F0B04}" type="pres">
      <dgm:prSet presAssocID="{75C6A0AD-7750-4996-8AC9-2E4FD1C056AB}" presName="hierChild3" presStyleCnt="0"/>
      <dgm:spPr/>
    </dgm:pt>
  </dgm:ptLst>
  <dgm:cxnLst>
    <dgm:cxn modelId="{1335D71F-FE2B-4213-BF04-288F23A008EA}" srcId="{88BE81D4-49D9-437A-900C-F992DF7B863B}" destId="{0B665A57-F931-438F-984C-13A268A165B7}" srcOrd="0" destOrd="0" parTransId="{D2391E96-4115-473E-A481-C93AB0CB74EF}" sibTransId="{3EAE5D0B-583E-4201-B164-3FDF075EDC66}"/>
    <dgm:cxn modelId="{E0B38122-EC3F-B540-B1F1-002283261248}" type="presOf" srcId="{88BE81D4-49D9-437A-900C-F992DF7B863B}" destId="{9D24D955-35DD-4340-BCE7-E10E1D03C707}" srcOrd="0" destOrd="0" presId="urn:microsoft.com/office/officeart/2005/8/layout/hierarchy1"/>
    <dgm:cxn modelId="{B3A8D724-59CC-424E-9E2D-E1DE85438C0D}" srcId="{88BE81D4-49D9-437A-900C-F992DF7B863B}" destId="{75C6A0AD-7750-4996-8AC9-2E4FD1C056AB}" srcOrd="2" destOrd="0" parTransId="{CDC03876-3230-4ACA-9764-D015C217EEF8}" sibTransId="{6023D367-B9CB-4099-BB7E-32F98F2F468C}"/>
    <dgm:cxn modelId="{8CEB903A-B217-5345-A1BC-4090B9ABA333}" type="presOf" srcId="{0F715AA7-CC19-4BFA-AF43-4443F0C12DC3}" destId="{E6290E31-5CC8-324A-BEC7-5F067EED76A6}" srcOrd="0" destOrd="0" presId="urn:microsoft.com/office/officeart/2005/8/layout/hierarchy1"/>
    <dgm:cxn modelId="{BC126A60-EF22-4069-ACA2-51C1BE086BBF}" srcId="{88BE81D4-49D9-437A-900C-F992DF7B863B}" destId="{0F715AA7-CC19-4BFA-AF43-4443F0C12DC3}" srcOrd="1" destOrd="0" parTransId="{CCD119ED-47E9-47A2-BBEB-485026601469}" sibTransId="{A2DE9F95-72AF-42A5-9EC2-282C0E3C85BD}"/>
    <dgm:cxn modelId="{9DAAAE65-E230-0F42-9013-E2AC25E78621}" type="presOf" srcId="{0B665A57-F931-438F-984C-13A268A165B7}" destId="{5DC047B4-8545-9147-BA53-61774475C9AD}" srcOrd="0" destOrd="0" presId="urn:microsoft.com/office/officeart/2005/8/layout/hierarchy1"/>
    <dgm:cxn modelId="{BF31D057-27C2-034D-BAAE-0A3410EB7672}" type="presOf" srcId="{75C6A0AD-7750-4996-8AC9-2E4FD1C056AB}" destId="{B7C7D422-399B-7941-9EF7-E5F7A57C428C}" srcOrd="0" destOrd="0" presId="urn:microsoft.com/office/officeart/2005/8/layout/hierarchy1"/>
    <dgm:cxn modelId="{C3941580-F3C2-42B9-B6DC-E63216DE4A81}" srcId="{924C2C70-56F1-49FA-938C-6B79FA1C9A7D}" destId="{88BE81D4-49D9-437A-900C-F992DF7B863B}" srcOrd="0" destOrd="0" parTransId="{C3C7A53A-55F5-48C9-8639-C9CC179ECF44}" sibTransId="{43D9D913-5EE0-45B1-A35D-6403450BA08B}"/>
    <dgm:cxn modelId="{C638C09B-B9B1-5540-AD0C-082CE0EA1962}" type="presOf" srcId="{924C2C70-56F1-49FA-938C-6B79FA1C9A7D}" destId="{A1F72723-5B75-464F-A0C0-4B2862D6310C}" srcOrd="0" destOrd="0" presId="urn:microsoft.com/office/officeart/2005/8/layout/hierarchy1"/>
    <dgm:cxn modelId="{25027A9E-7BFD-484E-B2EF-24784DCF422C}" type="presOf" srcId="{CDC03876-3230-4ACA-9764-D015C217EEF8}" destId="{7830BB08-65C8-9744-BDCE-7C10298322CA}" srcOrd="0" destOrd="0" presId="urn:microsoft.com/office/officeart/2005/8/layout/hierarchy1"/>
    <dgm:cxn modelId="{5CB9C9A1-7B26-6C46-9EF7-3CC7756AE04C}" type="presOf" srcId="{CCD119ED-47E9-47A2-BBEB-485026601469}" destId="{83880578-75DF-DE48-85E2-63D1BD386DB8}" srcOrd="0" destOrd="0" presId="urn:microsoft.com/office/officeart/2005/8/layout/hierarchy1"/>
    <dgm:cxn modelId="{918AA8CD-73D4-F344-901F-27260E5B89B4}" type="presOf" srcId="{D2391E96-4115-473E-A481-C93AB0CB74EF}" destId="{809E3E93-F8D9-D04F-9762-773A612C875D}" srcOrd="0" destOrd="0" presId="urn:microsoft.com/office/officeart/2005/8/layout/hierarchy1"/>
    <dgm:cxn modelId="{A8CB1187-87B3-2240-A0AE-E25BA0A08766}" type="presParOf" srcId="{A1F72723-5B75-464F-A0C0-4B2862D6310C}" destId="{6EF5246D-EA1B-0140-88F7-A02833F34672}" srcOrd="0" destOrd="0" presId="urn:microsoft.com/office/officeart/2005/8/layout/hierarchy1"/>
    <dgm:cxn modelId="{490391AD-76D4-C945-ABF3-9B08EED2E23A}" type="presParOf" srcId="{6EF5246D-EA1B-0140-88F7-A02833F34672}" destId="{7F92E4F7-9859-2A44-BEF1-252EFAA50D4B}" srcOrd="0" destOrd="0" presId="urn:microsoft.com/office/officeart/2005/8/layout/hierarchy1"/>
    <dgm:cxn modelId="{EC511E39-9494-6741-A9F4-97ABF0A1B0EE}" type="presParOf" srcId="{7F92E4F7-9859-2A44-BEF1-252EFAA50D4B}" destId="{02B877D3-9CED-834D-83FF-21D11ED5079D}" srcOrd="0" destOrd="0" presId="urn:microsoft.com/office/officeart/2005/8/layout/hierarchy1"/>
    <dgm:cxn modelId="{D60A3937-1E13-E24F-BA4E-D6BB0437B3B6}" type="presParOf" srcId="{7F92E4F7-9859-2A44-BEF1-252EFAA50D4B}" destId="{9D24D955-35DD-4340-BCE7-E10E1D03C707}" srcOrd="1" destOrd="0" presId="urn:microsoft.com/office/officeart/2005/8/layout/hierarchy1"/>
    <dgm:cxn modelId="{AD3EB366-2FFE-0C47-88D4-7B59F7A4FA90}" type="presParOf" srcId="{6EF5246D-EA1B-0140-88F7-A02833F34672}" destId="{40EF4EBC-11EC-A144-B14D-6EF92AEA8C1F}" srcOrd="1" destOrd="0" presId="urn:microsoft.com/office/officeart/2005/8/layout/hierarchy1"/>
    <dgm:cxn modelId="{2C60F5EA-5F40-4045-B9AB-F47AEE65C130}" type="presParOf" srcId="{40EF4EBC-11EC-A144-B14D-6EF92AEA8C1F}" destId="{809E3E93-F8D9-D04F-9762-773A612C875D}" srcOrd="0" destOrd="0" presId="urn:microsoft.com/office/officeart/2005/8/layout/hierarchy1"/>
    <dgm:cxn modelId="{0F41F6FA-2C85-8246-8FD0-0374EA28F15A}" type="presParOf" srcId="{40EF4EBC-11EC-A144-B14D-6EF92AEA8C1F}" destId="{E66D025E-0FA2-794A-A351-12BDC0786A19}" srcOrd="1" destOrd="0" presId="urn:microsoft.com/office/officeart/2005/8/layout/hierarchy1"/>
    <dgm:cxn modelId="{2F6974AA-0F88-FC43-81B3-11FC4E374A9D}" type="presParOf" srcId="{E66D025E-0FA2-794A-A351-12BDC0786A19}" destId="{2662CEB7-AD25-C24A-B044-A21A37A56013}" srcOrd="0" destOrd="0" presId="urn:microsoft.com/office/officeart/2005/8/layout/hierarchy1"/>
    <dgm:cxn modelId="{B4B083C4-F5C6-8541-B16F-273753FA6005}" type="presParOf" srcId="{2662CEB7-AD25-C24A-B044-A21A37A56013}" destId="{E2194DDE-DC06-8E49-A2F7-A9575C42FEDD}" srcOrd="0" destOrd="0" presId="urn:microsoft.com/office/officeart/2005/8/layout/hierarchy1"/>
    <dgm:cxn modelId="{C2568E69-C475-1841-BDD7-D7B395F95D78}" type="presParOf" srcId="{2662CEB7-AD25-C24A-B044-A21A37A56013}" destId="{5DC047B4-8545-9147-BA53-61774475C9AD}" srcOrd="1" destOrd="0" presId="urn:microsoft.com/office/officeart/2005/8/layout/hierarchy1"/>
    <dgm:cxn modelId="{ECEF1602-1BAB-BF40-83AF-40657ACF7AD3}" type="presParOf" srcId="{E66D025E-0FA2-794A-A351-12BDC0786A19}" destId="{D3519A8F-525C-B948-BF7B-97ACBD8F2C91}" srcOrd="1" destOrd="0" presId="urn:microsoft.com/office/officeart/2005/8/layout/hierarchy1"/>
    <dgm:cxn modelId="{F9B5116A-89D0-0946-A7B8-B57F21DB6144}" type="presParOf" srcId="{40EF4EBC-11EC-A144-B14D-6EF92AEA8C1F}" destId="{83880578-75DF-DE48-85E2-63D1BD386DB8}" srcOrd="2" destOrd="0" presId="urn:microsoft.com/office/officeart/2005/8/layout/hierarchy1"/>
    <dgm:cxn modelId="{7AE52D2E-3345-674B-9110-37C99B9E02DC}" type="presParOf" srcId="{40EF4EBC-11EC-A144-B14D-6EF92AEA8C1F}" destId="{D40AF188-EA4E-6D47-8B20-AC23484AFA22}" srcOrd="3" destOrd="0" presId="urn:microsoft.com/office/officeart/2005/8/layout/hierarchy1"/>
    <dgm:cxn modelId="{00988CAE-0477-4242-A5C2-E2DB0EEAEC94}" type="presParOf" srcId="{D40AF188-EA4E-6D47-8B20-AC23484AFA22}" destId="{8CE369D1-EF19-D94C-804E-300F9186BD23}" srcOrd="0" destOrd="0" presId="urn:microsoft.com/office/officeart/2005/8/layout/hierarchy1"/>
    <dgm:cxn modelId="{89E8877F-F648-8D44-9835-B8F995A22BD1}" type="presParOf" srcId="{8CE369D1-EF19-D94C-804E-300F9186BD23}" destId="{521327A5-C9E7-734B-A48D-46286320A20A}" srcOrd="0" destOrd="0" presId="urn:microsoft.com/office/officeart/2005/8/layout/hierarchy1"/>
    <dgm:cxn modelId="{474313E4-09E3-6D48-A268-28B32E69D734}" type="presParOf" srcId="{8CE369D1-EF19-D94C-804E-300F9186BD23}" destId="{E6290E31-5CC8-324A-BEC7-5F067EED76A6}" srcOrd="1" destOrd="0" presId="urn:microsoft.com/office/officeart/2005/8/layout/hierarchy1"/>
    <dgm:cxn modelId="{D88A669C-B5EC-2A42-9BFF-3FE68F9267BF}" type="presParOf" srcId="{D40AF188-EA4E-6D47-8B20-AC23484AFA22}" destId="{36F30E48-2997-D74B-B8F8-1DDA6A480587}" srcOrd="1" destOrd="0" presId="urn:microsoft.com/office/officeart/2005/8/layout/hierarchy1"/>
    <dgm:cxn modelId="{7FAAE560-2B4C-CD48-808C-5DE245418654}" type="presParOf" srcId="{40EF4EBC-11EC-A144-B14D-6EF92AEA8C1F}" destId="{7830BB08-65C8-9744-BDCE-7C10298322CA}" srcOrd="4" destOrd="0" presId="urn:microsoft.com/office/officeart/2005/8/layout/hierarchy1"/>
    <dgm:cxn modelId="{ED6B6594-BD83-CD4A-95C6-D33DBE088AA4}" type="presParOf" srcId="{40EF4EBC-11EC-A144-B14D-6EF92AEA8C1F}" destId="{42844FF2-5DC9-0740-A888-2F28075F6496}" srcOrd="5" destOrd="0" presId="urn:microsoft.com/office/officeart/2005/8/layout/hierarchy1"/>
    <dgm:cxn modelId="{787B24A2-370E-A548-92DA-1EE3862A7DE8}" type="presParOf" srcId="{42844FF2-5DC9-0740-A888-2F28075F6496}" destId="{329C2CB3-A706-DA40-AC43-5DF383DD733C}" srcOrd="0" destOrd="0" presId="urn:microsoft.com/office/officeart/2005/8/layout/hierarchy1"/>
    <dgm:cxn modelId="{4D22B43D-BB9F-9E48-9A91-E7AA712BB7EE}" type="presParOf" srcId="{329C2CB3-A706-DA40-AC43-5DF383DD733C}" destId="{5DA454DC-5A60-454B-B634-9EAF6DFD0E78}" srcOrd="0" destOrd="0" presId="urn:microsoft.com/office/officeart/2005/8/layout/hierarchy1"/>
    <dgm:cxn modelId="{B7552644-90DF-3A47-8940-A3CDF26DA06E}" type="presParOf" srcId="{329C2CB3-A706-DA40-AC43-5DF383DD733C}" destId="{B7C7D422-399B-7941-9EF7-E5F7A57C428C}" srcOrd="1" destOrd="0" presId="urn:microsoft.com/office/officeart/2005/8/layout/hierarchy1"/>
    <dgm:cxn modelId="{E8261D78-9FFD-924E-9A8D-89A5F3C7E231}" type="presParOf" srcId="{42844FF2-5DC9-0740-A888-2F28075F6496}" destId="{E209D9D9-1F15-3849-B443-DE7C355F0B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8985F-3A64-E044-B3A5-61DE950C07CF}">
      <dsp:nvSpPr>
        <dsp:cNvPr id="0" name=""/>
        <dsp:cNvSpPr/>
      </dsp:nvSpPr>
      <dsp:spPr>
        <a:xfrm>
          <a:off x="3915866" y="877954"/>
          <a:ext cx="675394" cy="91440"/>
        </a:xfrm>
        <a:custGeom>
          <a:avLst/>
          <a:gdLst/>
          <a:ahLst/>
          <a:cxnLst/>
          <a:rect l="0" t="0" r="0" b="0"/>
          <a:pathLst>
            <a:path>
              <a:moveTo>
                <a:pt x="0" y="45720"/>
              </a:moveTo>
              <a:lnTo>
                <a:pt x="675394" y="45720"/>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5913" y="920144"/>
        <a:ext cx="35299" cy="7059"/>
      </dsp:txXfrm>
    </dsp:sp>
    <dsp:sp modelId="{3721B7E4-CEB8-5045-A348-320E705CCA63}">
      <dsp:nvSpPr>
        <dsp:cNvPr id="0" name=""/>
        <dsp:cNvSpPr/>
      </dsp:nvSpPr>
      <dsp:spPr>
        <a:xfrm>
          <a:off x="848127" y="2812"/>
          <a:ext cx="3069539" cy="1841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10" tIns="157882" rIns="150410" bIns="157882" numCol="1" spcCol="1270" anchor="ctr" anchorCtr="0">
          <a:noAutofit/>
        </a:bodyPr>
        <a:lstStyle/>
        <a:p>
          <a:pPr marL="0" lvl="0" indent="0" algn="ctr" defTabSz="1200150">
            <a:lnSpc>
              <a:spcPct val="90000"/>
            </a:lnSpc>
            <a:spcBef>
              <a:spcPct val="0"/>
            </a:spcBef>
            <a:spcAft>
              <a:spcPct val="35000"/>
            </a:spcAft>
            <a:buNone/>
          </a:pPr>
          <a:r>
            <a:rPr lang="en-US" sz="2700" kern="1200" dirty="0"/>
            <a:t>Encode qubit </a:t>
          </a:r>
          <a:r>
            <a:rPr lang="en-US" sz="2700" b="1" kern="1200" dirty="0"/>
            <a:t>Hamiltonian</a:t>
          </a:r>
        </a:p>
      </dsp:txBody>
      <dsp:txXfrm>
        <a:off x="848127" y="2812"/>
        <a:ext cx="3069539" cy="1841723"/>
      </dsp:txXfrm>
    </dsp:sp>
    <dsp:sp modelId="{160155C7-08B3-CE4E-8A59-2820B3563D59}">
      <dsp:nvSpPr>
        <dsp:cNvPr id="0" name=""/>
        <dsp:cNvSpPr/>
      </dsp:nvSpPr>
      <dsp:spPr>
        <a:xfrm>
          <a:off x="2382896" y="1842735"/>
          <a:ext cx="3775533" cy="675394"/>
        </a:xfrm>
        <a:custGeom>
          <a:avLst/>
          <a:gdLst/>
          <a:ahLst/>
          <a:cxnLst/>
          <a:rect l="0" t="0" r="0" b="0"/>
          <a:pathLst>
            <a:path>
              <a:moveTo>
                <a:pt x="3775533" y="0"/>
              </a:moveTo>
              <a:lnTo>
                <a:pt x="3775533" y="354797"/>
              </a:lnTo>
              <a:lnTo>
                <a:pt x="0" y="354797"/>
              </a:lnTo>
              <a:lnTo>
                <a:pt x="0" y="675394"/>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74639" y="2176903"/>
        <a:ext cx="192048" cy="7059"/>
      </dsp:txXfrm>
    </dsp:sp>
    <dsp:sp modelId="{F5BB3DF9-7649-F94F-A86C-C17AA8372ECC}">
      <dsp:nvSpPr>
        <dsp:cNvPr id="0" name=""/>
        <dsp:cNvSpPr/>
      </dsp:nvSpPr>
      <dsp:spPr>
        <a:xfrm>
          <a:off x="4623660" y="2812"/>
          <a:ext cx="3069539" cy="1841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10" tIns="157882" rIns="150410" bIns="157882" numCol="1" spcCol="1270" anchor="ctr" anchorCtr="0">
          <a:noAutofit/>
        </a:bodyPr>
        <a:lstStyle/>
        <a:p>
          <a:pPr marL="0" lvl="0" indent="0" algn="ctr" defTabSz="1200150">
            <a:lnSpc>
              <a:spcPct val="90000"/>
            </a:lnSpc>
            <a:spcBef>
              <a:spcPct val="0"/>
            </a:spcBef>
            <a:spcAft>
              <a:spcPct val="35000"/>
            </a:spcAft>
            <a:buNone/>
          </a:pPr>
          <a:r>
            <a:rPr lang="en-US" sz="2700" kern="1200" dirty="0"/>
            <a:t>Choose </a:t>
          </a:r>
          <a:r>
            <a:rPr lang="en-US" sz="2700" b="1" kern="1200" dirty="0"/>
            <a:t>parameterized ansatz </a:t>
          </a:r>
          <a:r>
            <a:rPr lang="en-US" sz="2700" kern="1200" dirty="0"/>
            <a:t>for state preparation</a:t>
          </a:r>
        </a:p>
      </dsp:txBody>
      <dsp:txXfrm>
        <a:off x="4623660" y="2812"/>
        <a:ext cx="3069539" cy="1841723"/>
      </dsp:txXfrm>
    </dsp:sp>
    <dsp:sp modelId="{7A8E04A8-5C68-1D46-B60E-AEBD216C2BF2}">
      <dsp:nvSpPr>
        <dsp:cNvPr id="0" name=""/>
        <dsp:cNvSpPr/>
      </dsp:nvSpPr>
      <dsp:spPr>
        <a:xfrm>
          <a:off x="3915866" y="3425671"/>
          <a:ext cx="675394" cy="91440"/>
        </a:xfrm>
        <a:custGeom>
          <a:avLst/>
          <a:gdLst/>
          <a:ahLst/>
          <a:cxnLst/>
          <a:rect l="0" t="0" r="0" b="0"/>
          <a:pathLst>
            <a:path>
              <a:moveTo>
                <a:pt x="0" y="45720"/>
              </a:moveTo>
              <a:lnTo>
                <a:pt x="675394" y="45720"/>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5913" y="3467861"/>
        <a:ext cx="35299" cy="7059"/>
      </dsp:txXfrm>
    </dsp:sp>
    <dsp:sp modelId="{1101FE7F-2C11-1A41-9BDE-BEDB533E7540}">
      <dsp:nvSpPr>
        <dsp:cNvPr id="0" name=""/>
        <dsp:cNvSpPr/>
      </dsp:nvSpPr>
      <dsp:spPr>
        <a:xfrm>
          <a:off x="848127" y="2550530"/>
          <a:ext cx="3069539" cy="1841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10" tIns="157882" rIns="150410" bIns="157882" numCol="1" spcCol="1270" anchor="ctr" anchorCtr="0">
          <a:noAutofit/>
        </a:bodyPr>
        <a:lstStyle/>
        <a:p>
          <a:pPr marL="0" lvl="0" indent="0" algn="ctr" defTabSz="1200150">
            <a:lnSpc>
              <a:spcPct val="90000"/>
            </a:lnSpc>
            <a:spcBef>
              <a:spcPct val="0"/>
            </a:spcBef>
            <a:spcAft>
              <a:spcPct val="35000"/>
            </a:spcAft>
            <a:buNone/>
          </a:pPr>
          <a:r>
            <a:rPr lang="en-US" sz="2700" kern="1200" dirty="0"/>
            <a:t>Measure in the basis of qubit Hamiltonian to </a:t>
          </a:r>
          <a:r>
            <a:rPr lang="en-US" sz="2700" b="1" kern="1200" dirty="0"/>
            <a:t>get expectation values</a:t>
          </a:r>
        </a:p>
      </dsp:txBody>
      <dsp:txXfrm>
        <a:off x="848127" y="2550530"/>
        <a:ext cx="3069539" cy="1841723"/>
      </dsp:txXfrm>
    </dsp:sp>
    <dsp:sp modelId="{B70E3509-43EF-484D-8178-399EFF5464CD}">
      <dsp:nvSpPr>
        <dsp:cNvPr id="0" name=""/>
        <dsp:cNvSpPr/>
      </dsp:nvSpPr>
      <dsp:spPr>
        <a:xfrm>
          <a:off x="4623660" y="2550530"/>
          <a:ext cx="3069539" cy="1841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10" tIns="157882" rIns="150410" bIns="157882" numCol="1" spcCol="1270" anchor="ctr" anchorCtr="0">
          <a:noAutofit/>
        </a:bodyPr>
        <a:lstStyle/>
        <a:p>
          <a:pPr marL="0" lvl="0" indent="0" algn="ctr" defTabSz="1200150">
            <a:lnSpc>
              <a:spcPct val="90000"/>
            </a:lnSpc>
            <a:spcBef>
              <a:spcPct val="0"/>
            </a:spcBef>
            <a:spcAft>
              <a:spcPct val="35000"/>
            </a:spcAft>
            <a:buNone/>
          </a:pPr>
          <a:r>
            <a:rPr lang="en-US" sz="2700" kern="1200" dirty="0"/>
            <a:t>Send </a:t>
          </a:r>
          <a:r>
            <a:rPr lang="en-US" sz="2700" b="1" kern="1200" dirty="0"/>
            <a:t>result to classical optimizer </a:t>
          </a:r>
          <a:r>
            <a:rPr lang="en-US" sz="2700" kern="1200" dirty="0"/>
            <a:t>for updated parameters.</a:t>
          </a:r>
        </a:p>
      </dsp:txBody>
      <dsp:txXfrm>
        <a:off x="4623660" y="2550530"/>
        <a:ext cx="3069539" cy="1841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8F651-79E0-964C-92F7-A103B73FADA8}">
      <dsp:nvSpPr>
        <dsp:cNvPr id="0" name=""/>
        <dsp:cNvSpPr/>
      </dsp:nvSpPr>
      <dsp:spPr>
        <a:xfrm>
          <a:off x="1333" y="1064333"/>
          <a:ext cx="3121474" cy="156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1. Initialization of state</a:t>
          </a:r>
        </a:p>
      </dsp:txBody>
      <dsp:txXfrm>
        <a:off x="47045" y="1110045"/>
        <a:ext cx="3030050" cy="1469313"/>
      </dsp:txXfrm>
    </dsp:sp>
    <dsp:sp modelId="{B48FF2C4-5267-504B-8713-F375244F9F59}">
      <dsp:nvSpPr>
        <dsp:cNvPr id="0" name=""/>
        <dsp:cNvSpPr/>
      </dsp:nvSpPr>
      <dsp:spPr>
        <a:xfrm>
          <a:off x="3903177" y="1064333"/>
          <a:ext cx="3121474" cy="156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2. Choosing ansatz </a:t>
          </a:r>
        </a:p>
      </dsp:txBody>
      <dsp:txXfrm>
        <a:off x="3948889" y="1110045"/>
        <a:ext cx="3030050" cy="1469313"/>
      </dsp:txXfrm>
    </dsp:sp>
    <dsp:sp modelId="{35C82AB0-2930-DC47-8F95-8BEA5A06ED32}">
      <dsp:nvSpPr>
        <dsp:cNvPr id="0" name=""/>
        <dsp:cNvSpPr/>
      </dsp:nvSpPr>
      <dsp:spPr>
        <a:xfrm>
          <a:off x="7805020" y="1064333"/>
          <a:ext cx="3121474" cy="156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3. Optimizers</a:t>
          </a:r>
        </a:p>
      </dsp:txBody>
      <dsp:txXfrm>
        <a:off x="7850732" y="1110045"/>
        <a:ext cx="3030050" cy="14693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ECD1F-8057-47F4-970A-5CB966FFAF2C}">
      <dsp:nvSpPr>
        <dsp:cNvPr id="0" name=""/>
        <dsp:cNvSpPr/>
      </dsp:nvSpPr>
      <dsp:spPr>
        <a:xfrm>
          <a:off x="679050"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6E8F1-F676-44F2-908F-178C1DF27FFD}">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7F74D-2461-4A38-94DE-A1382E50BEE2}">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General Ansatz : Parameterized circuits made of one/two qubit gates. Usually of the form </a:t>
          </a:r>
        </a:p>
      </dsp:txBody>
      <dsp:txXfrm>
        <a:off x="75768" y="3053169"/>
        <a:ext cx="3093750" cy="720000"/>
      </dsp:txXfrm>
    </dsp:sp>
    <dsp:sp modelId="{387DBF95-1EAD-4861-94D7-736619C72097}">
      <dsp:nvSpPr>
        <dsp:cNvPr id="0" name=""/>
        <dsp:cNvSpPr/>
      </dsp:nvSpPr>
      <dsp:spPr>
        <a:xfrm>
          <a:off x="4314206"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EB1DB-3277-4FE8-BB00-D799C86665D0}">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BB5CFD-85ED-4D2F-ABDF-44AC3B69C8D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Need for Ansatz: An ansatz that could optimize with fewer iterations.</a:t>
          </a:r>
        </a:p>
      </dsp:txBody>
      <dsp:txXfrm>
        <a:off x="3710925" y="3053169"/>
        <a:ext cx="3093750" cy="720000"/>
      </dsp:txXfrm>
    </dsp:sp>
    <dsp:sp modelId="{B86B059E-A82D-4FBC-9B6A-F3E977B40726}">
      <dsp:nvSpPr>
        <dsp:cNvPr id="0" name=""/>
        <dsp:cNvSpPr/>
      </dsp:nvSpPr>
      <dsp:spPr>
        <a:xfrm>
          <a:off x="7949362"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6481D-D18F-43E8-802A-B1884F0253FF}">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EBD6A1-8D94-43FA-8DF7-1C5739112E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Idea: FAMILY of PARAMETERISED UNITARIES</a:t>
          </a:r>
        </a:p>
      </dsp:txBody>
      <dsp:txXfrm>
        <a:off x="7346081" y="3053169"/>
        <a:ext cx="3093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0BB08-65C8-9744-BDCE-7C10298322CA}">
      <dsp:nvSpPr>
        <dsp:cNvPr id="0" name=""/>
        <dsp:cNvSpPr/>
      </dsp:nvSpPr>
      <dsp:spPr>
        <a:xfrm>
          <a:off x="5340923" y="1405930"/>
          <a:ext cx="2705811" cy="643860"/>
        </a:xfrm>
        <a:custGeom>
          <a:avLst/>
          <a:gdLst/>
          <a:ahLst/>
          <a:cxnLst/>
          <a:rect l="0" t="0" r="0" b="0"/>
          <a:pathLst>
            <a:path>
              <a:moveTo>
                <a:pt x="0" y="0"/>
              </a:moveTo>
              <a:lnTo>
                <a:pt x="0" y="438771"/>
              </a:lnTo>
              <a:lnTo>
                <a:pt x="2705811" y="438771"/>
              </a:lnTo>
              <a:lnTo>
                <a:pt x="2705811"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880578-75DF-DE48-85E2-63D1BD386DB8}">
      <dsp:nvSpPr>
        <dsp:cNvPr id="0" name=""/>
        <dsp:cNvSpPr/>
      </dsp:nvSpPr>
      <dsp:spPr>
        <a:xfrm>
          <a:off x="5295203" y="1405930"/>
          <a:ext cx="91440" cy="643860"/>
        </a:xfrm>
        <a:custGeom>
          <a:avLst/>
          <a:gdLst/>
          <a:ahLst/>
          <a:cxnLst/>
          <a:rect l="0" t="0" r="0" b="0"/>
          <a:pathLst>
            <a:path>
              <a:moveTo>
                <a:pt x="45720" y="0"/>
              </a:moveTo>
              <a:lnTo>
                <a:pt x="45720"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9E3E93-F8D9-D04F-9762-773A612C875D}">
      <dsp:nvSpPr>
        <dsp:cNvPr id="0" name=""/>
        <dsp:cNvSpPr/>
      </dsp:nvSpPr>
      <dsp:spPr>
        <a:xfrm>
          <a:off x="2635111" y="1405930"/>
          <a:ext cx="2705811" cy="643860"/>
        </a:xfrm>
        <a:custGeom>
          <a:avLst/>
          <a:gdLst/>
          <a:ahLst/>
          <a:cxnLst/>
          <a:rect l="0" t="0" r="0" b="0"/>
          <a:pathLst>
            <a:path>
              <a:moveTo>
                <a:pt x="2705811" y="0"/>
              </a:moveTo>
              <a:lnTo>
                <a:pt x="2705811" y="438771"/>
              </a:lnTo>
              <a:lnTo>
                <a:pt x="0" y="438771"/>
              </a:lnTo>
              <a:lnTo>
                <a:pt x="0"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B877D3-9CED-834D-83FF-21D11ED5079D}">
      <dsp:nvSpPr>
        <dsp:cNvPr id="0" name=""/>
        <dsp:cNvSpPr/>
      </dsp:nvSpPr>
      <dsp:spPr>
        <a:xfrm>
          <a:off x="4234000" y="138"/>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4D955-35DD-4340-BCE7-E10E1D03C707}">
      <dsp:nvSpPr>
        <dsp:cNvPr id="0" name=""/>
        <dsp:cNvSpPr/>
      </dsp:nvSpPr>
      <dsp:spPr>
        <a:xfrm>
          <a:off x="4479983" y="233822"/>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We have constructed our solution using</a:t>
          </a:r>
        </a:p>
      </dsp:txBody>
      <dsp:txXfrm>
        <a:off x="4521157" y="274996"/>
        <a:ext cx="2131497" cy="1323444"/>
      </dsp:txXfrm>
    </dsp:sp>
    <dsp:sp modelId="{E2194DDE-DC06-8E49-A2F7-A9575C42FEDD}">
      <dsp:nvSpPr>
        <dsp:cNvPr id="0" name=""/>
        <dsp:cNvSpPr/>
      </dsp:nvSpPr>
      <dsp:spPr>
        <a:xfrm>
          <a:off x="1528188"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C047B4-8545-9147-BA53-61774475C9AD}">
      <dsp:nvSpPr>
        <dsp:cNvPr id="0" name=""/>
        <dsp:cNvSpPr/>
      </dsp:nvSpPr>
      <dsp:spPr>
        <a:xfrm>
          <a:off x="1774171"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HF Initialisation</a:t>
          </a:r>
        </a:p>
      </dsp:txBody>
      <dsp:txXfrm>
        <a:off x="1815345" y="2324648"/>
        <a:ext cx="2131497" cy="1323444"/>
      </dsp:txXfrm>
    </dsp:sp>
    <dsp:sp modelId="{521327A5-C9E7-734B-A48D-46286320A20A}">
      <dsp:nvSpPr>
        <dsp:cNvPr id="0" name=""/>
        <dsp:cNvSpPr/>
      </dsp:nvSpPr>
      <dsp:spPr>
        <a:xfrm>
          <a:off x="4234000"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90E31-5CC8-324A-BEC7-5F067EED76A6}">
      <dsp:nvSpPr>
        <dsp:cNvPr id="0" name=""/>
        <dsp:cNvSpPr/>
      </dsp:nvSpPr>
      <dsp:spPr>
        <a:xfrm>
          <a:off x="4479983"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SU Ansatz</a:t>
          </a:r>
        </a:p>
      </dsp:txBody>
      <dsp:txXfrm>
        <a:off x="4521157" y="2324648"/>
        <a:ext cx="2131497" cy="1323444"/>
      </dsp:txXfrm>
    </dsp:sp>
    <dsp:sp modelId="{5DA454DC-5A60-454B-B634-9EAF6DFD0E78}">
      <dsp:nvSpPr>
        <dsp:cNvPr id="0" name=""/>
        <dsp:cNvSpPr/>
      </dsp:nvSpPr>
      <dsp:spPr>
        <a:xfrm>
          <a:off x="6939811"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7D422-399B-7941-9EF7-E5F7A57C428C}">
      <dsp:nvSpPr>
        <dsp:cNvPr id="0" name=""/>
        <dsp:cNvSpPr/>
      </dsp:nvSpPr>
      <dsp:spPr>
        <a:xfrm>
          <a:off x="7185794"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SLSQP Optimizer</a:t>
          </a:r>
        </a:p>
      </dsp:txBody>
      <dsp:txXfrm>
        <a:off x="7226968" y="2324648"/>
        <a:ext cx="2131497" cy="132344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25.199"/>
    </inkml:context>
    <inkml:brush xml:id="br0">
      <inkml:brushProperty name="width" value="0.1" units="cm"/>
      <inkml:brushProperty name="height" value="0.1" units="cm"/>
      <inkml:brushProperty name="ignorePressure" value="1"/>
    </inkml:brush>
  </inkml:definitions>
  <inkml:trace contextRef="#ctx0" brushRef="#br0">0 49,'0'0,"11"0,72-2,-1-3,-1-4,81-20,-144 25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25.356"/>
    </inkml:context>
    <inkml:brush xml:id="br0">
      <inkml:brushProperty name="width" value="0.1" units="cm"/>
      <inkml:brushProperty name="height" value="0.1" units="cm"/>
      <inkml:brushProperty name="ignorePressure" value="1"/>
    </inkml:brush>
  </inkml:definitions>
  <inkml:trace contextRef="#ctx0" brushRef="#br0">97 0,'0'0,"0"0,0 0,0 0,-11 17,-5 19,2-1,1 2,2 0,2 0,1 1,2 0,2 0,1 1,2-1,3 22,-4 9,15 155,-13-239,0 0,1 0,0 0,1 0,1 0,1 0,0 1,0 0,1-1,1 2,1-1,0 1,1 0,0 0,1 1,0 0,1 0,1 0,-8 10,-1 1,1 0,0 0,0 0,0 0,-1 0,1 0,0 1,0-1,0 1,0 0,0 0,0 0,0 0,0 0,0 1,0-1,0 1,0 0,0 0,-1 0,1 0,0 1,-1-1,1 1,-1 0,1-1,-1 1,0 0,0 0,1 1,-2-1,1 0,0 1,0-1,-1 1,1-1,-1 1,0 0,0 0,0-1,0 1,0 0,-1 0,1 0,-1 0,0 0,0 0,0 0,0 0,-1 0,1 0,-1 0,0 0,1 0,-1 0,-2 2,1 7,0 0,-1 0,-1 0,0-1,-1 1,0-1,-1 0,0-1,-1 1,0-1,0 0,-1-1,0 0,-1 0,0-1,0 0,-1 0,0-1,-1-1,-1 2,5-6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27.774"/>
    </inkml:context>
    <inkml:brush xml:id="br0">
      <inkml:brushProperty name="width" value="0.1" units="cm"/>
      <inkml:brushProperty name="height" value="0.1" units="cm"/>
      <inkml:brushProperty name="ignorePressure" value="1"/>
    </inkml:brush>
  </inkml:definitions>
  <inkml:trace contextRef="#ctx0" brushRef="#br0">29 0,'21'67,"-20"-57,1 1,-1-1,-1 0,0 1,0-1,-1 1,-1-1,0 0,0 0,-1 0,0 0,0 0,-1 0,-1-1,0 0,-4 7,-5 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31.600"/>
    </inkml:context>
    <inkml:brush xml:id="br0">
      <inkml:brushProperty name="width" value="0.1" units="cm"/>
      <inkml:brushProperty name="height" value="0.1" units="cm"/>
      <inkml:brushProperty name="ignorePressure" value="1"/>
    </inkml:brush>
  </inkml:definitions>
  <inkml:trace contextRef="#ctx0" brushRef="#br0">26 1240,'0'0,"0"0,-12-262,4 185,4 1,3-1,3 1,4-1,2 1,8-14,-1 26,4 0,2 2,3 0,18-32,-39 89,0-1,0 1,0 0,0 0,1 0,0 0,0 1,0 0,1 0,-1 0,1 0,0 1,0-1,0 1,0 1,1-1,0 1,-1 0,1 0,0 0,0 1,0 0,0 0,0 0,0 1,0 0,0 0,0 1,0 0,0 0,-1 0,1 1,0-1,0 1,-1 1,1-1,-1 1,0 0,0 0,0 1,0-1,0 1,-1 0,1 1,-1-1,0 1,-1-1,1 1,-1 0,0 1,0-1,-1 0,1 1,0 3,-3 8,0 1,-1-1,-1 0,-1 0,0-1,-2 1,1-1,-2 1,0-2,-1 1,-1-1,0 0,-1 0,-1-1,0 0,-1-1,0 0,-1-1,0 0,-1-1,-1 0,0-1,0 0,-1-2,-4 3,13-7,0-1,0 1,0-2,-1 1,1 0,-1-1,0 0,1-1,-1 0,0 0,0 0,0-1,0 0,-4 0,33-20,-10 14,-1 1,1 0,0 1,0 0,0 0,1 2,-1-1,1 2,0 0,0 0,-1 1,1 1,0 0,-1 0,1 1,0 1,-1 1,9 3,-19-6,1 0,-1 0,0 0,-1 1,1-1,0 1,0-1,-1 1,1 0,-1 0,1-1,-1 1,0 0,1 0,-1 1,0-1,0 0,-1 0,1 0,0 1,-1-1,0 0,1 1,-1-1,0 0,0 1,0-1,0 0,-1 1,1-1,-1 0,1 1,-1-1,0 0,0 0,0 0,0 0,-1 2,-54 74,48-70,-1 1,0-2,0 1,-1-1,0 0,0-1,-1 0,1-1,-1 0,0-1,-1 0,1 0,-1-2,1 1,-1-1,0-1,0 0,0-1,0 0,0-1,0 0,0-1,1 0,-1-1,5-1</inkml:trace>
  <inkml:trace contextRef="#ctx0" brushRef="#br0" timeOffset="3504.011">682 292,'0'0,"0"0,0 0,0 0,0 0,0 0,0 0,0 0,0 0,16 28,-7-16,0 0,0 1,-1 1,-1 0,0 0,-1 0,0 1,-1-1,-1 1,-1 1,0-1,0 0,-2 1,0-1,-1 1,0-1,-1 1,-1 0,-1-1,0 0,-1 0,0 0,-1 0,-1-1,-1 1,0-1,-4 5,-104 92,115-111,0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5:14.075"/>
    </inkml:context>
    <inkml:brush xml:id="br0">
      <inkml:brushProperty name="width" value="0.1" units="cm"/>
      <inkml:brushProperty name="height" value="0.1" units="cm"/>
      <inkml:brushProperty name="ignorePressure" value="1"/>
    </inkml:brush>
  </inkml:definitions>
  <inkml:trace contextRef="#ctx0" brushRef="#br0">1 1,'75'109,"148"243,-155-227,-101-68,24-48,-184 249,107-120,78-124,3-3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26.936"/>
    </inkml:context>
    <inkml:brush xml:id="br0">
      <inkml:brushProperty name="width" value="0.1" units="cm"/>
      <inkml:brushProperty name="height" value="0.1" units="cm"/>
      <inkml:brushProperty name="ignorePressure" value="1"/>
    </inkml:brush>
  </inkml:definitions>
  <inkml:trace contextRef="#ctx0" brushRef="#br0">0 1,'0'0,"0"0,10 5,10 4,1 0,0-1,1-1,0-2,0 0,0-1,1-1,-1-1,1-1,-1-1,1-1,-1-1,1-1,-1-1,0-1,14-5,-5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31.039"/>
    </inkml:context>
    <inkml:brush xml:id="br0">
      <inkml:brushProperty name="width" value="0.1" units="cm"/>
      <inkml:brushProperty name="height" value="0.1" units="cm"/>
      <inkml:brushProperty name="ignorePressure" value="1"/>
    </inkml:brush>
  </inkml:definitions>
  <inkml:trace contextRef="#ctx0" brushRef="#br0">1 8,'0'0,"21"-6,-18 5,1 1,-1 0,1 0,-1 0,0 0,1 0,-1 0,1 1,-1 0,0 0,1 0,-1 0,0 0,0 1,0-1,0 1,0 0,0 0,-1 0,1 0,0 0,-1 1,0-1,0 1,1 0,-2-1,1 1,0 0,0 0,-1 0,0 1,1 1,20 114,-23-51,-4 0,-2 0,-3 0,-4-1,-18 57,-15 73,41-148,44-55,-22-1,0-1,-1-1,0 0,-1-1,0-1,-1 0,0-1,0 0,-1-1,-1-1,0 0,-1 0,-1-1,1-1,25-32,262-330,-326 500,16-76,0-8,2 1,2 0,1 0,2 1,2 0,2 0,1 10,1-48,0-1,0 1,0 0,0-1,0 1,0-1,0 1,0 0,1-1,-1 1,0 0,1-1,0 1,-1-1,1 1,0-1,0 0,0 1,0-1,0 0,0 1,0-1,0 0,0 0,1 0,-1 0,0 0,1 0,-1-1,1 1,-1 0,1-1,-1 1,1-1,-1 1,1-1,0 0,-1 0,1 0,0 0,-1 0,1 0,-1 0,1 0,13-3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31.608"/>
    </inkml:context>
    <inkml:brush xml:id="br0">
      <inkml:brushProperty name="width" value="0.1" units="cm"/>
      <inkml:brushProperty name="height" value="0.1" units="cm"/>
      <inkml:brushProperty name="ignorePressure" value="1"/>
    </inkml:brush>
  </inkml:definitions>
  <inkml:trace contextRef="#ctx0" brushRef="#br0">299 144,'-74'103,"43"-57,3 1,2 1,2 1,2 2,2 0,3 1,2 0,2 2,2-1,3 2,3-1,1 1,3 0,3-1,6 40,45 41,-48-127</inkml:trace>
  <inkml:trace contextRef="#ctx0" brushRef="#br0" timeOffset="6534.712">525 377,'0'0,"-8"18,-12 33,9-29,1 0,1 1,1 0,1 0,1 1,1-1,1 1,1 1,1-1,1 0,1 1,2-1,0 0,1 0,3 6,-1-18,1 0,1 0,0-1,0 0,1 0,1 0,0-1,0-1,1 1,0-2,0 1,1-1,1-1,-1 0,1-1,0 0,0 0,1-1,0-1,-1 0,2-1,-1-1,0 0,1-6,0 0,0-1,0-1,-1 0,0-1,0-1,-1 0,0 0,0-1,-1-1,0 0,-1-1,0 0,0 0,-2-1,1 0,-1 0,-1-1,0 0,-1-1,4-11,-4 9,0-1,0 1,-2-1,0 0,-1 0,-1 0,0 0,-1-1,-1 1,-1 0,-1 0,0-1,-1 1,0 0,-2 1,-2-7,4 14,-1-1,0 1,0 0,0 1,-1-1,-1 1,0 0,0 0,0 0,-1 1,0 0,0 0,-1 1,0 0,0 1,0-1,-1 1,0 1,0 0,0 0,0 1,-1 0,1 0,-1 1,0 1,0-1,1 2,-1-1,-1 1,1 1,0 1,0 0,0 0,0 1,0 1,1-1,-1 1,1 1,0 0,0 0,1 1,-1 0,1 0,1 1,-2 2,5-6,0 0,1 1,-1-1,1 1,0 0,0 0,1 0,-1 1,1-1,0 0,0 1,0 0,1-1,0 1,-1 0,2 0,-1 0,1 0,-1-1,1 1,1 0,-1 0,1 0,0 0,0 0,0 0,0-1,1 1,0-1,0 1,0-1,2 2,2 0,1-1,0 0,0 0,0-1,0 1,1-2,0 1,0-1,0 0,0-1,1 1,-1-2,0 1,1-1,-1-1,1 1,0-1,-1-1,1 0,-1 0,1-1,-1 0,-2 2,36-4</inkml:trace>
  <inkml:trace contextRef="#ctx0" brushRef="#br0" timeOffset="7420.461">1277 0,'39'40,"-19"-18,0 0,-1 1,-2 1,0 1,-2 0,-1 1,0 0,-2 1,-2 1,0 0,-2 1,-1-1,-1 1,-1 1,-2-1,-1 1,-1-1,-2 1,-1-1,-1 1,-1-1,-6 18,-5 10,-2-2,-3 0,-2-1,-3-1,-1-1,-3-1,-3-2,-22 27,-33 17,62-70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01.938"/>
    </inkml:context>
    <inkml:brush xml:id="br0">
      <inkml:brushProperty name="width" value="0.1" units="cm"/>
      <inkml:brushProperty name="height" value="0.1" units="cm"/>
      <inkml:brushProperty name="ignorePressure" value="1"/>
    </inkml:brush>
  </inkml:definitions>
  <inkml:trace contextRef="#ctx0" brushRef="#br0">71 63,'-11'28,"2"-1,1 2,1-1,1 1,2 0,-1 17,3-23,-10 109,6 1,6 0,5-1,6 1,6-1,6-2,7 6,5 42,-36-174,0-4</inkml:trace>
  <inkml:trace contextRef="#ctx0" brushRef="#br0" timeOffset="832.976">185 1005,'12'-12,"409"-417,-413 422,-8 5,1 1,0-1,0 1,0-1,0 1,0-1,0 1,0 0,0 0,0 0,1-1,-1 1,0 0,1 1,-1-1,1 0,-1 0,1 1,0-1,-1 0,1 1,0 0,-1-1,1 1,0 0,-1 0,1 0,0 0,-1 0,1 0,0 1,-1-1,1 1,0-1,-1 1,1-1,-1 1,1 0,-1 0,1 0,-1 0,1 0,-1 0,0 0,0 0,0 0,1 1,-1 0,21 31,-2 1,-1 1,-2 0,-1 1,-2 1,-2 1,7 33,3 3,-21-71,-1-1,1 0,0 1,0-1,0 0,0 0,0 0,0 0,1 0,-1 0,0 0,1 0,0 0,-1-1,1 1,0-1,0 1,0-1,0 0,0 0,0 0,1 0,-1 0,0 0,0 0,1-1,-1 1,0-1,1 0,-1 0,1 0,-1 0,0 0,1 0,-1 0,0-1,1 0,-1 1,0-1,1 0,36-10,0-1,-1-2,-1-2,0-1,-1-2,0-2,-2-1,24-21,59-34,-111 75,0 0,-1 0,1 1,0-1,0 1,0 0,0 1,0-1,0 1,0 1,0-1,0 1,0 0,-1 0,1 1,0-1,0 1,-1 1,1-1,-1 1,0 0,0 0,0 0,0 1,0 0,-1 0,4 4,-3 3,-5-11</inkml:trace>
  <inkml:trace contextRef="#ctx0" brushRef="#br0" timeOffset="1192.918">1149 97,'-3'11,"-32"186,9 2,8 0,9 2,9-1,24 184,-12-253,-9-106</inkml:trace>
  <inkml:trace contextRef="#ctx0" brushRef="#br0" timeOffset="13787.26">1459 1552,'22'55,"97"366,-94-472,120-305,-140 347,0 2</inkml:trace>
  <inkml:trace contextRef="#ctx0" brushRef="#br0" timeOffset="21723.878">3141 1,'19'15,"359"329,-304-277,-4 4,-2 3,47 69,-127-69,-191 452,87-284,101-214,15-27</inkml:trace>
  <inkml:trace contextRef="#ctx0" brushRef="#br0" timeOffset="59285.262">2049 2112,'39'-6,"-24"3,0-1,0 0,-1-1,0 0,0-2,0 1,-1-2,0 1,-1-2,1 0,-2 0,1-1,-1-1,-1 0,0 0,0-1,-1 0,-1-1,0 0,-1 0,0-1,-1 0,-1 0,0 0,-1-1,0 1,-1-1,-1 0,1-11,-4 20,1 0,-1 0,0 0,0 0,-1 0,1 0,-1 1,-1-1,1 1,-1-1,0 1,0 0,-1 0,1 1,-1-1,0 0,0 1,-1 0,1 0,-1 1,0-1,0 1,0 0,0 0,-1 1,1-1,-1 1,0 0,1 1,-1 0,0-1,0 2,0-1,0 1,0 0,-5 0,-8 3,0 1,0 0,0 2,1 0,0 1,0 0,0 2,1 0,1 1,-1 1,2 0,-3 3,11-8,1 0,-1 0,1 1,0-1,1 1,-1 1,2-1,-1 1,1 0,0 0,0 1,1-1,0 1,1-1,0 1,0 0,1 0,0 0,1 0,0 0,0 0,1 0,0 0,0 0,1 0,3 8,62 97,-64-111</inkml:trace>
  <inkml:trace contextRef="#ctx0" brushRef="#br0" timeOffset="63824.809">2098 1934,'0'0,"0"0,0 0,0 0,0 0,10 23,9 7,1-1,1-1,1-1,2-1,1-1,1-2,23 18,24 23,-64-56</inkml:trace>
  <inkml:trace contextRef="#ctx0" brushRef="#br0" timeOffset="64899.409">2513 1666,'94'13,"83"-32,-168 17</inkml:trace>
  <inkml:trace contextRef="#ctx0" brushRef="#br0" timeOffset="65679.579">2578 1699,'0'0,"0"14,0 92,16 193,-12-293,0-1,0 1,1-1,0 0,0-1,0 1,0-1,1 0,-1 0,1-1,0 0,1 0,-1 0,0-1,1 0,-1 0,1 0,3 0,-8-2,207 22,-209-22,0 0</inkml:trace>
  <inkml:trace contextRef="#ctx0" brushRef="#br0" timeOffset="66162.519">2568 2023,'185'-39,"-4"-6,-179 45,-1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14.357"/>
    </inkml:context>
    <inkml:brush xml:id="br0">
      <inkml:brushProperty name="width" value="0.1" units="cm"/>
      <inkml:brushProperty name="height" value="0.1" units="cm"/>
      <inkml:brushProperty name="ignorePressure" value="1"/>
    </inkml:brush>
  </inkml:definitions>
  <inkml:trace contextRef="#ctx0" brushRef="#br0">0 1,'6'438,"22"27,-14-263,-14-203,0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15.066"/>
    </inkml:context>
    <inkml:brush xml:id="br0">
      <inkml:brushProperty name="width" value="0.1" units="cm"/>
      <inkml:brushProperty name="height" value="0.1" units="cm"/>
      <inkml:brushProperty name="ignorePressure" value="1"/>
    </inkml:brush>
  </inkml:definitions>
  <inkml:trace contextRef="#ctx0" brushRef="#br0">4 55,'2'29,"-1"415,14-50,-12-299,-3-95</inkml:trace>
  <inkml:trace contextRef="#ctx0" brushRef="#br0" timeOffset="395.525">1 436,'27'23,"-10"-15,1-1,0-1,1 0,0-2,-1 0,1-1,1-1,-1 0,0-2,0 0,1-1,-1-1,0-1,0-1,12-4,52-12,-73 17</inkml:trace>
  <inkml:trace contextRef="#ctx0" brushRef="#br0" timeOffset="882.409">517 1,'3'21,"7"519,-4-491,1 0,3-1,1 0,3-1,2 0,14 27,-31-75,1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16.992"/>
    </inkml:context>
    <inkml:brush xml:id="br0">
      <inkml:brushProperty name="width" value="0.1" units="cm"/>
      <inkml:brushProperty name="height" value="0.1" units="cm"/>
      <inkml:brushProperty name="ignorePressure" value="1"/>
    </inkml:brush>
  </inkml:definitions>
  <inkml:trace contextRef="#ctx0" brushRef="#br0">61 48,'34'-6,"185"-35,-216 41,-2 0</inkml:trace>
  <inkml:trace contextRef="#ctx0" brushRef="#br0" timeOffset="455.934">1 139,'0'0,"2"12,16 86,-4 1,-4 0,-4 31,8 244,-14-372,0-2</inkml:trace>
  <inkml:trace contextRef="#ctx0" brushRef="#br0" timeOffset="885.384">32 406,'0'0,"0"0,18 6,9 0,0-2,1 0,0-3,0 0,-1-1,1-2,0-1,-1-1,5-2,57 1,-89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19.398"/>
    </inkml:context>
    <inkml:brush xml:id="br0">
      <inkml:brushProperty name="width" value="0.1" units="cm"/>
      <inkml:brushProperty name="height" value="0.1" units="cm"/>
      <inkml:brushProperty name="ignorePressure" value="1"/>
    </inkml:brush>
  </inkml:definitions>
  <inkml:trace contextRef="#ctx0" brushRef="#br0">144 1,'-13'22,"-4"0,2 2,0-1,2 2,1 0,1 0,1 1,1 1,1-1,2 1,1 1,0-1,3 1,0 0,1-1,2 1,1 0,1 0,1-1,2 0,1 0,9 25,-15-48,1 0,0 0,0 0,0-1,0 1,0 0,1-1,-1 1,1-1,0 0,0 0,0 0,1 0,-1-1,1 1,-1-1,1 0,0 0,0 0,0-1,0 1,1-1,6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83A57-4FF4-4647-86FF-A902531A1FE8}"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253B6-5159-4530-86BC-58F1B6495ECC}" type="slidenum">
              <a:rPr lang="en-US" smtClean="0"/>
              <a:t>‹#›</a:t>
            </a:fld>
            <a:endParaRPr lang="en-US"/>
          </a:p>
        </p:txBody>
      </p:sp>
    </p:spTree>
    <p:extLst>
      <p:ext uri="{BB962C8B-B14F-4D97-AF65-F5344CB8AC3E}">
        <p14:creationId xmlns:p14="http://schemas.microsoft.com/office/powerpoint/2010/main" val="358428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a:xfrm>
            <a:off x="685800" y="4400550"/>
            <a:ext cx="5486400" cy="3600450"/>
          </a:xfrm>
          <a:prstGeom prst="rect">
            <a:avLst/>
          </a:prstGeom>
        </p:spPr>
        <p:txBody>
          <a:bodyPr/>
          <a:lstStyle/>
          <a:p>
            <a:endParaRPr lang="zh-TW" altLang="en-US"/>
          </a:p>
        </p:txBody>
      </p:sp>
      <p:sp>
        <p:nvSpPr>
          <p:cNvPr id="4" name="頁首版面配置區 3"/>
          <p:cNvSpPr>
            <a:spLocks noGrp="1"/>
          </p:cNvSpPr>
          <p:nvPr>
            <p:ph type="hdr" sz="quarter"/>
          </p:nvPr>
        </p:nvSpPr>
        <p:spPr/>
        <p:txBody>
          <a:bodyPr/>
          <a:lstStyle/>
          <a:p>
            <a:r>
              <a:rPr lang="en-US"/>
              <a:t>Name of presentation</a:t>
            </a:r>
          </a:p>
        </p:txBody>
      </p:sp>
      <p:sp>
        <p:nvSpPr>
          <p:cNvPr id="5" name="日期版面配置區 4"/>
          <p:cNvSpPr>
            <a:spLocks noGrp="1"/>
          </p:cNvSpPr>
          <p:nvPr>
            <p:ph type="dt" idx="1"/>
          </p:nvPr>
        </p:nvSpPr>
        <p:spPr/>
        <p:txBody>
          <a:bodyPr/>
          <a:lstStyle/>
          <a:p>
            <a:fld id="{8D35C32B-10D1-1447-A35B-280119DE9D12}" type="datetime3">
              <a:rPr lang="en-GB" smtClean="0"/>
              <a:pPr/>
              <a:t>30 June, 2024</a:t>
            </a:fld>
            <a:endParaRPr lang="en-US"/>
          </a:p>
        </p:txBody>
      </p:sp>
    </p:spTree>
    <p:extLst>
      <p:ext uri="{BB962C8B-B14F-4D97-AF65-F5344CB8AC3E}">
        <p14:creationId xmlns:p14="http://schemas.microsoft.com/office/powerpoint/2010/main" val="421393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10</a:t>
            </a:fld>
            <a:endParaRPr kumimoji="1" lang="zh-TW" altLang="en-US"/>
          </a:p>
        </p:txBody>
      </p:sp>
    </p:spTree>
    <p:extLst>
      <p:ext uri="{BB962C8B-B14F-4D97-AF65-F5344CB8AC3E}">
        <p14:creationId xmlns:p14="http://schemas.microsoft.com/office/powerpoint/2010/main" val="24629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11</a:t>
            </a:fld>
            <a:endParaRPr kumimoji="1" lang="zh-TW" altLang="en-US"/>
          </a:p>
        </p:txBody>
      </p:sp>
    </p:spTree>
    <p:extLst>
      <p:ext uri="{BB962C8B-B14F-4D97-AF65-F5344CB8AC3E}">
        <p14:creationId xmlns:p14="http://schemas.microsoft.com/office/powerpoint/2010/main" val="2762565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a:latin typeface="Erewhon-Regular"/>
              </a:rPr>
              <a:t>The principle of TR-EPR is to detect the transitions of electrons between each non-degenerate vibrational energy</a:t>
            </a:r>
          </a:p>
          <a:p>
            <a:pPr algn="l"/>
            <a:r>
              <a:rPr lang="en-US" altLang="zh-TW" sz="1800" b="0" i="0" u="none" strike="noStrike" baseline="0">
                <a:latin typeface="Erewhon-Regular"/>
              </a:rPr>
              <a:t>levels. For monitoring these transitions the EPR sample needs to be placed in a microwave cavity which</a:t>
            </a:r>
          </a:p>
          <a:p>
            <a:pPr algn="l"/>
            <a:r>
              <a:rPr lang="en-US" altLang="zh-TW" sz="1800" b="0" i="0" u="none" strike="noStrike" baseline="0">
                <a:latin typeface="Erewhon-Regular"/>
              </a:rPr>
              <a:t>is exposed to a variable applied magnetic field and continuous microwave irradiation that has a wavelength</a:t>
            </a:r>
          </a:p>
          <a:p>
            <a:pPr algn="l"/>
            <a:r>
              <a:rPr lang="en-US" altLang="zh-TW" sz="1800" b="0" i="0" u="none" strike="noStrike" baseline="0">
                <a:latin typeface="Erewhon-Regular"/>
              </a:rPr>
              <a:t>that resonant with EPR transitions at particular field strengths. Depending on the population distribution,</a:t>
            </a:r>
          </a:p>
          <a:p>
            <a:pPr algn="l"/>
            <a:r>
              <a:rPr lang="en-US" altLang="zh-TW" sz="1800" b="0" i="0" u="none" strike="noStrike" baseline="0">
                <a:latin typeface="Erewhon-Regular"/>
              </a:rPr>
              <a:t>the transitions of the sample’s EPR are induced by the emission or absorption of the microwave</a:t>
            </a:r>
          </a:p>
          <a:p>
            <a:pPr algn="l"/>
            <a:r>
              <a:rPr lang="en-US" altLang="zh-TW" sz="1800" b="0" i="0" u="none" strike="noStrike" baseline="0">
                <a:latin typeface="Erewhon-Regular"/>
              </a:rPr>
              <a:t>irradiation in the cavity. For inducing the Zeeman split, an external magnetic field is generated by a magnet</a:t>
            </a:r>
          </a:p>
          <a:p>
            <a:pPr algn="l"/>
            <a:r>
              <a:rPr lang="en-US" altLang="zh-TW" sz="1800" b="0" i="0" u="none" strike="noStrike" baseline="0">
                <a:latin typeface="Erewhon-Regular"/>
              </a:rPr>
              <a:t>surrounding the microwave cavity, and the transition frequency between this split energy level</a:t>
            </a:r>
            <a:endParaRPr lang="en-US" altLang="zh-TW" sz="1800" b="0" i="0" u="none" strike="noStrike" baseline="0">
              <a:latin typeface="CMMI7"/>
            </a:endParaRPr>
          </a:p>
          <a:p>
            <a:pPr algn="l"/>
            <a:r>
              <a:rPr lang="en-US" altLang="zh-TW" sz="1800" b="0" i="0" u="none" strike="noStrike" baseline="0">
                <a:latin typeface="Erewhon-Regular"/>
              </a:rPr>
              <a:t>which means the cavity is on resonance</a:t>
            </a:r>
            <a:endParaRPr lang="zh-TW" altLang="en-US"/>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2</a:t>
            </a:fld>
            <a:endParaRPr kumimoji="1" lang="zh-TW" altLang="en-US"/>
          </a:p>
        </p:txBody>
      </p:sp>
    </p:spTree>
    <p:extLst>
      <p:ext uri="{BB962C8B-B14F-4D97-AF65-F5344CB8AC3E}">
        <p14:creationId xmlns:p14="http://schemas.microsoft.com/office/powerpoint/2010/main" val="147405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a:latin typeface="Erewhon-Regular"/>
              </a:rPr>
              <a:t>The principle of TR-EPR is to detect the transitions of electrons between each non-degenerate vibrational energy</a:t>
            </a:r>
          </a:p>
          <a:p>
            <a:pPr algn="l"/>
            <a:r>
              <a:rPr lang="en-US" altLang="zh-TW" sz="1800" b="0" i="0" u="none" strike="noStrike" baseline="0">
                <a:latin typeface="Erewhon-Regular"/>
              </a:rPr>
              <a:t>levels. For monitoring these transitions the EPR sample needs to be placed in a microwave cavity which</a:t>
            </a:r>
          </a:p>
          <a:p>
            <a:pPr algn="l"/>
            <a:r>
              <a:rPr lang="en-US" altLang="zh-TW" sz="1800" b="0" i="0" u="none" strike="noStrike" baseline="0">
                <a:latin typeface="Erewhon-Regular"/>
              </a:rPr>
              <a:t>is exposed to a variable applied magnetic field and continuous microwave irradiation that has a wavelength</a:t>
            </a:r>
          </a:p>
          <a:p>
            <a:pPr algn="l"/>
            <a:r>
              <a:rPr lang="en-US" altLang="zh-TW" sz="1800" b="0" i="0" u="none" strike="noStrike" baseline="0">
                <a:latin typeface="Erewhon-Regular"/>
              </a:rPr>
              <a:t>that resonant with EPR transitions at particular field strengths. Depending on the population distribution,</a:t>
            </a:r>
          </a:p>
          <a:p>
            <a:pPr algn="l"/>
            <a:r>
              <a:rPr lang="en-US" altLang="zh-TW" sz="1800" b="0" i="0" u="none" strike="noStrike" baseline="0">
                <a:latin typeface="Erewhon-Regular"/>
              </a:rPr>
              <a:t>the transitions of the sample’s EPR are induced by the emission or absorption of the microwave</a:t>
            </a:r>
          </a:p>
          <a:p>
            <a:pPr algn="l"/>
            <a:r>
              <a:rPr lang="en-US" altLang="zh-TW" sz="1800" b="0" i="0" u="none" strike="noStrike" baseline="0">
                <a:latin typeface="Erewhon-Regular"/>
              </a:rPr>
              <a:t>irradiation in the cavity. For inducing the Zeeman split, an external magnetic field is generated by a magnet</a:t>
            </a:r>
          </a:p>
          <a:p>
            <a:pPr algn="l"/>
            <a:r>
              <a:rPr lang="en-US" altLang="zh-TW" sz="1800" b="0" i="0" u="none" strike="noStrike" baseline="0">
                <a:latin typeface="Erewhon-Regular"/>
              </a:rPr>
              <a:t>surrounding the microwave cavity, and the transition frequency between this split energy level</a:t>
            </a:r>
            <a:endParaRPr lang="en-US" altLang="zh-TW" sz="1800" b="0" i="0" u="none" strike="noStrike" baseline="0">
              <a:latin typeface="CMMI7"/>
            </a:endParaRPr>
          </a:p>
          <a:p>
            <a:pPr algn="l"/>
            <a:r>
              <a:rPr lang="en-US" altLang="zh-TW" sz="1800" b="0" i="0" u="none" strike="noStrike" baseline="0">
                <a:latin typeface="Erewhon-Regular"/>
              </a:rPr>
              <a:t>which means the cavity is on resonance</a:t>
            </a:r>
            <a:endParaRPr lang="zh-TW" altLang="en-US"/>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3</a:t>
            </a:fld>
            <a:endParaRPr kumimoji="1" lang="zh-TW" altLang="en-US"/>
          </a:p>
        </p:txBody>
      </p:sp>
    </p:spTree>
    <p:extLst>
      <p:ext uri="{BB962C8B-B14F-4D97-AF65-F5344CB8AC3E}">
        <p14:creationId xmlns:p14="http://schemas.microsoft.com/office/powerpoint/2010/main" val="402735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a:latin typeface="Erewhon-Regular"/>
              </a:rPr>
              <a:t>The principle of TR-EPR is to detect the transitions of electrons between each non-degenerate vibrational energy</a:t>
            </a:r>
          </a:p>
          <a:p>
            <a:pPr algn="l"/>
            <a:r>
              <a:rPr lang="en-US" altLang="zh-TW" sz="1800" b="0" i="0" u="none" strike="noStrike" baseline="0">
                <a:latin typeface="Erewhon-Regular"/>
              </a:rPr>
              <a:t>levels. For monitoring these transitions the EPR sample needs to be placed in a microwave cavity which</a:t>
            </a:r>
          </a:p>
          <a:p>
            <a:pPr algn="l"/>
            <a:r>
              <a:rPr lang="en-US" altLang="zh-TW" sz="1800" b="0" i="0" u="none" strike="noStrike" baseline="0">
                <a:latin typeface="Erewhon-Regular"/>
              </a:rPr>
              <a:t>is exposed to a variable applied magnetic field and continuous microwave irradiation that has a wavelength</a:t>
            </a:r>
          </a:p>
          <a:p>
            <a:pPr algn="l"/>
            <a:r>
              <a:rPr lang="en-US" altLang="zh-TW" sz="1800" b="0" i="0" u="none" strike="noStrike" baseline="0">
                <a:latin typeface="Erewhon-Regular"/>
              </a:rPr>
              <a:t>that resonant with EPR transitions at particular field strengths. Depending on the population distribution,</a:t>
            </a:r>
          </a:p>
          <a:p>
            <a:pPr algn="l"/>
            <a:r>
              <a:rPr lang="en-US" altLang="zh-TW" sz="1800" b="0" i="0" u="none" strike="noStrike" baseline="0">
                <a:latin typeface="Erewhon-Regular"/>
              </a:rPr>
              <a:t>the transitions of the sample’s EPR are induced by the emission or absorption of the microwave</a:t>
            </a:r>
          </a:p>
          <a:p>
            <a:pPr algn="l"/>
            <a:r>
              <a:rPr lang="en-US" altLang="zh-TW" sz="1800" b="0" i="0" u="none" strike="noStrike" baseline="0">
                <a:latin typeface="Erewhon-Regular"/>
              </a:rPr>
              <a:t>irradiation in the cavity. For inducing the Zeeman split, an external magnetic field is generated by a magnet</a:t>
            </a:r>
          </a:p>
          <a:p>
            <a:pPr algn="l"/>
            <a:r>
              <a:rPr lang="en-US" altLang="zh-TW" sz="1800" b="0" i="0" u="none" strike="noStrike" baseline="0">
                <a:latin typeface="Erewhon-Regular"/>
              </a:rPr>
              <a:t>surrounding the microwave cavity, and the transition frequency between this split energy level</a:t>
            </a:r>
            <a:endParaRPr lang="en-US" altLang="zh-TW" sz="1800" b="0" i="0" u="none" strike="noStrike" baseline="0">
              <a:latin typeface="CMMI7"/>
            </a:endParaRPr>
          </a:p>
          <a:p>
            <a:pPr algn="l"/>
            <a:r>
              <a:rPr lang="en-US" altLang="zh-TW" sz="1800" b="0" i="0" u="none" strike="noStrike" baseline="0">
                <a:latin typeface="Erewhon-Regular"/>
              </a:rPr>
              <a:t>which means the cavity is on resonance</a:t>
            </a:r>
            <a:endParaRPr lang="zh-TW" altLang="en-US"/>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4</a:t>
            </a:fld>
            <a:endParaRPr kumimoji="1" lang="zh-TW" altLang="en-US"/>
          </a:p>
        </p:txBody>
      </p:sp>
    </p:spTree>
    <p:extLst>
      <p:ext uri="{BB962C8B-B14F-4D97-AF65-F5344CB8AC3E}">
        <p14:creationId xmlns:p14="http://schemas.microsoft.com/office/powerpoint/2010/main" val="190290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5</a:t>
            </a:fld>
            <a:endParaRPr kumimoji="1" lang="zh-TW" altLang="en-US"/>
          </a:p>
        </p:txBody>
      </p:sp>
    </p:spTree>
    <p:extLst>
      <p:ext uri="{BB962C8B-B14F-4D97-AF65-F5344CB8AC3E}">
        <p14:creationId xmlns:p14="http://schemas.microsoft.com/office/powerpoint/2010/main" val="131905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6</a:t>
            </a:fld>
            <a:endParaRPr kumimoji="1" lang="zh-TW" altLang="en-US"/>
          </a:p>
        </p:txBody>
      </p:sp>
    </p:spTree>
    <p:extLst>
      <p:ext uri="{BB962C8B-B14F-4D97-AF65-F5344CB8AC3E}">
        <p14:creationId xmlns:p14="http://schemas.microsoft.com/office/powerpoint/2010/main" val="256521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7</a:t>
            </a:fld>
            <a:endParaRPr kumimoji="1" lang="zh-TW" altLang="en-US"/>
          </a:p>
        </p:txBody>
      </p:sp>
    </p:spTree>
    <p:extLst>
      <p:ext uri="{BB962C8B-B14F-4D97-AF65-F5344CB8AC3E}">
        <p14:creationId xmlns:p14="http://schemas.microsoft.com/office/powerpoint/2010/main" val="254789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8</a:t>
            </a:fld>
            <a:endParaRPr kumimoji="1" lang="zh-TW" altLang="en-US"/>
          </a:p>
        </p:txBody>
      </p:sp>
    </p:spTree>
    <p:extLst>
      <p:ext uri="{BB962C8B-B14F-4D97-AF65-F5344CB8AC3E}">
        <p14:creationId xmlns:p14="http://schemas.microsoft.com/office/powerpoint/2010/main" val="37924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9</a:t>
            </a:fld>
            <a:endParaRPr kumimoji="1" lang="zh-TW" altLang="en-US"/>
          </a:p>
        </p:txBody>
      </p:sp>
    </p:spTree>
    <p:extLst>
      <p:ext uri="{BB962C8B-B14F-4D97-AF65-F5344CB8AC3E}">
        <p14:creationId xmlns:p14="http://schemas.microsoft.com/office/powerpoint/2010/main" val="289364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2A03-5DD8-4219-B76F-530A015B74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323211-8946-45A9-BA45-A4FD7067F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4E3B4A-1384-4525-BFD3-D2B787264655}"/>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D5D8404E-E8BD-4608-9E98-94DE87D4A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97A07-39E4-484A-80A1-54430A060DF7}"/>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52974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916E-EF7E-41D1-9761-E067D7D77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C154C-015E-4608-B534-E55CA0AB19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8A648-1AEA-49DB-AF7C-207DA003D806}"/>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7DC56E91-8624-4B58-A1AE-B1DCEABDF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F48D6-C747-4D0F-AEC1-75B9885B50F7}"/>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102335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F06DF-010C-45CB-B94C-0AC229EF8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A9161-FAD1-439B-B4DA-C40B55735D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F0D11-E47A-455C-B736-E6C79CE5E37F}"/>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153ECBD7-2FDD-4044-85AE-25F22E077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A3B45-F9E3-4BBF-A996-571FEC6C9731}"/>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49403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942833"/>
            <a:ext cx="8534400" cy="604513"/>
          </a:xfrm>
        </p:spPr>
        <p:txBody>
          <a:bodyPr/>
          <a:lstStyle>
            <a:lvl1pPr marL="0" indent="0" algn="l">
              <a:buNone/>
              <a:defRPr sz="320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
        <p:nvSpPr>
          <p:cNvPr id="13" name="Title 12"/>
          <p:cNvSpPr>
            <a:spLocks noGrp="1"/>
          </p:cNvSpPr>
          <p:nvPr>
            <p:ph type="title"/>
          </p:nvPr>
        </p:nvSpPr>
        <p:spPr>
          <a:xfrm>
            <a:off x="609600" y="2096689"/>
            <a:ext cx="10972800" cy="1143000"/>
          </a:xfrm>
        </p:spPr>
        <p:txBody>
          <a:bodyPr/>
          <a:lstStyle>
            <a:lvl1pPr algn="l">
              <a:defRPr sz="5333" b="0">
                <a:solidFill>
                  <a:srgbClr val="003E74"/>
                </a:solidFill>
              </a:defRPr>
            </a:lvl1pPr>
          </a:lstStyle>
          <a:p>
            <a:r>
              <a:rPr lang="en-GB"/>
              <a:t>Click to edit Master title style</a:t>
            </a:r>
            <a:endParaRPr lang="en-US"/>
          </a:p>
        </p:txBody>
      </p:sp>
      <p:sp>
        <p:nvSpPr>
          <p:cNvPr id="10" name="Text Placeholder 9"/>
          <p:cNvSpPr>
            <a:spLocks noGrp="1"/>
          </p:cNvSpPr>
          <p:nvPr>
            <p:ph type="body" sz="quarter" idx="11" hasCustomPrompt="1"/>
          </p:nvPr>
        </p:nvSpPr>
        <p:spPr>
          <a:xfrm>
            <a:off x="609600" y="5273581"/>
            <a:ext cx="8534400" cy="339811"/>
          </a:xfrm>
        </p:spPr>
        <p:txBody>
          <a:bodyPr/>
          <a:lstStyle>
            <a:lvl1pPr marL="0" indent="0" algn="l">
              <a:buNone/>
              <a:defRPr sz="1600" baseline="0">
                <a:solidFill>
                  <a:srgbClr val="002548"/>
                </a:solidFill>
              </a:defRPr>
            </a:lvl1pPr>
            <a:lvl2pPr marL="609585" indent="0" algn="ctr">
              <a:buNone/>
              <a:defRPr/>
            </a:lvl2pPr>
            <a:lvl3pPr marL="1219170" indent="0" algn="ctr">
              <a:buNone/>
              <a:defRPr/>
            </a:lvl3pPr>
            <a:lvl4pPr marL="1828754" indent="0" algn="ctr">
              <a:buNone/>
              <a:defRPr/>
            </a:lvl4pPr>
            <a:lvl5pPr marL="2438339" indent="0" algn="ctr">
              <a:buNone/>
              <a:defRPr/>
            </a:lvl5pPr>
          </a:lstStyle>
          <a:p>
            <a:pPr lvl="0"/>
            <a:r>
              <a:rPr lang="en-GB"/>
              <a:t>Click to edit author name</a:t>
            </a:r>
            <a:endParaRPr lang="en-US"/>
          </a:p>
        </p:txBody>
      </p:sp>
      <p:sp>
        <p:nvSpPr>
          <p:cNvPr id="9"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9653256" y="984350"/>
            <a:ext cx="1929145" cy="257175"/>
          </a:xfrm>
        </p:spPr>
        <p:txBody>
          <a:bodyPr/>
          <a:lstStyle>
            <a:lvl1pPr marL="0" indent="0" algn="r">
              <a:buNone/>
              <a:defRPr sz="1333">
                <a:solidFill>
                  <a:srgbClr val="003E74"/>
                </a:solidFill>
              </a:defRPr>
            </a:lvl1pPr>
          </a:lstStyle>
          <a:p>
            <a:pPr lvl="0"/>
            <a:r>
              <a:rPr lang="en-US"/>
              <a:t>Click to add the date</a:t>
            </a:r>
          </a:p>
        </p:txBody>
      </p:sp>
    </p:spTree>
    <p:extLst>
      <p:ext uri="{BB962C8B-B14F-4D97-AF65-F5344CB8AC3E}">
        <p14:creationId xmlns:p14="http://schemas.microsoft.com/office/powerpoint/2010/main" val="406469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8486-A5A5-47C9-B180-D74813C8E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F6810-DAD0-4720-8FE5-B73424A249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4D5D6-48D2-49C2-A9D1-4D7119D97D3B}"/>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05FE7F98-4278-4170-9337-7AE7C8802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FEC21-F22C-4100-8A02-A3FD40C20A71}"/>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08613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F2C1-C20B-4266-8774-AE1385A98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1FB5D9-B051-4CBE-B2A2-4E9C2703D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46BA5A-2A2C-4A86-B1F2-EADDB91D845E}"/>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4E0FBFE0-B8F5-4FC4-9771-8652366EF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C51D4-BFCC-4CFE-9D16-9AED2ED03947}"/>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407855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345D-B1B3-4E98-9795-B2388F256F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C97A4-830F-4261-90F8-BA3BDDCB7E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4B8CA6-0CDF-4C24-BF3C-6A76EE58A0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FAB3BF-084E-4022-87CF-1B953CA21D32}"/>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6" name="Footer Placeholder 5">
            <a:extLst>
              <a:ext uri="{FF2B5EF4-FFF2-40B4-BE49-F238E27FC236}">
                <a16:creationId xmlns:a16="http://schemas.microsoft.com/office/drawing/2014/main" id="{21DFFF2D-497A-4082-81EE-37333BB79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DDC09-F55E-4601-BAEA-17604187138F}"/>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65834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4856-04F3-4A5E-BA76-AD73D2DAC8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E600D9-D25B-4766-A5C2-A1D7BAD44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BFB9E5-C69D-441A-8169-F2FB1991B8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D144D8-4DE7-4B4F-8499-8682B6620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624B61-A3D9-404C-9D53-6F1BEAA62A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C646B3-ED14-409E-AF2F-49CF94090F00}"/>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8" name="Footer Placeholder 7">
            <a:extLst>
              <a:ext uri="{FF2B5EF4-FFF2-40B4-BE49-F238E27FC236}">
                <a16:creationId xmlns:a16="http://schemas.microsoft.com/office/drawing/2014/main" id="{2C1F4EA6-1209-4EEE-A73D-7B42CF661C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940044-C0B4-4708-8DD9-EA25D9D607C4}"/>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79227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C740-56A8-4AC5-A571-E25B065EF8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794B33-D150-4521-8A5B-CB2DA4B08C6C}"/>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4" name="Footer Placeholder 3">
            <a:extLst>
              <a:ext uri="{FF2B5EF4-FFF2-40B4-BE49-F238E27FC236}">
                <a16:creationId xmlns:a16="http://schemas.microsoft.com/office/drawing/2014/main" id="{0C209019-62C6-4E19-93E6-83D5E2772E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4F0C7-E5D9-4548-97D2-449571390D14}"/>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76953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BB4B7-81F2-4852-BE3E-78AE3ADB2FDD}"/>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3" name="Footer Placeholder 2">
            <a:extLst>
              <a:ext uri="{FF2B5EF4-FFF2-40B4-BE49-F238E27FC236}">
                <a16:creationId xmlns:a16="http://schemas.microsoft.com/office/drawing/2014/main" id="{B97D529D-D1EE-48B7-A1E6-BBD896F235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E8B2C-8A34-4EA3-A615-2A249726A51F}"/>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126872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BFD3-C4BA-4953-AFA1-D595832DC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F9BE39-9135-4C71-BA18-9D30D6924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21C5FE-5DDC-48EC-84C1-FE7DEAADB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B70DB0-644B-4B9D-B2D1-037AE91FFD72}"/>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6" name="Footer Placeholder 5">
            <a:extLst>
              <a:ext uri="{FF2B5EF4-FFF2-40B4-BE49-F238E27FC236}">
                <a16:creationId xmlns:a16="http://schemas.microsoft.com/office/drawing/2014/main" id="{553DC1E6-87AB-4108-BB27-51D26E09F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BDCF2-CB34-48A5-B500-D0B65BAE30A9}"/>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83414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EC42-624A-49DE-B2EE-59D28029A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D4F52-F12C-4D23-B1C4-CA652DAE2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9A08BA-A762-43D4-9CF5-B96497A93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30BA99-A863-4A24-BF57-9EB3F5C4C4E7}"/>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6" name="Footer Placeholder 5">
            <a:extLst>
              <a:ext uri="{FF2B5EF4-FFF2-40B4-BE49-F238E27FC236}">
                <a16:creationId xmlns:a16="http://schemas.microsoft.com/office/drawing/2014/main" id="{FA298F08-E34E-44DD-8AA3-3D079630D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E2BB8-23F4-4705-8576-5AC552939C2E}"/>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424692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452B0-E821-4AB7-8B38-46BB29713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D7308-ECAB-4FDD-B56C-C06409A835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19F09-572B-4D8C-8D39-9A1D7555E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36A459BD-D977-44B3-9765-DA6F12DB9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B54643-C79E-4204-BD24-3A1D3DA52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266F1-0CEF-4593-B02F-F5CC991E243C}" type="slidenum">
              <a:rPr lang="en-US" smtClean="0"/>
              <a:t>‹#›</a:t>
            </a:fld>
            <a:endParaRPr lang="en-US"/>
          </a:p>
        </p:txBody>
      </p:sp>
    </p:spTree>
    <p:extLst>
      <p:ext uri="{BB962C8B-B14F-4D97-AF65-F5344CB8AC3E}">
        <p14:creationId xmlns:p14="http://schemas.microsoft.com/office/powerpoint/2010/main" val="103498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nature.com/articles/s41586-019-1463-1"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doi.org/10.1038/nature22362"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hyperlink" Target="https://arxiv.org/pdf/1304.3061"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1.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7.xml"/><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image" Target="../media/image17.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9.png"/><Relationship Id="rId10" Type="http://schemas.openxmlformats.org/officeDocument/2006/relationships/image" Target="../media/image10.png"/><Relationship Id="rId19" Type="http://schemas.openxmlformats.org/officeDocument/2006/relationships/customXml" Target="../ink/ink9.xml"/><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3.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29.png"/><Relationship Id="rId5" Type="http://schemas.openxmlformats.org/officeDocument/2006/relationships/diagramQuickStyle" Target="../diagrams/quickStyle3.xml"/><Relationship Id="rId10" Type="http://schemas.openxmlformats.org/officeDocument/2006/relationships/image" Target="../media/image28.png"/><Relationship Id="rId4" Type="http://schemas.openxmlformats.org/officeDocument/2006/relationships/diagramLayout" Target="../diagrams/layout3.xml"/><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arxiv.org/abs/2303.11355" TargetMode="Externa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Communications">
            <a:extLst>
              <a:ext uri="{FF2B5EF4-FFF2-40B4-BE49-F238E27FC236}">
                <a16:creationId xmlns:a16="http://schemas.microsoft.com/office/drawing/2014/main" id="{F8D876C7-98CB-5984-AFC5-7F3B262A35B3}"/>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l="8990" r="1113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09600" y="1730929"/>
            <a:ext cx="10972800" cy="1143000"/>
          </a:xfrm>
        </p:spPr>
        <p:txBody>
          <a:bodyPr>
            <a:normAutofit fontScale="90000"/>
          </a:bodyPr>
          <a:lstStyle/>
          <a:p>
            <a:r>
              <a:rPr lang="en-US" sz="4000" b="1" dirty="0">
                <a:solidFill>
                  <a:schemeClr val="tx1"/>
                </a:solidFill>
              </a:rPr>
              <a:t>Quantum Algorithm Grand Challenge 2024: </a:t>
            </a:r>
            <a:br>
              <a:rPr lang="en-US" sz="4000" b="1" dirty="0">
                <a:solidFill>
                  <a:schemeClr val="tx1"/>
                </a:solidFill>
              </a:rPr>
            </a:br>
            <a:r>
              <a:rPr lang="en-US" sz="4000" b="1" dirty="0">
                <a:solidFill>
                  <a:schemeClr val="tx1"/>
                </a:solidFill>
              </a:rPr>
              <a:t>A Special Ansatz Approach</a:t>
            </a:r>
          </a:p>
        </p:txBody>
      </p:sp>
      <p:sp>
        <p:nvSpPr>
          <p:cNvPr id="4" name="Text Placeholder 3"/>
          <p:cNvSpPr>
            <a:spLocks noGrp="1"/>
          </p:cNvSpPr>
          <p:nvPr>
            <p:ph type="body" sz="quarter" idx="11"/>
          </p:nvPr>
        </p:nvSpPr>
        <p:spPr>
          <a:xfrm>
            <a:off x="609599" y="4181586"/>
            <a:ext cx="10363201" cy="2123241"/>
          </a:xfrm>
        </p:spPr>
        <p:txBody>
          <a:bodyPr>
            <a:normAutofit/>
          </a:bodyPr>
          <a:lstStyle/>
          <a:p>
            <a:r>
              <a:rPr lang="en-US" altLang="zh-TW" sz="2000" b="1" dirty="0">
                <a:solidFill>
                  <a:schemeClr val="tx1"/>
                </a:solidFill>
              </a:rPr>
              <a:t>Team Name: SU(N)-</a:t>
            </a:r>
            <a:r>
              <a:rPr lang="en-US" altLang="zh-TW" sz="2000" b="1" dirty="0" err="1">
                <a:solidFill>
                  <a:schemeClr val="tx1"/>
                </a:solidFill>
              </a:rPr>
              <a:t>QSim</a:t>
            </a:r>
            <a:endParaRPr lang="en-US" sz="2000" b="1" dirty="0">
              <a:solidFill>
                <a:schemeClr val="tx1"/>
              </a:solidFill>
            </a:endParaRPr>
          </a:p>
          <a:p>
            <a:r>
              <a:rPr lang="en-US" sz="2000" dirty="0">
                <a:solidFill>
                  <a:schemeClr val="tx1"/>
                </a:solidFill>
              </a:rPr>
              <a:t>Team Members: </a:t>
            </a:r>
          </a:p>
          <a:p>
            <a:r>
              <a:rPr lang="en-US" sz="2000" dirty="0">
                <a:solidFill>
                  <a:schemeClr val="tx1"/>
                </a:solidFill>
              </a:rPr>
              <a:t>Tina Oberoi (U. Chicago), </a:t>
            </a:r>
          </a:p>
          <a:p>
            <a:r>
              <a:rPr lang="en-US" sz="2000" dirty="0" err="1">
                <a:solidFill>
                  <a:schemeClr val="tx1"/>
                </a:solidFill>
              </a:rPr>
              <a:t>Xiaoren</a:t>
            </a:r>
            <a:r>
              <a:rPr lang="en-US" sz="2000" dirty="0">
                <a:solidFill>
                  <a:schemeClr val="tx1"/>
                </a:solidFill>
              </a:rPr>
              <a:t> Li (U. Waterloo) </a:t>
            </a:r>
          </a:p>
          <a:p>
            <a:r>
              <a:rPr lang="en-US" sz="2000" dirty="0">
                <a:solidFill>
                  <a:schemeClr val="tx1"/>
                </a:solidFill>
              </a:rPr>
              <a:t>and Kuan-Cheng Chen (Imperial College London)</a:t>
            </a:r>
          </a:p>
        </p:txBody>
      </p:sp>
      <p:sp>
        <p:nvSpPr>
          <p:cNvPr id="6" name="Text Placeholder 5"/>
          <p:cNvSpPr>
            <a:spLocks noGrp="1"/>
          </p:cNvSpPr>
          <p:nvPr>
            <p:ph type="body" sz="quarter" idx="12"/>
          </p:nvPr>
        </p:nvSpPr>
        <p:spPr>
          <a:xfrm>
            <a:off x="10010703" y="837100"/>
            <a:ext cx="1929145" cy="257175"/>
          </a:xfrm>
        </p:spPr>
        <p:txBody>
          <a:bodyPr>
            <a:normAutofit fontScale="92500" lnSpcReduction="10000"/>
          </a:bodyPr>
          <a:lstStyle/>
          <a:p>
            <a:r>
              <a:rPr lang="en-GB" sz="1400" dirty="0"/>
              <a:t>Date: 30</a:t>
            </a:r>
            <a:r>
              <a:rPr lang="en-GB" sz="1400" baseline="30000" dirty="0"/>
              <a:t>th</a:t>
            </a:r>
            <a:r>
              <a:rPr lang="en-GB" sz="1400" dirty="0"/>
              <a:t> June 2024</a:t>
            </a:r>
            <a:endParaRPr lang="en-US" sz="1400" dirty="0"/>
          </a:p>
        </p:txBody>
      </p:sp>
      <p:sp>
        <p:nvSpPr>
          <p:cNvPr id="9" name="副標題 8">
            <a:extLst>
              <a:ext uri="{FF2B5EF4-FFF2-40B4-BE49-F238E27FC236}">
                <a16:creationId xmlns:a16="http://schemas.microsoft.com/office/drawing/2014/main" id="{ABD52789-A9A7-D246-1B63-DB5AB55617C6}"/>
              </a:ext>
            </a:extLst>
          </p:cNvPr>
          <p:cNvSpPr>
            <a:spLocks noGrp="1"/>
          </p:cNvSpPr>
          <p:nvPr>
            <p:ph type="subTitle" idx="1"/>
          </p:nvPr>
        </p:nvSpPr>
        <p:spPr>
          <a:xfrm>
            <a:off x="609599" y="3084668"/>
            <a:ext cx="8534400" cy="752586"/>
          </a:xfrm>
        </p:spPr>
        <p:txBody>
          <a:bodyPr>
            <a:normAutofit/>
          </a:bodyPr>
          <a:lstStyle/>
          <a:p>
            <a:r>
              <a:rPr lang="en-US" altLang="zh-TW" sz="2000" dirty="0"/>
              <a:t>SU(N) Solver for Fermi-Hubbard Models</a:t>
            </a:r>
            <a:endParaRPr lang="zh-TW" altLang="en-US" sz="2000" dirty="0"/>
          </a:p>
        </p:txBody>
      </p:sp>
      <p:sp>
        <p:nvSpPr>
          <p:cNvPr id="10" name="Text Placeholder 4">
            <a:extLst>
              <a:ext uri="{FF2B5EF4-FFF2-40B4-BE49-F238E27FC236}">
                <a16:creationId xmlns:a16="http://schemas.microsoft.com/office/drawing/2014/main" id="{300B4A70-7090-43C0-8F0C-3B78FF46D2C0}"/>
              </a:ext>
            </a:extLst>
          </p:cNvPr>
          <p:cNvSpPr>
            <a:spLocks noGrp="1"/>
          </p:cNvSpPr>
          <p:nvPr>
            <p:ph type="body" sz="quarter" idx="10"/>
          </p:nvPr>
        </p:nvSpPr>
        <p:spPr>
          <a:xfrm>
            <a:off x="9096015" y="553173"/>
            <a:ext cx="2843833" cy="312291"/>
          </a:xfrm>
        </p:spPr>
        <p:txBody>
          <a:bodyPr/>
          <a:lstStyle/>
          <a:p>
            <a:r>
              <a:rPr lang="en-US" dirty="0"/>
              <a:t>QAGC 2024</a:t>
            </a:r>
          </a:p>
        </p:txBody>
      </p:sp>
    </p:spTree>
    <p:extLst>
      <p:ext uri="{BB962C8B-B14F-4D97-AF65-F5344CB8AC3E}">
        <p14:creationId xmlns:p14="http://schemas.microsoft.com/office/powerpoint/2010/main" val="28930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152400" y="150459"/>
            <a:ext cx="11682724"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Results for QAGC 2024</a:t>
            </a:r>
            <a:endParaRPr lang="en-US" altLang="zh-TW" sz="2800" b="1" dirty="0">
              <a:solidFill>
                <a:schemeClr val="accent1">
                  <a:lumMod val="75000"/>
                </a:schemeClr>
              </a:solidFill>
              <a:latin typeface="Arial" panose="020B0604020202020204" pitchFamily="34" charset="0"/>
              <a:ea typeface="+mj-lt"/>
              <a:cs typeface="+mj-lt"/>
            </a:endParaRPr>
          </a:p>
        </p:txBody>
      </p:sp>
      <p:grpSp>
        <p:nvGrpSpPr>
          <p:cNvPr id="43" name="群組 32">
            <a:extLst>
              <a:ext uri="{FF2B5EF4-FFF2-40B4-BE49-F238E27FC236}">
                <a16:creationId xmlns:a16="http://schemas.microsoft.com/office/drawing/2014/main" id="{0844EA94-170D-436E-B978-BDA076366092}"/>
              </a:ext>
            </a:extLst>
          </p:cNvPr>
          <p:cNvGrpSpPr/>
          <p:nvPr/>
        </p:nvGrpSpPr>
        <p:grpSpPr>
          <a:xfrm>
            <a:off x="5639" y="5549296"/>
            <a:ext cx="12186361" cy="1375368"/>
            <a:chOff x="-9251287" y="4541520"/>
            <a:chExt cx="21497167" cy="2394660"/>
          </a:xfrm>
        </p:grpSpPr>
        <p:sp>
          <p:nvSpPr>
            <p:cNvPr id="44" name="Rectangle 50">
              <a:extLst>
                <a:ext uri="{FF2B5EF4-FFF2-40B4-BE49-F238E27FC236}">
                  <a16:creationId xmlns:a16="http://schemas.microsoft.com/office/drawing/2014/main" id="{48C8A952-23BA-4793-9E3A-651874A9DECC}"/>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45" name="群組 34">
              <a:extLst>
                <a:ext uri="{FF2B5EF4-FFF2-40B4-BE49-F238E27FC236}">
                  <a16:creationId xmlns:a16="http://schemas.microsoft.com/office/drawing/2014/main" id="{11DEC35A-AD61-46A6-9A2D-42C2C64DB84A}"/>
                </a:ext>
              </a:extLst>
            </p:cNvPr>
            <p:cNvGrpSpPr/>
            <p:nvPr/>
          </p:nvGrpSpPr>
          <p:grpSpPr>
            <a:xfrm>
              <a:off x="5687969" y="4541520"/>
              <a:ext cx="6415236" cy="2394660"/>
              <a:chOff x="5225128" y="3914987"/>
              <a:chExt cx="6415236" cy="2394660"/>
            </a:xfrm>
          </p:grpSpPr>
          <p:grpSp>
            <p:nvGrpSpPr>
              <p:cNvPr id="46" name="群組 39">
                <a:extLst>
                  <a:ext uri="{FF2B5EF4-FFF2-40B4-BE49-F238E27FC236}">
                    <a16:creationId xmlns:a16="http://schemas.microsoft.com/office/drawing/2014/main" id="{532AD237-0DE8-49A5-B785-627A0910109F}"/>
                  </a:ext>
                </a:extLst>
              </p:cNvPr>
              <p:cNvGrpSpPr/>
              <p:nvPr/>
            </p:nvGrpSpPr>
            <p:grpSpPr>
              <a:xfrm>
                <a:off x="6571982" y="4813581"/>
                <a:ext cx="965880" cy="966130"/>
                <a:chOff x="8003877" y="4742213"/>
                <a:chExt cx="965880" cy="966130"/>
              </a:xfrm>
            </p:grpSpPr>
            <p:grpSp>
              <p:nvGrpSpPr>
                <p:cNvPr id="78" name="Group 6">
                  <a:extLst>
                    <a:ext uri="{FF2B5EF4-FFF2-40B4-BE49-F238E27FC236}">
                      <a16:creationId xmlns:a16="http://schemas.microsoft.com/office/drawing/2014/main" id="{98F4E34F-CE2E-40D9-A91C-E16D4ABE96EA}"/>
                    </a:ext>
                  </a:extLst>
                </p:cNvPr>
                <p:cNvGrpSpPr/>
                <p:nvPr/>
              </p:nvGrpSpPr>
              <p:grpSpPr>
                <a:xfrm>
                  <a:off x="8003877" y="4742213"/>
                  <a:ext cx="965880" cy="966130"/>
                  <a:chOff x="8018772" y="4820494"/>
                  <a:chExt cx="966131" cy="966130"/>
                </a:xfrm>
              </p:grpSpPr>
              <p:sp>
                <p:nvSpPr>
                  <p:cNvPr id="80" name="Oval 104">
                    <a:extLst>
                      <a:ext uri="{FF2B5EF4-FFF2-40B4-BE49-F238E27FC236}">
                        <a16:creationId xmlns:a16="http://schemas.microsoft.com/office/drawing/2014/main" id="{F6FE58F3-5A3F-48F1-932B-138D34EF740F}"/>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81" name="Oval 46">
                    <a:extLst>
                      <a:ext uri="{FF2B5EF4-FFF2-40B4-BE49-F238E27FC236}">
                        <a16:creationId xmlns:a16="http://schemas.microsoft.com/office/drawing/2014/main" id="{6DE8FDAB-8D87-4282-9B51-9D430DB8D1D1}"/>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9" name="Freeform 16">
                  <a:extLst>
                    <a:ext uri="{FF2B5EF4-FFF2-40B4-BE49-F238E27FC236}">
                      <a16:creationId xmlns:a16="http://schemas.microsoft.com/office/drawing/2014/main" id="{6C641238-6D6C-4FD2-9E84-5B497ED40110}"/>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47" name="群組 41">
                <a:extLst>
                  <a:ext uri="{FF2B5EF4-FFF2-40B4-BE49-F238E27FC236}">
                    <a16:creationId xmlns:a16="http://schemas.microsoft.com/office/drawing/2014/main" id="{6A61EDF9-9134-4096-9264-6D236E8F5760}"/>
                  </a:ext>
                </a:extLst>
              </p:cNvPr>
              <p:cNvGrpSpPr/>
              <p:nvPr/>
            </p:nvGrpSpPr>
            <p:grpSpPr>
              <a:xfrm>
                <a:off x="10674484" y="4792490"/>
                <a:ext cx="965880" cy="966131"/>
                <a:chOff x="9328084" y="4746180"/>
                <a:chExt cx="965880" cy="966131"/>
              </a:xfrm>
            </p:grpSpPr>
            <p:grpSp>
              <p:nvGrpSpPr>
                <p:cNvPr id="74" name="Group 8">
                  <a:extLst>
                    <a:ext uri="{FF2B5EF4-FFF2-40B4-BE49-F238E27FC236}">
                      <a16:creationId xmlns:a16="http://schemas.microsoft.com/office/drawing/2014/main" id="{C12A7F20-2610-412A-8E6D-42F0CA338AF6}"/>
                    </a:ext>
                  </a:extLst>
                </p:cNvPr>
                <p:cNvGrpSpPr/>
                <p:nvPr/>
              </p:nvGrpSpPr>
              <p:grpSpPr>
                <a:xfrm>
                  <a:off x="9328084" y="4746180"/>
                  <a:ext cx="965880" cy="966131"/>
                  <a:chOff x="9343326" y="4824461"/>
                  <a:chExt cx="966131" cy="966131"/>
                </a:xfrm>
              </p:grpSpPr>
              <p:sp>
                <p:nvSpPr>
                  <p:cNvPr id="76" name="Oval 116">
                    <a:extLst>
                      <a:ext uri="{FF2B5EF4-FFF2-40B4-BE49-F238E27FC236}">
                        <a16:creationId xmlns:a16="http://schemas.microsoft.com/office/drawing/2014/main" id="{70AC9F70-5CBA-4BED-9567-B643A1838099}"/>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7" name="Oval 48">
                    <a:extLst>
                      <a:ext uri="{FF2B5EF4-FFF2-40B4-BE49-F238E27FC236}">
                        <a16:creationId xmlns:a16="http://schemas.microsoft.com/office/drawing/2014/main" id="{651D05D5-D7A3-4513-A62C-ED868B5FA54A}"/>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5" name="Freeform 266">
                  <a:extLst>
                    <a:ext uri="{FF2B5EF4-FFF2-40B4-BE49-F238E27FC236}">
                      <a16:creationId xmlns:a16="http://schemas.microsoft.com/office/drawing/2014/main" id="{480D93C2-7484-44C2-9FA9-EC0DDC3BF652}"/>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48" name="群組 42">
                <a:extLst>
                  <a:ext uri="{FF2B5EF4-FFF2-40B4-BE49-F238E27FC236}">
                    <a16:creationId xmlns:a16="http://schemas.microsoft.com/office/drawing/2014/main" id="{531020ED-0B17-4BB6-BB8B-76F653B84DB5}"/>
                  </a:ext>
                </a:extLst>
              </p:cNvPr>
              <p:cNvGrpSpPr/>
              <p:nvPr/>
            </p:nvGrpSpPr>
            <p:grpSpPr>
              <a:xfrm>
                <a:off x="6421855" y="3914987"/>
                <a:ext cx="2506799" cy="2394660"/>
                <a:chOff x="2107799" y="3826225"/>
                <a:chExt cx="2506799" cy="2394660"/>
              </a:xfrm>
            </p:grpSpPr>
            <p:grpSp>
              <p:nvGrpSpPr>
                <p:cNvPr id="64" name="Group 2">
                  <a:extLst>
                    <a:ext uri="{FF2B5EF4-FFF2-40B4-BE49-F238E27FC236}">
                      <a16:creationId xmlns:a16="http://schemas.microsoft.com/office/drawing/2014/main" id="{C938DA81-390C-4022-B253-33A808DA2936}"/>
                    </a:ext>
                  </a:extLst>
                </p:cNvPr>
                <p:cNvGrpSpPr/>
                <p:nvPr/>
              </p:nvGrpSpPr>
              <p:grpSpPr>
                <a:xfrm>
                  <a:off x="3648718" y="4716543"/>
                  <a:ext cx="965880" cy="966131"/>
                  <a:chOff x="5482144" y="4799073"/>
                  <a:chExt cx="966131" cy="966131"/>
                </a:xfrm>
              </p:grpSpPr>
              <p:sp>
                <p:nvSpPr>
                  <p:cNvPr id="72" name="Oval 86">
                    <a:extLst>
                      <a:ext uri="{FF2B5EF4-FFF2-40B4-BE49-F238E27FC236}">
                        <a16:creationId xmlns:a16="http://schemas.microsoft.com/office/drawing/2014/main" id="{C5790DC2-EC3F-4B94-9C50-CA6C36BC3042}"/>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3" name="Oval 87">
                    <a:extLst>
                      <a:ext uri="{FF2B5EF4-FFF2-40B4-BE49-F238E27FC236}">
                        <a16:creationId xmlns:a16="http://schemas.microsoft.com/office/drawing/2014/main" id="{8D959313-B364-42A3-A534-F2FA9A607180}"/>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65" name="Group 37">
                  <a:extLst>
                    <a:ext uri="{FF2B5EF4-FFF2-40B4-BE49-F238E27FC236}">
                      <a16:creationId xmlns:a16="http://schemas.microsoft.com/office/drawing/2014/main" id="{53FCEAAC-1045-46C7-B5E0-F4F4A64FBCB9}"/>
                    </a:ext>
                  </a:extLst>
                </p:cNvPr>
                <p:cNvGrpSpPr/>
                <p:nvPr/>
              </p:nvGrpSpPr>
              <p:grpSpPr>
                <a:xfrm rot="18900000">
                  <a:off x="2107799" y="3826225"/>
                  <a:ext cx="1823496" cy="2394660"/>
                  <a:chOff x="3375025" y="-1587"/>
                  <a:chExt cx="11843767" cy="15104774"/>
                </a:xfrm>
                <a:solidFill>
                  <a:schemeClr val="bg1"/>
                </a:solidFill>
              </p:grpSpPr>
              <p:sp>
                <p:nvSpPr>
                  <p:cNvPr id="66" name="Freeform 5">
                    <a:extLst>
                      <a:ext uri="{FF2B5EF4-FFF2-40B4-BE49-F238E27FC236}">
                        <a16:creationId xmlns:a16="http://schemas.microsoft.com/office/drawing/2014/main" id="{3768D817-6F69-4228-B24C-CC8C71F0FA0A}"/>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7" name="Freeform 6">
                    <a:extLst>
                      <a:ext uri="{FF2B5EF4-FFF2-40B4-BE49-F238E27FC236}">
                        <a16:creationId xmlns:a16="http://schemas.microsoft.com/office/drawing/2014/main" id="{28CE90ED-E19D-41A3-AD0A-5D02ACC2956D}"/>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8" name="Freeform 7">
                    <a:extLst>
                      <a:ext uri="{FF2B5EF4-FFF2-40B4-BE49-F238E27FC236}">
                        <a16:creationId xmlns:a16="http://schemas.microsoft.com/office/drawing/2014/main" id="{61982C40-836A-4C7A-83DF-E66FDF88F531}"/>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9" name="Freeform 8">
                    <a:extLst>
                      <a:ext uri="{FF2B5EF4-FFF2-40B4-BE49-F238E27FC236}">
                        <a16:creationId xmlns:a16="http://schemas.microsoft.com/office/drawing/2014/main" id="{A71348AC-34B4-4208-B86C-4C7932C6B198}"/>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70" name="Oval 9">
                    <a:extLst>
                      <a:ext uri="{FF2B5EF4-FFF2-40B4-BE49-F238E27FC236}">
                        <a16:creationId xmlns:a16="http://schemas.microsoft.com/office/drawing/2014/main" id="{B62DFCF9-D191-4BE6-B7E9-AD9692859282}"/>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71" name="Oval 10">
                    <a:extLst>
                      <a:ext uri="{FF2B5EF4-FFF2-40B4-BE49-F238E27FC236}">
                        <a16:creationId xmlns:a16="http://schemas.microsoft.com/office/drawing/2014/main" id="{CBCD16A0-D0B6-4EE3-83BE-7DB5D61CE287}"/>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50" name="群組 43">
                <a:extLst>
                  <a:ext uri="{FF2B5EF4-FFF2-40B4-BE49-F238E27FC236}">
                    <a16:creationId xmlns:a16="http://schemas.microsoft.com/office/drawing/2014/main" id="{EC1F8CFF-7771-4E61-921A-0D0BCD1BCB51}"/>
                  </a:ext>
                </a:extLst>
              </p:cNvPr>
              <p:cNvGrpSpPr/>
              <p:nvPr/>
            </p:nvGrpSpPr>
            <p:grpSpPr>
              <a:xfrm>
                <a:off x="9320922" y="4805304"/>
                <a:ext cx="965880" cy="966131"/>
                <a:chOff x="8280678" y="4751754"/>
                <a:chExt cx="965880" cy="966131"/>
              </a:xfrm>
            </p:grpSpPr>
            <p:grpSp>
              <p:nvGrpSpPr>
                <p:cNvPr id="58" name="Group 7">
                  <a:extLst>
                    <a:ext uri="{FF2B5EF4-FFF2-40B4-BE49-F238E27FC236}">
                      <a16:creationId xmlns:a16="http://schemas.microsoft.com/office/drawing/2014/main" id="{B864826A-2B81-4ABD-861B-BE32B25EDD63}"/>
                    </a:ext>
                  </a:extLst>
                </p:cNvPr>
                <p:cNvGrpSpPr/>
                <p:nvPr/>
              </p:nvGrpSpPr>
              <p:grpSpPr>
                <a:xfrm>
                  <a:off x="8280678" y="4751754"/>
                  <a:ext cx="965880" cy="966131"/>
                  <a:chOff x="8295646" y="4830035"/>
                  <a:chExt cx="966131" cy="966131"/>
                </a:xfrm>
              </p:grpSpPr>
              <p:sp>
                <p:nvSpPr>
                  <p:cNvPr id="62" name="Oval 110">
                    <a:extLst>
                      <a:ext uri="{FF2B5EF4-FFF2-40B4-BE49-F238E27FC236}">
                        <a16:creationId xmlns:a16="http://schemas.microsoft.com/office/drawing/2014/main" id="{6BFF9014-5BAA-4C3B-83CF-EAEBE5FFBCDC}"/>
                      </a:ext>
                    </a:extLst>
                  </p:cNvPr>
                  <p:cNvSpPr/>
                  <p:nvPr/>
                </p:nvSpPr>
                <p:spPr bwMode="auto">
                  <a:xfrm>
                    <a:off x="8352391" y="4888726"/>
                    <a:ext cx="852640" cy="852640"/>
                  </a:xfrm>
                  <a:prstGeom prst="ellipse">
                    <a:avLst/>
                  </a:prstGeom>
                  <a:solidFill>
                    <a:srgbClr val="A5A5A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63" name="Oval 47">
                    <a:extLst>
                      <a:ext uri="{FF2B5EF4-FFF2-40B4-BE49-F238E27FC236}">
                        <a16:creationId xmlns:a16="http://schemas.microsoft.com/office/drawing/2014/main" id="{9A15A611-9120-4C78-9A4D-964A5329F190}"/>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59" name="Group 44">
                  <a:extLst>
                    <a:ext uri="{FF2B5EF4-FFF2-40B4-BE49-F238E27FC236}">
                      <a16:creationId xmlns:a16="http://schemas.microsoft.com/office/drawing/2014/main" id="{5DC19AF2-63A3-4B90-AB7D-4E2F591C7C00}"/>
                    </a:ext>
                  </a:extLst>
                </p:cNvPr>
                <p:cNvGrpSpPr/>
                <p:nvPr/>
              </p:nvGrpSpPr>
              <p:grpSpPr>
                <a:xfrm>
                  <a:off x="8511177" y="4967483"/>
                  <a:ext cx="537816" cy="505915"/>
                  <a:chOff x="1695217" y="36469"/>
                  <a:chExt cx="506412" cy="476250"/>
                </a:xfrm>
                <a:solidFill>
                  <a:schemeClr val="bg1"/>
                </a:solidFill>
              </p:grpSpPr>
              <p:sp>
                <p:nvSpPr>
                  <p:cNvPr id="60" name="Oval 14">
                    <a:extLst>
                      <a:ext uri="{FF2B5EF4-FFF2-40B4-BE49-F238E27FC236}">
                        <a16:creationId xmlns:a16="http://schemas.microsoft.com/office/drawing/2014/main" id="{7CE33FF8-E295-4050-8D3F-770ED76E8FB5}"/>
                      </a:ext>
                    </a:extLst>
                  </p:cNvPr>
                  <p:cNvSpPr>
                    <a:spLocks noChangeArrowheads="1"/>
                  </p:cNvSpPr>
                  <p:nvPr/>
                </p:nvSpPr>
                <p:spPr bwMode="auto">
                  <a:xfrm>
                    <a:off x="1948423" y="296567"/>
                    <a:ext cx="60325" cy="6191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1" name="Freeform 15">
                    <a:extLst>
                      <a:ext uri="{FF2B5EF4-FFF2-40B4-BE49-F238E27FC236}">
                        <a16:creationId xmlns:a16="http://schemas.microsoft.com/office/drawing/2014/main" id="{371C1D53-E510-416F-90B4-AE9E9BB6390D}"/>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51" name="群組 47">
                <a:extLst>
                  <a:ext uri="{FF2B5EF4-FFF2-40B4-BE49-F238E27FC236}">
                    <a16:creationId xmlns:a16="http://schemas.microsoft.com/office/drawing/2014/main" id="{3028F659-6A95-4B65-8345-953820A5E87B}"/>
                  </a:ext>
                </a:extLst>
              </p:cNvPr>
              <p:cNvGrpSpPr/>
              <p:nvPr/>
            </p:nvGrpSpPr>
            <p:grpSpPr>
              <a:xfrm>
                <a:off x="5225128" y="4813579"/>
                <a:ext cx="5477483" cy="1297188"/>
                <a:chOff x="5454469" y="4765653"/>
                <a:chExt cx="5477483" cy="1297188"/>
              </a:xfrm>
            </p:grpSpPr>
            <p:sp>
              <p:nvSpPr>
                <p:cNvPr id="52" name="Freeform 98">
                  <a:extLst>
                    <a:ext uri="{FF2B5EF4-FFF2-40B4-BE49-F238E27FC236}">
                      <a16:creationId xmlns:a16="http://schemas.microsoft.com/office/drawing/2014/main" id="{9559489C-7E96-4CA1-A065-A196495B23C6}"/>
                    </a:ext>
                  </a:extLst>
                </p:cNvPr>
                <p:cNvSpPr/>
                <p:nvPr/>
              </p:nvSpPr>
              <p:spPr bwMode="auto">
                <a:xfrm>
                  <a:off x="9167388" y="5725020"/>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Result</a:t>
                  </a:r>
                </a:p>
              </p:txBody>
            </p:sp>
            <p:grpSp>
              <p:nvGrpSpPr>
                <p:cNvPr id="53" name="群組 49">
                  <a:extLst>
                    <a:ext uri="{FF2B5EF4-FFF2-40B4-BE49-F238E27FC236}">
                      <a16:creationId xmlns:a16="http://schemas.microsoft.com/office/drawing/2014/main" id="{D7C5E79C-0018-49B4-8115-1497A631D4A3}"/>
                    </a:ext>
                  </a:extLst>
                </p:cNvPr>
                <p:cNvGrpSpPr/>
                <p:nvPr/>
              </p:nvGrpSpPr>
              <p:grpSpPr>
                <a:xfrm>
                  <a:off x="5454469" y="4765653"/>
                  <a:ext cx="965880" cy="966132"/>
                  <a:chOff x="5387597" y="4695271"/>
                  <a:chExt cx="965880" cy="966132"/>
                </a:xfrm>
              </p:grpSpPr>
              <p:grpSp>
                <p:nvGrpSpPr>
                  <p:cNvPr id="54" name="Group 2">
                    <a:extLst>
                      <a:ext uri="{FF2B5EF4-FFF2-40B4-BE49-F238E27FC236}">
                        <a16:creationId xmlns:a16="http://schemas.microsoft.com/office/drawing/2014/main" id="{FB2B8E48-A71E-4BF9-A8E9-4B4C6A13D7FC}"/>
                      </a:ext>
                    </a:extLst>
                  </p:cNvPr>
                  <p:cNvGrpSpPr/>
                  <p:nvPr/>
                </p:nvGrpSpPr>
                <p:grpSpPr>
                  <a:xfrm>
                    <a:off x="5387597" y="4695271"/>
                    <a:ext cx="965880" cy="966132"/>
                    <a:chOff x="7074396" y="4812156"/>
                    <a:chExt cx="966132" cy="966132"/>
                  </a:xfrm>
                </p:grpSpPr>
                <p:sp>
                  <p:nvSpPr>
                    <p:cNvPr id="56" name="Oval 86">
                      <a:extLst>
                        <a:ext uri="{FF2B5EF4-FFF2-40B4-BE49-F238E27FC236}">
                          <a16:creationId xmlns:a16="http://schemas.microsoft.com/office/drawing/2014/main" id="{40D7BBF8-CF80-48B2-80B4-7F085AFB0658}"/>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57" name="Oval 87">
                      <a:extLst>
                        <a:ext uri="{FF2B5EF4-FFF2-40B4-BE49-F238E27FC236}">
                          <a16:creationId xmlns:a16="http://schemas.microsoft.com/office/drawing/2014/main" id="{4DB39869-7661-4C13-94AA-CE7902BF10E8}"/>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55" name="AutoShape 38">
                    <a:extLst>
                      <a:ext uri="{FF2B5EF4-FFF2-40B4-BE49-F238E27FC236}">
                        <a16:creationId xmlns:a16="http://schemas.microsoft.com/office/drawing/2014/main" id="{3353CE8F-F58D-48F6-B069-7084E94309A8}"/>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82" name="Content Placeholder 3">
            <a:extLst>
              <a:ext uri="{FF2B5EF4-FFF2-40B4-BE49-F238E27FC236}">
                <a16:creationId xmlns:a16="http://schemas.microsoft.com/office/drawing/2014/main" id="{F61B27BD-6C97-426B-B736-AE0BC32C6B6B}"/>
              </a:ext>
            </a:extLst>
          </p:cNvPr>
          <p:cNvGraphicFramePr>
            <a:graphicFrameLocks/>
          </p:cNvGraphicFramePr>
          <p:nvPr>
            <p:extLst>
              <p:ext uri="{D42A27DB-BD31-4B8C-83A1-F6EECF244321}">
                <p14:modId xmlns:p14="http://schemas.microsoft.com/office/powerpoint/2010/main" val="3972366221"/>
              </p:ext>
            </p:extLst>
          </p:nvPr>
        </p:nvGraphicFramePr>
        <p:xfrm>
          <a:off x="1226536" y="1278643"/>
          <a:ext cx="10219967" cy="2852735"/>
        </p:xfrm>
        <a:graphic>
          <a:graphicData uri="http://schemas.openxmlformats.org/drawingml/2006/table">
            <a:tbl>
              <a:tblPr firstRow="1" bandRow="1">
                <a:tableStyleId>{5C22544A-7EE6-4342-B048-85BDC9FD1C3A}</a:tableStyleId>
              </a:tblPr>
              <a:tblGrid>
                <a:gridCol w="2065304">
                  <a:extLst>
                    <a:ext uri="{9D8B030D-6E8A-4147-A177-3AD203B41FA5}">
                      <a16:colId xmlns:a16="http://schemas.microsoft.com/office/drawing/2014/main" val="4054120094"/>
                    </a:ext>
                  </a:extLst>
                </a:gridCol>
                <a:gridCol w="1725930">
                  <a:extLst>
                    <a:ext uri="{9D8B030D-6E8A-4147-A177-3AD203B41FA5}">
                      <a16:colId xmlns:a16="http://schemas.microsoft.com/office/drawing/2014/main" val="2765768876"/>
                    </a:ext>
                  </a:extLst>
                </a:gridCol>
                <a:gridCol w="1965960">
                  <a:extLst>
                    <a:ext uri="{9D8B030D-6E8A-4147-A177-3AD203B41FA5}">
                      <a16:colId xmlns:a16="http://schemas.microsoft.com/office/drawing/2014/main" val="2739363145"/>
                    </a:ext>
                  </a:extLst>
                </a:gridCol>
                <a:gridCol w="2125980">
                  <a:extLst>
                    <a:ext uri="{9D8B030D-6E8A-4147-A177-3AD203B41FA5}">
                      <a16:colId xmlns:a16="http://schemas.microsoft.com/office/drawing/2014/main" val="439666630"/>
                    </a:ext>
                  </a:extLst>
                </a:gridCol>
                <a:gridCol w="2336793">
                  <a:extLst>
                    <a:ext uri="{9D8B030D-6E8A-4147-A177-3AD203B41FA5}">
                      <a16:colId xmlns:a16="http://schemas.microsoft.com/office/drawing/2014/main" val="3352678288"/>
                    </a:ext>
                  </a:extLst>
                </a:gridCol>
              </a:tblGrid>
              <a:tr h="570547">
                <a:tc>
                  <a:txBody>
                    <a:bodyPr/>
                    <a:lstStyle/>
                    <a:p>
                      <a:pPr algn="ctr"/>
                      <a:r>
                        <a:rPr lang="en-US" sz="2000" dirty="0"/>
                        <a:t>Qubits</a:t>
                      </a:r>
                    </a:p>
                  </a:txBody>
                  <a:tcPr/>
                </a:tc>
                <a:tc>
                  <a:txBody>
                    <a:bodyPr/>
                    <a:lstStyle/>
                    <a:p>
                      <a:pPr algn="ctr"/>
                      <a:r>
                        <a:rPr lang="en-US" sz="2000" dirty="0"/>
                        <a:t>Value</a:t>
                      </a:r>
                    </a:p>
                  </a:txBody>
                  <a:tcPr/>
                </a:tc>
                <a:tc>
                  <a:txBody>
                    <a:bodyPr/>
                    <a:lstStyle/>
                    <a:p>
                      <a:pPr algn="ctr"/>
                      <a:r>
                        <a:rPr lang="en-US" sz="2000" dirty="0"/>
                        <a:t>Error (%)</a:t>
                      </a:r>
                    </a:p>
                  </a:txBody>
                  <a:tcPr/>
                </a:tc>
                <a:tc>
                  <a:txBody>
                    <a:bodyPr/>
                    <a:lstStyle/>
                    <a:p>
                      <a:pPr algn="ctr"/>
                      <a:r>
                        <a:rPr lang="en-US" sz="2000" dirty="0"/>
                        <a:t>Time Taken</a:t>
                      </a:r>
                    </a:p>
                  </a:txBody>
                  <a:tcPr/>
                </a:tc>
                <a:tc>
                  <a:txBody>
                    <a:bodyPr/>
                    <a:lstStyle/>
                    <a:p>
                      <a:pPr algn="ctr"/>
                      <a:r>
                        <a:rPr lang="en-US" sz="2000" dirty="0"/>
                        <a:t>Task Score</a:t>
                      </a:r>
                    </a:p>
                  </a:txBody>
                  <a:tcPr/>
                </a:tc>
                <a:extLst>
                  <a:ext uri="{0D108BD9-81ED-4DB2-BD59-A6C34878D82A}">
                    <a16:rowId xmlns:a16="http://schemas.microsoft.com/office/drawing/2014/main" val="3889727133"/>
                  </a:ext>
                </a:extLst>
              </a:tr>
              <a:tr h="570547">
                <a:tc>
                  <a:txBody>
                    <a:bodyPr/>
                    <a:lstStyle/>
                    <a:p>
                      <a:pPr algn="ctr"/>
                      <a:r>
                        <a:rPr lang="en-US" sz="2000" dirty="0"/>
                        <a:t>4</a:t>
                      </a:r>
                    </a:p>
                  </a:txBody>
                  <a:tcPr/>
                </a:tc>
                <a:tc>
                  <a:txBody>
                    <a:bodyPr/>
                    <a:lstStyle/>
                    <a:p>
                      <a:pPr algn="ctr"/>
                      <a:r>
                        <a:rPr lang="en-US" sz="2000" dirty="0"/>
                        <a:t>-3.99</a:t>
                      </a:r>
                    </a:p>
                  </a:txBody>
                  <a:tcPr/>
                </a:tc>
                <a:tc>
                  <a:txBody>
                    <a:bodyPr/>
                    <a:lstStyle/>
                    <a:p>
                      <a:pPr algn="ctr"/>
                      <a:r>
                        <a:rPr lang="en-US" sz="2000" dirty="0"/>
                        <a:t>0.25</a:t>
                      </a:r>
                    </a:p>
                  </a:txBody>
                  <a:tcPr/>
                </a:tc>
                <a:tc>
                  <a:txBody>
                    <a:bodyPr/>
                    <a:lstStyle/>
                    <a:p>
                      <a:pPr algn="ctr"/>
                      <a:r>
                        <a:rPr lang="en-US" sz="2000" dirty="0"/>
                        <a:t>21 sec</a:t>
                      </a:r>
                    </a:p>
                  </a:txBody>
                  <a:tcPr/>
                </a:tc>
                <a:tc>
                  <a:txBody>
                    <a:bodyPr/>
                    <a:lstStyle/>
                    <a:p>
                      <a:pPr algn="ctr"/>
                      <a:r>
                        <a:rPr lang="en-US" sz="2000" dirty="0"/>
                        <a:t>0.01</a:t>
                      </a:r>
                    </a:p>
                  </a:txBody>
                  <a:tcPr/>
                </a:tc>
                <a:extLst>
                  <a:ext uri="{0D108BD9-81ED-4DB2-BD59-A6C34878D82A}">
                    <a16:rowId xmlns:a16="http://schemas.microsoft.com/office/drawing/2014/main" val="1770014519"/>
                  </a:ext>
                </a:extLst>
              </a:tr>
              <a:tr h="570547">
                <a:tc>
                  <a:txBody>
                    <a:bodyPr/>
                    <a:lstStyle/>
                    <a:p>
                      <a:pPr algn="ctr"/>
                      <a:r>
                        <a:rPr lang="en-US" sz="2000" dirty="0"/>
                        <a:t>12</a:t>
                      </a:r>
                    </a:p>
                  </a:txBody>
                  <a:tcPr/>
                </a:tc>
                <a:tc>
                  <a:txBody>
                    <a:bodyPr/>
                    <a:lstStyle/>
                    <a:p>
                      <a:pPr algn="ctr"/>
                      <a:r>
                        <a:rPr lang="en-US" sz="2000" dirty="0"/>
                        <a:t>-12.69</a:t>
                      </a:r>
                    </a:p>
                  </a:txBody>
                  <a:tcPr/>
                </a:tc>
                <a:tc>
                  <a:txBody>
                    <a:bodyPr/>
                    <a:lstStyle/>
                    <a:p>
                      <a:pPr algn="ctr"/>
                      <a:r>
                        <a:rPr lang="en-US" sz="2000" dirty="0"/>
                        <a:t>5.5</a:t>
                      </a:r>
                    </a:p>
                  </a:txBody>
                  <a:tcPr/>
                </a:tc>
                <a:tc>
                  <a:txBody>
                    <a:bodyPr/>
                    <a:lstStyle/>
                    <a:p>
                      <a:pPr algn="ctr"/>
                      <a:r>
                        <a:rPr lang="en-US" sz="2000" dirty="0"/>
                        <a:t>7 </a:t>
                      </a:r>
                      <a:r>
                        <a:rPr lang="en-US" sz="2000" dirty="0" err="1"/>
                        <a:t>hrs</a:t>
                      </a:r>
                      <a:endParaRPr lang="en-US" sz="2000" dirty="0"/>
                    </a:p>
                  </a:txBody>
                  <a:tcPr/>
                </a:tc>
                <a:tc>
                  <a:txBody>
                    <a:bodyPr/>
                    <a:lstStyle/>
                    <a:p>
                      <a:pPr algn="ctr"/>
                      <a:r>
                        <a:rPr lang="en-US" sz="2000" dirty="0"/>
                        <a:t>0.78</a:t>
                      </a:r>
                    </a:p>
                  </a:txBody>
                  <a:tcPr/>
                </a:tc>
                <a:extLst>
                  <a:ext uri="{0D108BD9-81ED-4DB2-BD59-A6C34878D82A}">
                    <a16:rowId xmlns:a16="http://schemas.microsoft.com/office/drawing/2014/main" val="1436164477"/>
                  </a:ext>
                </a:extLst>
              </a:tr>
              <a:tr h="570547">
                <a:tc>
                  <a:txBody>
                    <a:bodyPr/>
                    <a:lstStyle/>
                    <a:p>
                      <a:pPr algn="ctr"/>
                      <a:r>
                        <a:rPr lang="en-US" sz="2000" dirty="0"/>
                        <a:t>20</a:t>
                      </a:r>
                    </a:p>
                  </a:txBody>
                  <a:tcPr/>
                </a:tc>
                <a:tc>
                  <a:txBody>
                    <a:bodyPr/>
                    <a:lstStyle/>
                    <a:p>
                      <a:pPr algn="ctr"/>
                      <a:r>
                        <a:rPr lang="en-US" sz="2000" dirty="0"/>
                        <a:t>-20.50</a:t>
                      </a:r>
                    </a:p>
                  </a:txBody>
                  <a:tcPr/>
                </a:tc>
                <a:tc>
                  <a:txBody>
                    <a:bodyPr/>
                    <a:lstStyle/>
                    <a:p>
                      <a:pPr algn="ctr"/>
                      <a:r>
                        <a:rPr lang="en-US" sz="2000" dirty="0"/>
                        <a:t>6.8</a:t>
                      </a:r>
                    </a:p>
                  </a:txBody>
                  <a:tcPr/>
                </a:tc>
                <a:tc>
                  <a:txBody>
                    <a:bodyPr/>
                    <a:lstStyle/>
                    <a:p>
                      <a:pPr algn="ctr"/>
                      <a:r>
                        <a:rPr lang="en-US" sz="2000" dirty="0"/>
                        <a:t>25 </a:t>
                      </a:r>
                      <a:r>
                        <a:rPr lang="en-US" sz="2000" dirty="0" err="1"/>
                        <a:t>hrs</a:t>
                      </a:r>
                      <a:endParaRPr lang="en-US" sz="2000" dirty="0"/>
                    </a:p>
                  </a:txBody>
                  <a:tcPr/>
                </a:tc>
                <a:tc>
                  <a:txBody>
                    <a:bodyPr/>
                    <a:lstStyle/>
                    <a:p>
                      <a:pPr algn="ctr"/>
                      <a:r>
                        <a:rPr lang="en-US" sz="2000" dirty="0"/>
                        <a:t>1.54</a:t>
                      </a:r>
                    </a:p>
                  </a:txBody>
                  <a:tcPr/>
                </a:tc>
                <a:extLst>
                  <a:ext uri="{0D108BD9-81ED-4DB2-BD59-A6C34878D82A}">
                    <a16:rowId xmlns:a16="http://schemas.microsoft.com/office/drawing/2014/main" val="3773304533"/>
                  </a:ext>
                </a:extLst>
              </a:tr>
              <a:tr h="570547">
                <a:tc>
                  <a:txBody>
                    <a:bodyPr/>
                    <a:lstStyle/>
                    <a:p>
                      <a:pPr algn="ctr"/>
                      <a:r>
                        <a:rPr lang="en-US" dirty="0"/>
                        <a:t>28</a:t>
                      </a:r>
                    </a:p>
                  </a:txBody>
                  <a:tcPr/>
                </a:tc>
                <a:tc>
                  <a:txBody>
                    <a:bodyPr/>
                    <a:lstStyle/>
                    <a:p>
                      <a:pPr algn="ctr"/>
                      <a:r>
                        <a:rPr lang="en-US" dirty="0"/>
                        <a:t>-28.69</a:t>
                      </a:r>
                    </a:p>
                  </a:txBody>
                  <a:tcPr/>
                </a:tc>
                <a:tc>
                  <a:txBody>
                    <a:bodyPr/>
                    <a:lstStyle/>
                    <a:p>
                      <a:pPr algn="ctr"/>
                      <a:r>
                        <a:rPr lang="en-US" dirty="0"/>
                        <a:t>6.6</a:t>
                      </a:r>
                    </a:p>
                  </a:txBody>
                  <a:tcPr/>
                </a:tc>
                <a:tc>
                  <a:txBody>
                    <a:bodyPr/>
                    <a:lstStyle/>
                    <a:p>
                      <a:pPr algn="ctr"/>
                      <a:r>
                        <a:rPr lang="en-US" dirty="0"/>
                        <a:t>118 </a:t>
                      </a:r>
                      <a:r>
                        <a:rPr lang="en-US" dirty="0" err="1"/>
                        <a:t>hrs</a:t>
                      </a:r>
                      <a:endParaRPr lang="en-US" dirty="0"/>
                    </a:p>
                  </a:txBody>
                  <a:tcPr/>
                </a:tc>
                <a:tc>
                  <a:txBody>
                    <a:bodyPr/>
                    <a:lstStyle/>
                    <a:p>
                      <a:pPr algn="ctr"/>
                      <a:r>
                        <a:rPr lang="en-US" dirty="0"/>
                        <a:t>2.05</a:t>
                      </a:r>
                    </a:p>
                  </a:txBody>
                  <a:tcPr/>
                </a:tc>
                <a:extLst>
                  <a:ext uri="{0D108BD9-81ED-4DB2-BD59-A6C34878D82A}">
                    <a16:rowId xmlns:a16="http://schemas.microsoft.com/office/drawing/2014/main" val="3476756186"/>
                  </a:ext>
                </a:extLst>
              </a:tr>
            </a:tbl>
          </a:graphicData>
        </a:graphic>
      </p:graphicFrame>
      <p:sp>
        <p:nvSpPr>
          <p:cNvPr id="83" name="TextBox 82">
            <a:extLst>
              <a:ext uri="{FF2B5EF4-FFF2-40B4-BE49-F238E27FC236}">
                <a16:creationId xmlns:a16="http://schemas.microsoft.com/office/drawing/2014/main" id="{22845D57-D9BA-46D8-B35B-46B96DE4CC51}"/>
              </a:ext>
            </a:extLst>
          </p:cNvPr>
          <p:cNvSpPr txBox="1"/>
          <p:nvPr/>
        </p:nvSpPr>
        <p:spPr>
          <a:xfrm>
            <a:off x="1226536" y="4441815"/>
            <a:ext cx="9725483" cy="1477328"/>
          </a:xfrm>
          <a:prstGeom prst="rect">
            <a:avLst/>
          </a:prstGeom>
          <a:noFill/>
        </p:spPr>
        <p:txBody>
          <a:bodyPr wrap="none" rtlCol="0">
            <a:spAutoFit/>
          </a:bodyPr>
          <a:lstStyle/>
          <a:p>
            <a:r>
              <a:rPr lang="en-US" b="1" dirty="0"/>
              <a:t>The setup of our SU(N) algorithm:</a:t>
            </a:r>
          </a:p>
          <a:p>
            <a:r>
              <a:rPr lang="en-US" b="1" dirty="0"/>
              <a:t>*Depth 2 steps 200*</a:t>
            </a:r>
            <a:br>
              <a:rPr lang="en-US" b="1" dirty="0"/>
            </a:br>
            <a:r>
              <a:rPr lang="en-US" b="1" dirty="0"/>
              <a:t>*SLSQP Optimizer*</a:t>
            </a:r>
          </a:p>
          <a:p>
            <a:endParaRPr lang="en-US" b="1" dirty="0"/>
          </a:p>
          <a:p>
            <a:r>
              <a:rPr lang="en-US" b="1" dirty="0"/>
              <a:t>Note: The error can be reduced by executing more steps (says 2000), but it will </a:t>
            </a:r>
            <a:r>
              <a:rPr lang="en-US" b="1" dirty="0" err="1"/>
              <a:t>definely</a:t>
            </a:r>
            <a:r>
              <a:rPr lang="en-US" b="1" dirty="0"/>
              <a:t> take longer. </a:t>
            </a:r>
            <a:endParaRPr lang="en-US" dirty="0"/>
          </a:p>
        </p:txBody>
      </p:sp>
    </p:spTree>
    <p:extLst>
      <p:ext uri="{BB962C8B-B14F-4D97-AF65-F5344CB8AC3E}">
        <p14:creationId xmlns:p14="http://schemas.microsoft.com/office/powerpoint/2010/main" val="97336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315669" y="394350"/>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b="1" dirty="0">
                <a:solidFill>
                  <a:schemeClr val="accent1">
                    <a:lumMod val="75000"/>
                  </a:schemeClr>
                </a:solidFill>
                <a:latin typeface="Arial" panose="020B0604020202020204" pitchFamily="34" charset="0"/>
                <a:ea typeface="+mj-lt"/>
                <a:cs typeface="+mj-lt"/>
              </a:rPr>
              <a:t>Conclusion</a:t>
            </a:r>
          </a:p>
        </p:txBody>
      </p:sp>
      <p:grpSp>
        <p:nvGrpSpPr>
          <p:cNvPr id="82" name="群組 164">
            <a:extLst>
              <a:ext uri="{FF2B5EF4-FFF2-40B4-BE49-F238E27FC236}">
                <a16:creationId xmlns:a16="http://schemas.microsoft.com/office/drawing/2014/main" id="{A4A59606-8107-4EB8-BC77-E072B367C747}"/>
              </a:ext>
            </a:extLst>
          </p:cNvPr>
          <p:cNvGrpSpPr/>
          <p:nvPr/>
        </p:nvGrpSpPr>
        <p:grpSpPr>
          <a:xfrm>
            <a:off x="5639" y="5549296"/>
            <a:ext cx="12263172" cy="1375368"/>
            <a:chOff x="-9251287" y="4541520"/>
            <a:chExt cx="21632664" cy="2394660"/>
          </a:xfrm>
        </p:grpSpPr>
        <p:sp>
          <p:nvSpPr>
            <p:cNvPr id="83" name="Rectangle 50">
              <a:extLst>
                <a:ext uri="{FF2B5EF4-FFF2-40B4-BE49-F238E27FC236}">
                  <a16:creationId xmlns:a16="http://schemas.microsoft.com/office/drawing/2014/main" id="{2B6E47CC-9B38-4FDA-9C14-25F82243EE3D}"/>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84" name="群組 109">
              <a:extLst>
                <a:ext uri="{FF2B5EF4-FFF2-40B4-BE49-F238E27FC236}">
                  <a16:creationId xmlns:a16="http://schemas.microsoft.com/office/drawing/2014/main" id="{6FB6E59A-1E7C-41B6-963A-D20B17BBF48C}"/>
                </a:ext>
              </a:extLst>
            </p:cNvPr>
            <p:cNvGrpSpPr/>
            <p:nvPr/>
          </p:nvGrpSpPr>
          <p:grpSpPr>
            <a:xfrm>
              <a:off x="5687969" y="4541520"/>
              <a:ext cx="6693408" cy="2394660"/>
              <a:chOff x="5225128" y="3914987"/>
              <a:chExt cx="6693408" cy="2394660"/>
            </a:xfrm>
          </p:grpSpPr>
          <p:grpSp>
            <p:nvGrpSpPr>
              <p:cNvPr id="85" name="群組 156">
                <a:extLst>
                  <a:ext uri="{FF2B5EF4-FFF2-40B4-BE49-F238E27FC236}">
                    <a16:creationId xmlns:a16="http://schemas.microsoft.com/office/drawing/2014/main" id="{6E3DF029-5F90-4ACB-B388-BC7DDD05539C}"/>
                  </a:ext>
                </a:extLst>
              </p:cNvPr>
              <p:cNvGrpSpPr/>
              <p:nvPr/>
            </p:nvGrpSpPr>
            <p:grpSpPr>
              <a:xfrm>
                <a:off x="6571982" y="4813581"/>
                <a:ext cx="965880" cy="966130"/>
                <a:chOff x="8003877" y="4742213"/>
                <a:chExt cx="965880" cy="966130"/>
              </a:xfrm>
            </p:grpSpPr>
            <p:grpSp>
              <p:nvGrpSpPr>
                <p:cNvPr id="116" name="Group 6">
                  <a:extLst>
                    <a:ext uri="{FF2B5EF4-FFF2-40B4-BE49-F238E27FC236}">
                      <a16:creationId xmlns:a16="http://schemas.microsoft.com/office/drawing/2014/main" id="{20776485-B283-4BCB-981C-D87BA3E6D0EB}"/>
                    </a:ext>
                  </a:extLst>
                </p:cNvPr>
                <p:cNvGrpSpPr/>
                <p:nvPr/>
              </p:nvGrpSpPr>
              <p:grpSpPr>
                <a:xfrm>
                  <a:off x="8003877" y="4742213"/>
                  <a:ext cx="965880" cy="966130"/>
                  <a:chOff x="8018772" y="4820494"/>
                  <a:chExt cx="966131" cy="966130"/>
                </a:xfrm>
              </p:grpSpPr>
              <p:sp>
                <p:nvSpPr>
                  <p:cNvPr id="118" name="Oval 104">
                    <a:extLst>
                      <a:ext uri="{FF2B5EF4-FFF2-40B4-BE49-F238E27FC236}">
                        <a16:creationId xmlns:a16="http://schemas.microsoft.com/office/drawing/2014/main" id="{7DB5ABA8-5535-44A6-8683-8A63058B8F95}"/>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9" name="Oval 46">
                    <a:extLst>
                      <a:ext uri="{FF2B5EF4-FFF2-40B4-BE49-F238E27FC236}">
                        <a16:creationId xmlns:a16="http://schemas.microsoft.com/office/drawing/2014/main" id="{12A856DC-66A2-47BC-A4FE-A40ED9C198B3}"/>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7" name="Freeform 16">
                  <a:extLst>
                    <a:ext uri="{FF2B5EF4-FFF2-40B4-BE49-F238E27FC236}">
                      <a16:creationId xmlns:a16="http://schemas.microsoft.com/office/drawing/2014/main" id="{511CBD89-0C75-4D93-98B8-86343C5CC21E}"/>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6" name="群組 148">
                <a:extLst>
                  <a:ext uri="{FF2B5EF4-FFF2-40B4-BE49-F238E27FC236}">
                    <a16:creationId xmlns:a16="http://schemas.microsoft.com/office/drawing/2014/main" id="{A4311763-4638-4115-82C3-0F433963A4D1}"/>
                  </a:ext>
                </a:extLst>
              </p:cNvPr>
              <p:cNvGrpSpPr/>
              <p:nvPr/>
            </p:nvGrpSpPr>
            <p:grpSpPr>
              <a:xfrm>
                <a:off x="10674484" y="4792490"/>
                <a:ext cx="965880" cy="966131"/>
                <a:chOff x="9328084" y="4746180"/>
                <a:chExt cx="965880" cy="966131"/>
              </a:xfrm>
            </p:grpSpPr>
            <p:grpSp>
              <p:nvGrpSpPr>
                <p:cNvPr id="112" name="Group 8">
                  <a:extLst>
                    <a:ext uri="{FF2B5EF4-FFF2-40B4-BE49-F238E27FC236}">
                      <a16:creationId xmlns:a16="http://schemas.microsoft.com/office/drawing/2014/main" id="{789E0E40-8160-4DA2-9188-7842A71A2DCB}"/>
                    </a:ext>
                  </a:extLst>
                </p:cNvPr>
                <p:cNvGrpSpPr/>
                <p:nvPr/>
              </p:nvGrpSpPr>
              <p:grpSpPr>
                <a:xfrm>
                  <a:off x="9328084" y="4746180"/>
                  <a:ext cx="965880" cy="966131"/>
                  <a:chOff x="9343326" y="4824461"/>
                  <a:chExt cx="966131" cy="966131"/>
                </a:xfrm>
              </p:grpSpPr>
              <p:sp>
                <p:nvSpPr>
                  <p:cNvPr id="114" name="Oval 116">
                    <a:extLst>
                      <a:ext uri="{FF2B5EF4-FFF2-40B4-BE49-F238E27FC236}">
                        <a16:creationId xmlns:a16="http://schemas.microsoft.com/office/drawing/2014/main" id="{CDF4F228-8FE4-4F14-ACA3-C6863926BF6F}"/>
                      </a:ext>
                    </a:extLst>
                  </p:cNvPr>
                  <p:cNvSpPr/>
                  <p:nvPr/>
                </p:nvSpPr>
                <p:spPr bwMode="auto">
                  <a:xfrm>
                    <a:off x="9396144" y="4884430"/>
                    <a:ext cx="852641" cy="852640"/>
                  </a:xfrm>
                  <a:prstGeom prst="ellipse">
                    <a:avLst/>
                  </a:prstGeom>
                  <a:solidFill>
                    <a:srgbClr val="FFC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5" name="Oval 48">
                    <a:extLst>
                      <a:ext uri="{FF2B5EF4-FFF2-40B4-BE49-F238E27FC236}">
                        <a16:creationId xmlns:a16="http://schemas.microsoft.com/office/drawing/2014/main" id="{2B3918C9-645D-474B-814D-6817E0CB7EEC}"/>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3" name="Freeform 266">
                  <a:extLst>
                    <a:ext uri="{FF2B5EF4-FFF2-40B4-BE49-F238E27FC236}">
                      <a16:creationId xmlns:a16="http://schemas.microsoft.com/office/drawing/2014/main" id="{01583615-E644-41BE-A7FA-FE2729215990}"/>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7" name="群組 134">
                <a:extLst>
                  <a:ext uri="{FF2B5EF4-FFF2-40B4-BE49-F238E27FC236}">
                    <a16:creationId xmlns:a16="http://schemas.microsoft.com/office/drawing/2014/main" id="{68D36C26-A709-4936-95EC-10ECD9D4C440}"/>
                  </a:ext>
                </a:extLst>
              </p:cNvPr>
              <p:cNvGrpSpPr/>
              <p:nvPr/>
            </p:nvGrpSpPr>
            <p:grpSpPr>
              <a:xfrm>
                <a:off x="6421855" y="3914987"/>
                <a:ext cx="2506799" cy="2394660"/>
                <a:chOff x="2107799" y="3826225"/>
                <a:chExt cx="2506799" cy="2394660"/>
              </a:xfrm>
            </p:grpSpPr>
            <p:grpSp>
              <p:nvGrpSpPr>
                <p:cNvPr id="102" name="Group 2">
                  <a:extLst>
                    <a:ext uri="{FF2B5EF4-FFF2-40B4-BE49-F238E27FC236}">
                      <a16:creationId xmlns:a16="http://schemas.microsoft.com/office/drawing/2014/main" id="{B147F4F3-CC98-46A5-B2E0-F5C4180A6E2F}"/>
                    </a:ext>
                  </a:extLst>
                </p:cNvPr>
                <p:cNvGrpSpPr/>
                <p:nvPr/>
              </p:nvGrpSpPr>
              <p:grpSpPr>
                <a:xfrm>
                  <a:off x="3648718" y="4716543"/>
                  <a:ext cx="965880" cy="966131"/>
                  <a:chOff x="5482144" y="4799073"/>
                  <a:chExt cx="966131" cy="966131"/>
                </a:xfrm>
              </p:grpSpPr>
              <p:sp>
                <p:nvSpPr>
                  <p:cNvPr id="110" name="Oval 86">
                    <a:extLst>
                      <a:ext uri="{FF2B5EF4-FFF2-40B4-BE49-F238E27FC236}">
                        <a16:creationId xmlns:a16="http://schemas.microsoft.com/office/drawing/2014/main" id="{FD6224AA-23E6-41BF-A66E-0CA8EB7631F7}"/>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1" name="Oval 87">
                    <a:extLst>
                      <a:ext uri="{FF2B5EF4-FFF2-40B4-BE49-F238E27FC236}">
                        <a16:creationId xmlns:a16="http://schemas.microsoft.com/office/drawing/2014/main" id="{E8AD18C4-ED98-45AE-B062-57E5BEECD75C}"/>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103" name="Group 37">
                  <a:extLst>
                    <a:ext uri="{FF2B5EF4-FFF2-40B4-BE49-F238E27FC236}">
                      <a16:creationId xmlns:a16="http://schemas.microsoft.com/office/drawing/2014/main" id="{3A0B1D6A-5844-4B4F-86B6-FBDAF965F1AC}"/>
                    </a:ext>
                  </a:extLst>
                </p:cNvPr>
                <p:cNvGrpSpPr/>
                <p:nvPr/>
              </p:nvGrpSpPr>
              <p:grpSpPr>
                <a:xfrm rot="18900000">
                  <a:off x="2107799" y="3826225"/>
                  <a:ext cx="1823496" cy="2394660"/>
                  <a:chOff x="3375025" y="-1587"/>
                  <a:chExt cx="11843767" cy="15104774"/>
                </a:xfrm>
                <a:solidFill>
                  <a:schemeClr val="bg1"/>
                </a:solidFill>
              </p:grpSpPr>
              <p:sp>
                <p:nvSpPr>
                  <p:cNvPr id="104" name="Freeform 5">
                    <a:extLst>
                      <a:ext uri="{FF2B5EF4-FFF2-40B4-BE49-F238E27FC236}">
                        <a16:creationId xmlns:a16="http://schemas.microsoft.com/office/drawing/2014/main" id="{A5681A95-233F-4254-A162-5EA546A7BC42}"/>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5" name="Freeform 6">
                    <a:extLst>
                      <a:ext uri="{FF2B5EF4-FFF2-40B4-BE49-F238E27FC236}">
                        <a16:creationId xmlns:a16="http://schemas.microsoft.com/office/drawing/2014/main" id="{20A94059-8FD4-4991-B4AB-4E2D47B6D031}"/>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6" name="Freeform 7">
                    <a:extLst>
                      <a:ext uri="{FF2B5EF4-FFF2-40B4-BE49-F238E27FC236}">
                        <a16:creationId xmlns:a16="http://schemas.microsoft.com/office/drawing/2014/main" id="{0EFD474C-88B3-41C9-A2A5-39D6120E690E}"/>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7" name="Freeform 8">
                    <a:extLst>
                      <a:ext uri="{FF2B5EF4-FFF2-40B4-BE49-F238E27FC236}">
                        <a16:creationId xmlns:a16="http://schemas.microsoft.com/office/drawing/2014/main" id="{004D517D-65D7-4CA5-9581-A908CF9684B4}"/>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8" name="Oval 9">
                    <a:extLst>
                      <a:ext uri="{FF2B5EF4-FFF2-40B4-BE49-F238E27FC236}">
                        <a16:creationId xmlns:a16="http://schemas.microsoft.com/office/drawing/2014/main" id="{B4C32BBA-025F-45CF-90BD-A65C4236EAE8}"/>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9" name="Oval 10">
                    <a:extLst>
                      <a:ext uri="{FF2B5EF4-FFF2-40B4-BE49-F238E27FC236}">
                        <a16:creationId xmlns:a16="http://schemas.microsoft.com/office/drawing/2014/main" id="{C0FC95CC-FC39-48A9-93F2-6AD35C650F14}"/>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88" name="群組 124">
                <a:extLst>
                  <a:ext uri="{FF2B5EF4-FFF2-40B4-BE49-F238E27FC236}">
                    <a16:creationId xmlns:a16="http://schemas.microsoft.com/office/drawing/2014/main" id="{49DB555D-4888-48E0-9C00-589C5792E669}"/>
                  </a:ext>
                </a:extLst>
              </p:cNvPr>
              <p:cNvGrpSpPr/>
              <p:nvPr/>
            </p:nvGrpSpPr>
            <p:grpSpPr>
              <a:xfrm>
                <a:off x="9320922" y="4805304"/>
                <a:ext cx="965880" cy="966131"/>
                <a:chOff x="8280678" y="4751754"/>
                <a:chExt cx="965880" cy="966131"/>
              </a:xfrm>
            </p:grpSpPr>
            <p:grpSp>
              <p:nvGrpSpPr>
                <p:cNvPr id="96" name="Group 7">
                  <a:extLst>
                    <a:ext uri="{FF2B5EF4-FFF2-40B4-BE49-F238E27FC236}">
                      <a16:creationId xmlns:a16="http://schemas.microsoft.com/office/drawing/2014/main" id="{38EE9EFE-BE93-43FE-87A3-D6A8A22C75CF}"/>
                    </a:ext>
                  </a:extLst>
                </p:cNvPr>
                <p:cNvGrpSpPr/>
                <p:nvPr/>
              </p:nvGrpSpPr>
              <p:grpSpPr>
                <a:xfrm>
                  <a:off x="8280678" y="4751754"/>
                  <a:ext cx="965880" cy="966131"/>
                  <a:chOff x="8295646" y="4830035"/>
                  <a:chExt cx="966131" cy="966131"/>
                </a:xfrm>
              </p:grpSpPr>
              <p:sp>
                <p:nvSpPr>
                  <p:cNvPr id="100" name="Oval 110">
                    <a:extLst>
                      <a:ext uri="{FF2B5EF4-FFF2-40B4-BE49-F238E27FC236}">
                        <a16:creationId xmlns:a16="http://schemas.microsoft.com/office/drawing/2014/main" id="{261E8DCB-4D92-40CA-9031-3E1A8D8C661F}"/>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01" name="Oval 47">
                    <a:extLst>
                      <a:ext uri="{FF2B5EF4-FFF2-40B4-BE49-F238E27FC236}">
                        <a16:creationId xmlns:a16="http://schemas.microsoft.com/office/drawing/2014/main" id="{3018056E-8BC8-420A-B917-006CBEA2967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97" name="Group 44">
                  <a:extLst>
                    <a:ext uri="{FF2B5EF4-FFF2-40B4-BE49-F238E27FC236}">
                      <a16:creationId xmlns:a16="http://schemas.microsoft.com/office/drawing/2014/main" id="{4B6021C6-BAAE-4404-9D15-FBF3B0A75DDD}"/>
                    </a:ext>
                  </a:extLst>
                </p:cNvPr>
                <p:cNvGrpSpPr/>
                <p:nvPr/>
              </p:nvGrpSpPr>
              <p:grpSpPr>
                <a:xfrm>
                  <a:off x="8511177" y="4967483"/>
                  <a:ext cx="537816" cy="505915"/>
                  <a:chOff x="1695217" y="36469"/>
                  <a:chExt cx="506412" cy="476250"/>
                </a:xfrm>
                <a:solidFill>
                  <a:schemeClr val="bg1"/>
                </a:solidFill>
              </p:grpSpPr>
              <p:sp>
                <p:nvSpPr>
                  <p:cNvPr id="98" name="Oval 14">
                    <a:extLst>
                      <a:ext uri="{FF2B5EF4-FFF2-40B4-BE49-F238E27FC236}">
                        <a16:creationId xmlns:a16="http://schemas.microsoft.com/office/drawing/2014/main" id="{9682C921-A8ED-4955-BF57-5C2A8D469A22}"/>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99" name="Freeform 15">
                    <a:extLst>
                      <a:ext uri="{FF2B5EF4-FFF2-40B4-BE49-F238E27FC236}">
                        <a16:creationId xmlns:a16="http://schemas.microsoft.com/office/drawing/2014/main" id="{53203C16-875D-487D-A291-207900A6A6C6}"/>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89" name="群組 114">
                <a:extLst>
                  <a:ext uri="{FF2B5EF4-FFF2-40B4-BE49-F238E27FC236}">
                    <a16:creationId xmlns:a16="http://schemas.microsoft.com/office/drawing/2014/main" id="{46BFD1C3-DA18-4D02-A021-5EA9F2CC5481}"/>
                  </a:ext>
                </a:extLst>
              </p:cNvPr>
              <p:cNvGrpSpPr/>
              <p:nvPr/>
            </p:nvGrpSpPr>
            <p:grpSpPr>
              <a:xfrm>
                <a:off x="5225128" y="4813579"/>
                <a:ext cx="6693408" cy="1289319"/>
                <a:chOff x="5454469" y="4765653"/>
                <a:chExt cx="6693408" cy="1289319"/>
              </a:xfrm>
            </p:grpSpPr>
            <p:sp>
              <p:nvSpPr>
                <p:cNvPr id="90" name="Freeform 98">
                  <a:extLst>
                    <a:ext uri="{FF2B5EF4-FFF2-40B4-BE49-F238E27FC236}">
                      <a16:creationId xmlns:a16="http://schemas.microsoft.com/office/drawing/2014/main" id="{8F1EF9C9-0F7E-4798-B16E-77D0C13276B8}"/>
                    </a:ext>
                  </a:extLst>
                </p:cNvPr>
                <p:cNvSpPr/>
                <p:nvPr/>
              </p:nvSpPr>
              <p:spPr bwMode="auto">
                <a:xfrm>
                  <a:off x="10383313" y="5717151"/>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Conclusion</a:t>
                  </a:r>
                </a:p>
              </p:txBody>
            </p:sp>
            <p:grpSp>
              <p:nvGrpSpPr>
                <p:cNvPr id="91" name="群組 116">
                  <a:extLst>
                    <a:ext uri="{FF2B5EF4-FFF2-40B4-BE49-F238E27FC236}">
                      <a16:creationId xmlns:a16="http://schemas.microsoft.com/office/drawing/2014/main" id="{2621D2F2-B0AD-4707-8480-3EDAC8400D23}"/>
                    </a:ext>
                  </a:extLst>
                </p:cNvPr>
                <p:cNvGrpSpPr/>
                <p:nvPr/>
              </p:nvGrpSpPr>
              <p:grpSpPr>
                <a:xfrm>
                  <a:off x="5454469" y="4765653"/>
                  <a:ext cx="965880" cy="966132"/>
                  <a:chOff x="5387597" y="4695271"/>
                  <a:chExt cx="965880" cy="966132"/>
                </a:xfrm>
              </p:grpSpPr>
              <p:grpSp>
                <p:nvGrpSpPr>
                  <p:cNvPr id="92" name="Group 2">
                    <a:extLst>
                      <a:ext uri="{FF2B5EF4-FFF2-40B4-BE49-F238E27FC236}">
                        <a16:creationId xmlns:a16="http://schemas.microsoft.com/office/drawing/2014/main" id="{2A5D9048-A14D-4A1B-90EF-19F1397A26C7}"/>
                      </a:ext>
                    </a:extLst>
                  </p:cNvPr>
                  <p:cNvGrpSpPr/>
                  <p:nvPr/>
                </p:nvGrpSpPr>
                <p:grpSpPr>
                  <a:xfrm>
                    <a:off x="5387597" y="4695271"/>
                    <a:ext cx="965880" cy="966132"/>
                    <a:chOff x="7074396" y="4812156"/>
                    <a:chExt cx="966132" cy="966132"/>
                  </a:xfrm>
                </p:grpSpPr>
                <p:sp>
                  <p:nvSpPr>
                    <p:cNvPr id="94" name="Oval 86">
                      <a:extLst>
                        <a:ext uri="{FF2B5EF4-FFF2-40B4-BE49-F238E27FC236}">
                          <a16:creationId xmlns:a16="http://schemas.microsoft.com/office/drawing/2014/main" id="{F038AB03-06FD-47B4-97C3-CF2590A6AFF4}"/>
                        </a:ext>
                      </a:extLst>
                    </p:cNvPr>
                    <p:cNvSpPr/>
                    <p:nvPr/>
                  </p:nvSpPr>
                  <p:spPr bwMode="auto">
                    <a:xfrm>
                      <a:off x="7144115" y="4868902"/>
                      <a:ext cx="852639" cy="852640"/>
                    </a:xfrm>
                    <a:prstGeom prst="ellipse">
                      <a:avLst/>
                    </a:prstGeom>
                    <a:solidFill>
                      <a:srgbClr val="00B050">
                        <a:alpha val="3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95" name="Oval 87">
                      <a:extLst>
                        <a:ext uri="{FF2B5EF4-FFF2-40B4-BE49-F238E27FC236}">
                          <a16:creationId xmlns:a16="http://schemas.microsoft.com/office/drawing/2014/main" id="{C634E67E-7962-4DE2-AB6E-5864876E30CE}"/>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93" name="AutoShape 38">
                    <a:extLst>
                      <a:ext uri="{FF2B5EF4-FFF2-40B4-BE49-F238E27FC236}">
                        <a16:creationId xmlns:a16="http://schemas.microsoft.com/office/drawing/2014/main" id="{7C8802D5-F1F2-4481-A837-0CD49157EFB6}"/>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3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44" name="TextBox 6">
            <a:extLst>
              <a:ext uri="{FF2B5EF4-FFF2-40B4-BE49-F238E27FC236}">
                <a16:creationId xmlns:a16="http://schemas.microsoft.com/office/drawing/2014/main" id="{E230B5A3-EE0F-44AF-B757-F4B4950D3B86}"/>
              </a:ext>
            </a:extLst>
          </p:cNvPr>
          <p:cNvGraphicFramePr/>
          <p:nvPr>
            <p:extLst>
              <p:ext uri="{D42A27DB-BD31-4B8C-83A1-F6EECF244321}">
                <p14:modId xmlns:p14="http://schemas.microsoft.com/office/powerpoint/2010/main" val="4216619229"/>
              </p:ext>
            </p:extLst>
          </p:nvPr>
        </p:nvGraphicFramePr>
        <p:xfrm>
          <a:off x="632085" y="13076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544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65" name="群組 164">
            <a:extLst>
              <a:ext uri="{FF2B5EF4-FFF2-40B4-BE49-F238E27FC236}">
                <a16:creationId xmlns:a16="http://schemas.microsoft.com/office/drawing/2014/main" id="{CABA794C-76A7-E944-A5D6-C6E486BE7600}"/>
              </a:ext>
            </a:extLst>
          </p:cNvPr>
          <p:cNvGrpSpPr/>
          <p:nvPr/>
        </p:nvGrpSpPr>
        <p:grpSpPr>
          <a:xfrm>
            <a:off x="5639" y="5549296"/>
            <a:ext cx="12186361" cy="1375368"/>
            <a:chOff x="-9251287" y="4541520"/>
            <a:chExt cx="21497167" cy="2394660"/>
          </a:xfrm>
        </p:grpSpPr>
        <p:sp>
          <p:nvSpPr>
            <p:cNvPr id="109" name="Rectangle 50">
              <a:extLst>
                <a:ext uri="{FF2B5EF4-FFF2-40B4-BE49-F238E27FC236}">
                  <a16:creationId xmlns:a16="http://schemas.microsoft.com/office/drawing/2014/main" id="{0CA7103E-062A-BE4F-B017-BB8E8451A152}"/>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110" name="群組 109">
              <a:extLst>
                <a:ext uri="{FF2B5EF4-FFF2-40B4-BE49-F238E27FC236}">
                  <a16:creationId xmlns:a16="http://schemas.microsoft.com/office/drawing/2014/main" id="{47C2C36F-56C5-854D-B113-CBCE52E1A86D}"/>
                </a:ext>
              </a:extLst>
            </p:cNvPr>
            <p:cNvGrpSpPr/>
            <p:nvPr/>
          </p:nvGrpSpPr>
          <p:grpSpPr>
            <a:xfrm>
              <a:off x="5301596" y="4541520"/>
              <a:ext cx="6801609" cy="2394660"/>
              <a:chOff x="4838755" y="3914987"/>
              <a:chExt cx="6801609" cy="2394660"/>
            </a:xfrm>
          </p:grpSpPr>
          <p:grpSp>
            <p:nvGrpSpPr>
              <p:cNvPr id="157" name="群組 156">
                <a:extLst>
                  <a:ext uri="{FF2B5EF4-FFF2-40B4-BE49-F238E27FC236}">
                    <a16:creationId xmlns:a16="http://schemas.microsoft.com/office/drawing/2014/main" id="{DD4A6C0A-3CE2-DC40-9AEE-F61E593640C1}"/>
                  </a:ext>
                </a:extLst>
              </p:cNvPr>
              <p:cNvGrpSpPr/>
              <p:nvPr/>
            </p:nvGrpSpPr>
            <p:grpSpPr>
              <a:xfrm>
                <a:off x="6571982" y="4813581"/>
                <a:ext cx="965880" cy="966130"/>
                <a:chOff x="8003877" y="4742213"/>
                <a:chExt cx="965880" cy="966130"/>
              </a:xfrm>
            </p:grpSpPr>
            <p:grpSp>
              <p:nvGrpSpPr>
                <p:cNvPr id="158" name="Group 6">
                  <a:extLst>
                    <a:ext uri="{FF2B5EF4-FFF2-40B4-BE49-F238E27FC236}">
                      <a16:creationId xmlns:a16="http://schemas.microsoft.com/office/drawing/2014/main" id="{747C2F3D-0F28-5349-9C5F-A98D3B71CD27}"/>
                    </a:ext>
                  </a:extLst>
                </p:cNvPr>
                <p:cNvGrpSpPr/>
                <p:nvPr/>
              </p:nvGrpSpPr>
              <p:grpSpPr>
                <a:xfrm>
                  <a:off x="8003877" y="4742213"/>
                  <a:ext cx="965880" cy="966130"/>
                  <a:chOff x="8018772" y="4820494"/>
                  <a:chExt cx="966131" cy="966130"/>
                </a:xfrm>
              </p:grpSpPr>
              <p:sp>
                <p:nvSpPr>
                  <p:cNvPr id="160" name="Oval 104">
                    <a:extLst>
                      <a:ext uri="{FF2B5EF4-FFF2-40B4-BE49-F238E27FC236}">
                        <a16:creationId xmlns:a16="http://schemas.microsoft.com/office/drawing/2014/main" id="{D73A716E-A34B-6C44-B9DA-B97D0309B943}"/>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61" name="Oval 46">
                    <a:extLst>
                      <a:ext uri="{FF2B5EF4-FFF2-40B4-BE49-F238E27FC236}">
                        <a16:creationId xmlns:a16="http://schemas.microsoft.com/office/drawing/2014/main" id="{9C6CD5A4-927E-9449-8C8D-F53E050AB1C2}"/>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9" name="Freeform 16">
                  <a:extLst>
                    <a:ext uri="{FF2B5EF4-FFF2-40B4-BE49-F238E27FC236}">
                      <a16:creationId xmlns:a16="http://schemas.microsoft.com/office/drawing/2014/main" id="{6D357B55-CB05-C04A-925F-9A9EF2156DD4}"/>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49" name="群組 148">
                <a:extLst>
                  <a:ext uri="{FF2B5EF4-FFF2-40B4-BE49-F238E27FC236}">
                    <a16:creationId xmlns:a16="http://schemas.microsoft.com/office/drawing/2014/main" id="{055F56D9-AEBA-B745-8838-40F2E2F93D7A}"/>
                  </a:ext>
                </a:extLst>
              </p:cNvPr>
              <p:cNvGrpSpPr/>
              <p:nvPr/>
            </p:nvGrpSpPr>
            <p:grpSpPr>
              <a:xfrm>
                <a:off x="10674484" y="4792490"/>
                <a:ext cx="965880" cy="966131"/>
                <a:chOff x="9328084" y="4746180"/>
                <a:chExt cx="965880" cy="966131"/>
              </a:xfrm>
            </p:grpSpPr>
            <p:grpSp>
              <p:nvGrpSpPr>
                <p:cNvPr id="150" name="Group 8">
                  <a:extLst>
                    <a:ext uri="{FF2B5EF4-FFF2-40B4-BE49-F238E27FC236}">
                      <a16:creationId xmlns:a16="http://schemas.microsoft.com/office/drawing/2014/main" id="{F450FCCD-17B1-A943-8A7F-1A26EBB99F3C}"/>
                    </a:ext>
                  </a:extLst>
                </p:cNvPr>
                <p:cNvGrpSpPr/>
                <p:nvPr/>
              </p:nvGrpSpPr>
              <p:grpSpPr>
                <a:xfrm>
                  <a:off x="9328084" y="4746180"/>
                  <a:ext cx="965880" cy="966131"/>
                  <a:chOff x="9343326" y="4824461"/>
                  <a:chExt cx="966131" cy="966131"/>
                </a:xfrm>
              </p:grpSpPr>
              <p:sp>
                <p:nvSpPr>
                  <p:cNvPr id="152" name="Oval 116">
                    <a:extLst>
                      <a:ext uri="{FF2B5EF4-FFF2-40B4-BE49-F238E27FC236}">
                        <a16:creationId xmlns:a16="http://schemas.microsoft.com/office/drawing/2014/main" id="{2447263E-7F82-FC45-ADA1-01A6594628EE}"/>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53" name="Oval 48">
                    <a:extLst>
                      <a:ext uri="{FF2B5EF4-FFF2-40B4-BE49-F238E27FC236}">
                        <a16:creationId xmlns:a16="http://schemas.microsoft.com/office/drawing/2014/main" id="{FECB1B11-6A4F-A64B-9073-421EA0327F45}"/>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1" name="Freeform 266">
                  <a:extLst>
                    <a:ext uri="{FF2B5EF4-FFF2-40B4-BE49-F238E27FC236}">
                      <a16:creationId xmlns:a16="http://schemas.microsoft.com/office/drawing/2014/main" id="{D57EC14E-197E-D845-B116-93B2637ADA15}"/>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35" name="群組 134">
                <a:extLst>
                  <a:ext uri="{FF2B5EF4-FFF2-40B4-BE49-F238E27FC236}">
                    <a16:creationId xmlns:a16="http://schemas.microsoft.com/office/drawing/2014/main" id="{EF05395F-AB1A-AE46-AFC3-530EC3DD49C9}"/>
                  </a:ext>
                </a:extLst>
              </p:cNvPr>
              <p:cNvGrpSpPr/>
              <p:nvPr/>
            </p:nvGrpSpPr>
            <p:grpSpPr>
              <a:xfrm>
                <a:off x="6421855" y="3914987"/>
                <a:ext cx="2506799" cy="2394660"/>
                <a:chOff x="2107799" y="3826225"/>
                <a:chExt cx="2506799" cy="2394660"/>
              </a:xfrm>
            </p:grpSpPr>
            <p:grpSp>
              <p:nvGrpSpPr>
                <p:cNvPr id="136" name="Group 2">
                  <a:extLst>
                    <a:ext uri="{FF2B5EF4-FFF2-40B4-BE49-F238E27FC236}">
                      <a16:creationId xmlns:a16="http://schemas.microsoft.com/office/drawing/2014/main" id="{7788C845-B444-5847-AD13-6A3FFF94B25E}"/>
                    </a:ext>
                  </a:extLst>
                </p:cNvPr>
                <p:cNvGrpSpPr/>
                <p:nvPr/>
              </p:nvGrpSpPr>
              <p:grpSpPr>
                <a:xfrm>
                  <a:off x="3648718" y="4716543"/>
                  <a:ext cx="965880" cy="966131"/>
                  <a:chOff x="5482144" y="4799073"/>
                  <a:chExt cx="966131" cy="966131"/>
                </a:xfrm>
              </p:grpSpPr>
              <p:sp>
                <p:nvSpPr>
                  <p:cNvPr id="144" name="Oval 86">
                    <a:extLst>
                      <a:ext uri="{FF2B5EF4-FFF2-40B4-BE49-F238E27FC236}">
                        <a16:creationId xmlns:a16="http://schemas.microsoft.com/office/drawing/2014/main" id="{A39978D4-7D2A-CE40-9460-C1889CCC356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45" name="Oval 87">
                    <a:extLst>
                      <a:ext uri="{FF2B5EF4-FFF2-40B4-BE49-F238E27FC236}">
                        <a16:creationId xmlns:a16="http://schemas.microsoft.com/office/drawing/2014/main" id="{43EC6B3D-ACE3-0744-8061-53712C2C11A6}"/>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37" name="Group 37">
                  <a:extLst>
                    <a:ext uri="{FF2B5EF4-FFF2-40B4-BE49-F238E27FC236}">
                      <a16:creationId xmlns:a16="http://schemas.microsoft.com/office/drawing/2014/main" id="{4AC950EE-4657-9E4F-A402-0606CBD7B52B}"/>
                    </a:ext>
                  </a:extLst>
                </p:cNvPr>
                <p:cNvGrpSpPr/>
                <p:nvPr/>
              </p:nvGrpSpPr>
              <p:grpSpPr>
                <a:xfrm rot="18900000">
                  <a:off x="2107799" y="3826225"/>
                  <a:ext cx="1823496" cy="2394660"/>
                  <a:chOff x="3375025" y="-1587"/>
                  <a:chExt cx="11843767" cy="15104774"/>
                </a:xfrm>
                <a:solidFill>
                  <a:schemeClr val="bg1"/>
                </a:solidFill>
              </p:grpSpPr>
              <p:sp>
                <p:nvSpPr>
                  <p:cNvPr id="138" name="Freeform 5">
                    <a:extLst>
                      <a:ext uri="{FF2B5EF4-FFF2-40B4-BE49-F238E27FC236}">
                        <a16:creationId xmlns:a16="http://schemas.microsoft.com/office/drawing/2014/main" id="{754C9800-5DBE-3C41-BE4B-2215EFBB391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39" name="Freeform 6">
                    <a:extLst>
                      <a:ext uri="{FF2B5EF4-FFF2-40B4-BE49-F238E27FC236}">
                        <a16:creationId xmlns:a16="http://schemas.microsoft.com/office/drawing/2014/main" id="{C3F85E12-029D-1D41-8DCA-C50C3A12411D}"/>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0" name="Freeform 7">
                    <a:extLst>
                      <a:ext uri="{FF2B5EF4-FFF2-40B4-BE49-F238E27FC236}">
                        <a16:creationId xmlns:a16="http://schemas.microsoft.com/office/drawing/2014/main" id="{2AEDCB93-15BA-1642-ACF3-F3AF629EC122}"/>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1" name="Freeform 8">
                    <a:extLst>
                      <a:ext uri="{FF2B5EF4-FFF2-40B4-BE49-F238E27FC236}">
                        <a16:creationId xmlns:a16="http://schemas.microsoft.com/office/drawing/2014/main" id="{9E9044DC-22AC-D241-A0E0-48F445ED204F}"/>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2" name="Oval 9">
                    <a:extLst>
                      <a:ext uri="{FF2B5EF4-FFF2-40B4-BE49-F238E27FC236}">
                        <a16:creationId xmlns:a16="http://schemas.microsoft.com/office/drawing/2014/main" id="{98386162-E0BB-5D47-9AB6-801490A36AE1}"/>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3" name="Oval 10">
                    <a:extLst>
                      <a:ext uri="{FF2B5EF4-FFF2-40B4-BE49-F238E27FC236}">
                        <a16:creationId xmlns:a16="http://schemas.microsoft.com/office/drawing/2014/main" id="{BF1D3691-4695-004F-AC54-5860B1662C68}"/>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25" name="群組 124">
                <a:extLst>
                  <a:ext uri="{FF2B5EF4-FFF2-40B4-BE49-F238E27FC236}">
                    <a16:creationId xmlns:a16="http://schemas.microsoft.com/office/drawing/2014/main" id="{EF28BA1A-DC6C-D743-A07E-628CF24C4195}"/>
                  </a:ext>
                </a:extLst>
              </p:cNvPr>
              <p:cNvGrpSpPr/>
              <p:nvPr/>
            </p:nvGrpSpPr>
            <p:grpSpPr>
              <a:xfrm>
                <a:off x="9320922" y="4805304"/>
                <a:ext cx="965880" cy="966131"/>
                <a:chOff x="8280678" y="4751754"/>
                <a:chExt cx="965880" cy="966131"/>
              </a:xfrm>
            </p:grpSpPr>
            <p:grpSp>
              <p:nvGrpSpPr>
                <p:cNvPr id="126" name="Group 7">
                  <a:extLst>
                    <a:ext uri="{FF2B5EF4-FFF2-40B4-BE49-F238E27FC236}">
                      <a16:creationId xmlns:a16="http://schemas.microsoft.com/office/drawing/2014/main" id="{9E8C84BC-164B-3940-B621-EE93BE03ECD9}"/>
                    </a:ext>
                  </a:extLst>
                </p:cNvPr>
                <p:cNvGrpSpPr/>
                <p:nvPr/>
              </p:nvGrpSpPr>
              <p:grpSpPr>
                <a:xfrm>
                  <a:off x="8280678" y="4751754"/>
                  <a:ext cx="965880" cy="966131"/>
                  <a:chOff x="8295646" y="4830035"/>
                  <a:chExt cx="966131" cy="966131"/>
                </a:xfrm>
              </p:grpSpPr>
              <p:sp>
                <p:nvSpPr>
                  <p:cNvPr id="130" name="Oval 110">
                    <a:extLst>
                      <a:ext uri="{FF2B5EF4-FFF2-40B4-BE49-F238E27FC236}">
                        <a16:creationId xmlns:a16="http://schemas.microsoft.com/office/drawing/2014/main" id="{A85B49A0-686C-C64C-BDF0-221FD1667F74}"/>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31" name="Oval 47">
                    <a:extLst>
                      <a:ext uri="{FF2B5EF4-FFF2-40B4-BE49-F238E27FC236}">
                        <a16:creationId xmlns:a16="http://schemas.microsoft.com/office/drawing/2014/main" id="{FA221FAC-B522-244A-8618-30BB515BA56A}"/>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27" name="Group 44">
                  <a:extLst>
                    <a:ext uri="{FF2B5EF4-FFF2-40B4-BE49-F238E27FC236}">
                      <a16:creationId xmlns:a16="http://schemas.microsoft.com/office/drawing/2014/main" id="{A413521D-2107-2B42-9CFB-CCD2688DAC61}"/>
                    </a:ext>
                  </a:extLst>
                </p:cNvPr>
                <p:cNvGrpSpPr/>
                <p:nvPr/>
              </p:nvGrpSpPr>
              <p:grpSpPr>
                <a:xfrm>
                  <a:off x="8511177" y="4967483"/>
                  <a:ext cx="537816" cy="505915"/>
                  <a:chOff x="1695217" y="36469"/>
                  <a:chExt cx="506412" cy="476250"/>
                </a:xfrm>
                <a:solidFill>
                  <a:schemeClr val="bg1"/>
                </a:solidFill>
              </p:grpSpPr>
              <p:sp>
                <p:nvSpPr>
                  <p:cNvPr id="128" name="Oval 14">
                    <a:extLst>
                      <a:ext uri="{FF2B5EF4-FFF2-40B4-BE49-F238E27FC236}">
                        <a16:creationId xmlns:a16="http://schemas.microsoft.com/office/drawing/2014/main" id="{B5252E3E-A3AA-1748-AF0B-FDA0D86B35D2}"/>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29" name="Freeform 15">
                    <a:extLst>
                      <a:ext uri="{FF2B5EF4-FFF2-40B4-BE49-F238E27FC236}">
                        <a16:creationId xmlns:a16="http://schemas.microsoft.com/office/drawing/2014/main" id="{4B99706B-F5C8-A542-B4E5-B015CDD41B59}"/>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15" name="群組 114">
                <a:extLst>
                  <a:ext uri="{FF2B5EF4-FFF2-40B4-BE49-F238E27FC236}">
                    <a16:creationId xmlns:a16="http://schemas.microsoft.com/office/drawing/2014/main" id="{7C6C11BE-E8CF-A04B-BFA2-E61F26358C1D}"/>
                  </a:ext>
                </a:extLst>
              </p:cNvPr>
              <p:cNvGrpSpPr/>
              <p:nvPr/>
            </p:nvGrpSpPr>
            <p:grpSpPr>
              <a:xfrm>
                <a:off x="4838755" y="4813579"/>
                <a:ext cx="1764564" cy="1330632"/>
                <a:chOff x="5068096" y="4765653"/>
                <a:chExt cx="1764564" cy="1330632"/>
              </a:xfrm>
            </p:grpSpPr>
            <p:sp>
              <p:nvSpPr>
                <p:cNvPr id="122" name="Freeform 98">
                  <a:extLst>
                    <a:ext uri="{FF2B5EF4-FFF2-40B4-BE49-F238E27FC236}">
                      <a16:creationId xmlns:a16="http://schemas.microsoft.com/office/drawing/2014/main" id="{415BB17C-E509-504D-9870-38E2CCB9010E}"/>
                    </a:ext>
                  </a:extLst>
                </p:cNvPr>
                <p:cNvSpPr/>
                <p:nvPr/>
              </p:nvSpPr>
              <p:spPr bwMode="auto">
                <a:xfrm>
                  <a:off x="5068096" y="5758464"/>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a:solidFill>
                        <a:schemeClr val="bg1"/>
                      </a:solidFill>
                      <a:latin typeface="Lato Regular"/>
                      <a:cs typeface="Lato Regular"/>
                    </a:rPr>
                    <a:t>Introduction</a:t>
                  </a:r>
                </a:p>
              </p:txBody>
            </p:sp>
            <p:grpSp>
              <p:nvGrpSpPr>
                <p:cNvPr id="117" name="群組 116">
                  <a:extLst>
                    <a:ext uri="{FF2B5EF4-FFF2-40B4-BE49-F238E27FC236}">
                      <a16:creationId xmlns:a16="http://schemas.microsoft.com/office/drawing/2014/main" id="{153B8961-A34F-2C4A-80C9-64EFEEAACF02}"/>
                    </a:ext>
                  </a:extLst>
                </p:cNvPr>
                <p:cNvGrpSpPr/>
                <p:nvPr/>
              </p:nvGrpSpPr>
              <p:grpSpPr>
                <a:xfrm>
                  <a:off x="5454469" y="4765653"/>
                  <a:ext cx="965880" cy="966132"/>
                  <a:chOff x="5387597" y="4695271"/>
                  <a:chExt cx="965880" cy="966132"/>
                </a:xfrm>
              </p:grpSpPr>
              <p:grpSp>
                <p:nvGrpSpPr>
                  <p:cNvPr id="118" name="Group 2">
                    <a:extLst>
                      <a:ext uri="{FF2B5EF4-FFF2-40B4-BE49-F238E27FC236}">
                        <a16:creationId xmlns:a16="http://schemas.microsoft.com/office/drawing/2014/main" id="{951EAE53-5D40-A646-8FD3-302161A9E84A}"/>
                      </a:ext>
                    </a:extLst>
                  </p:cNvPr>
                  <p:cNvGrpSpPr/>
                  <p:nvPr/>
                </p:nvGrpSpPr>
                <p:grpSpPr>
                  <a:xfrm>
                    <a:off x="5387597" y="4695271"/>
                    <a:ext cx="965880" cy="966132"/>
                    <a:chOff x="7074396" y="4812156"/>
                    <a:chExt cx="966132" cy="966132"/>
                  </a:xfrm>
                </p:grpSpPr>
                <p:sp>
                  <p:nvSpPr>
                    <p:cNvPr id="120" name="Oval 86">
                      <a:extLst>
                        <a:ext uri="{FF2B5EF4-FFF2-40B4-BE49-F238E27FC236}">
                          <a16:creationId xmlns:a16="http://schemas.microsoft.com/office/drawing/2014/main" id="{6ED7D9DF-660D-B547-86AD-ED979490216F}"/>
                        </a:ext>
                      </a:extLst>
                    </p:cNvPr>
                    <p:cNvSpPr/>
                    <p:nvPr/>
                  </p:nvSpPr>
                  <p:spPr bwMode="auto">
                    <a:xfrm>
                      <a:off x="7144115" y="4868902"/>
                      <a:ext cx="852639" cy="852640"/>
                    </a:xfrm>
                    <a:prstGeom prst="ellipse">
                      <a:avLst/>
                    </a:prstGeom>
                    <a:solidFill>
                      <a:srgbClr val="00B05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21" name="Oval 87">
                      <a:extLst>
                        <a:ext uri="{FF2B5EF4-FFF2-40B4-BE49-F238E27FC236}">
                          <a16:creationId xmlns:a16="http://schemas.microsoft.com/office/drawing/2014/main" id="{A4FA20AE-F33B-DD47-89CF-008D8A743485}"/>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19" name="AutoShape 38">
                    <a:extLst>
                      <a:ext uri="{FF2B5EF4-FFF2-40B4-BE49-F238E27FC236}">
                        <a16:creationId xmlns:a16="http://schemas.microsoft.com/office/drawing/2014/main" id="{338F9740-619D-EE48-85D9-234AAF28CB98}"/>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914195">
                      <a:defRPr/>
                    </a:pPr>
                    <a:endParaRPr lang="es-ES" sz="58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sp>
        <p:nvSpPr>
          <p:cNvPr id="49" name="Title 1">
            <a:extLst>
              <a:ext uri="{FF2B5EF4-FFF2-40B4-BE49-F238E27FC236}">
                <a16:creationId xmlns:a16="http://schemas.microsoft.com/office/drawing/2014/main" id="{A5FE5A5E-7DF6-FD8E-97D3-590C25795627}"/>
              </a:ext>
            </a:extLst>
          </p:cNvPr>
          <p:cNvSpPr txBox="1">
            <a:spLocks/>
          </p:cNvSpPr>
          <p:nvPr/>
        </p:nvSpPr>
        <p:spPr>
          <a:xfrm>
            <a:off x="204746" y="250110"/>
            <a:ext cx="11277600"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Introduction to Quantum Algorithm Grand Challenge</a:t>
            </a:r>
            <a:endParaRPr lang="en-US" altLang="zh-TW" sz="2800" b="1" dirty="0">
              <a:solidFill>
                <a:schemeClr val="accent1">
                  <a:lumMod val="75000"/>
                </a:schemeClr>
              </a:solidFill>
              <a:latin typeface="Arial" panose="020B0604020202020204" pitchFamily="34" charset="0"/>
              <a:ea typeface="+mj-lt"/>
              <a:cs typeface="Arial" panose="020B0604020202020204" pitchFamily="34" charset="0"/>
            </a:endParaRPr>
          </a:p>
        </p:txBody>
      </p:sp>
      <p:sp>
        <p:nvSpPr>
          <p:cNvPr id="83" name="Content Placeholder 2">
            <a:extLst>
              <a:ext uri="{FF2B5EF4-FFF2-40B4-BE49-F238E27FC236}">
                <a16:creationId xmlns:a16="http://schemas.microsoft.com/office/drawing/2014/main" id="{AC7F1DA6-4422-49D5-BD2E-05FEE560CAF7}"/>
              </a:ext>
            </a:extLst>
          </p:cNvPr>
          <p:cNvSpPr txBox="1">
            <a:spLocks/>
          </p:cNvSpPr>
          <p:nvPr/>
        </p:nvSpPr>
        <p:spPr>
          <a:xfrm>
            <a:off x="716214" y="1097904"/>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rgbClr val="000000"/>
                </a:solidFill>
                <a:latin typeface="Arial"/>
                <a:ea typeface="+mn-ea"/>
                <a:cs typeface="Arial"/>
              </a:defRPr>
            </a:lvl1pPr>
            <a:lvl2pPr marL="60958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82875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43833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304792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65750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426709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876678"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Quantum chemistry one of the most promising candidate for NISQ applications. </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But still far from achieving the quantum advantage.</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Besides high fidelity we need </a:t>
            </a:r>
            <a:r>
              <a:rPr lang="en-US" sz="2000" dirty="0">
                <a:solidFill>
                  <a:srgbClr val="1F2328"/>
                </a:solidFill>
                <a:highlight>
                  <a:srgbClr val="FFFFFF"/>
                </a:highlight>
                <a:latin typeface="Arial" panose="020B0604020202020204" pitchFamily="34" charset="0"/>
                <a:cs typeface="Arial" panose="020B0604020202020204" pitchFamily="34" charset="0"/>
              </a:rPr>
              <a:t>useful NISQ algorithms,  defined evaluation criteria for performance comparisons.</a:t>
            </a:r>
          </a:p>
          <a:p>
            <a:pPr marL="342900" indent="-342900">
              <a:buFont typeface="Wingdings" panose="05000000000000000000" pitchFamily="2" charset="2"/>
              <a:buChar char="Ø"/>
            </a:pPr>
            <a:r>
              <a:rPr lang="en-US" sz="2000" dirty="0">
                <a:solidFill>
                  <a:srgbClr val="1F2328"/>
                </a:solidFill>
                <a:highlight>
                  <a:srgbClr val="FFFFFF"/>
                </a:highlight>
                <a:latin typeface="Arial" panose="020B0604020202020204" pitchFamily="34" charset="0"/>
                <a:cs typeface="Arial" panose="020B0604020202020204" pitchFamily="34" charset="0"/>
              </a:rPr>
              <a:t>QAGC Focus:</a:t>
            </a:r>
          </a:p>
          <a:p>
            <a:r>
              <a:rPr lang="en-US" sz="2000" dirty="0">
                <a:solidFill>
                  <a:srgbClr val="1F2328"/>
                </a:solidFill>
                <a:highlight>
                  <a:srgbClr val="FFFFFF"/>
                </a:highlight>
                <a:latin typeface="Arial" panose="020B0604020202020204" pitchFamily="34" charset="0"/>
                <a:cs typeface="Arial" panose="020B0604020202020204" pitchFamily="34" charset="0"/>
              </a:rPr>
              <a:t>          </a:t>
            </a:r>
            <a:r>
              <a:rPr lang="zh-TW" altLang="en-US" sz="2000" dirty="0">
                <a:solidFill>
                  <a:srgbClr val="1F2328"/>
                </a:solidFill>
                <a:highlight>
                  <a:srgbClr val="FFFFFF"/>
                </a:highlight>
                <a:latin typeface="Arial" panose="020B0604020202020204" pitchFamily="34" charset="0"/>
                <a:cs typeface="Arial" panose="020B0604020202020204" pitchFamily="34" charset="0"/>
              </a:rPr>
              <a:t>。</a:t>
            </a:r>
            <a:r>
              <a:rPr lang="en-US" sz="2000" dirty="0">
                <a:solidFill>
                  <a:srgbClr val="1F2328"/>
                </a:solidFill>
                <a:highlight>
                  <a:srgbClr val="FFFFFF"/>
                </a:highlight>
                <a:latin typeface="Arial" panose="020B0604020202020204" pitchFamily="34" charset="0"/>
                <a:cs typeface="Arial" panose="020B0604020202020204" pitchFamily="34" charset="0"/>
              </a:rPr>
              <a:t> Practical Applications based NISQ algorithm</a:t>
            </a:r>
          </a:p>
          <a:p>
            <a:r>
              <a:rPr lang="en-US" sz="2000" dirty="0">
                <a:solidFill>
                  <a:srgbClr val="1F2328"/>
                </a:solidFill>
                <a:highlight>
                  <a:srgbClr val="FFFFFF"/>
                </a:highlight>
                <a:latin typeface="Arial" panose="020B0604020202020204" pitchFamily="34" charset="0"/>
                <a:cs typeface="Arial" panose="020B0604020202020204" pitchFamily="34" charset="0"/>
              </a:rPr>
              <a:t>          </a:t>
            </a:r>
            <a:r>
              <a:rPr lang="zh-TW" altLang="en-US" sz="2000" dirty="0">
                <a:solidFill>
                  <a:srgbClr val="1F2328"/>
                </a:solidFill>
                <a:highlight>
                  <a:srgbClr val="FFFFFF"/>
                </a:highlight>
                <a:latin typeface="Arial" panose="020B0604020202020204" pitchFamily="34" charset="0"/>
                <a:cs typeface="Arial" panose="020B0604020202020204" pitchFamily="34" charset="0"/>
              </a:rPr>
              <a:t>。</a:t>
            </a:r>
            <a:r>
              <a:rPr lang="en-US" sz="2000" dirty="0">
                <a:solidFill>
                  <a:srgbClr val="1F2328"/>
                </a:solidFill>
                <a:highlight>
                  <a:srgbClr val="FFFFFF"/>
                </a:highlight>
                <a:latin typeface="Arial" panose="020B0604020202020204" pitchFamily="34" charset="0"/>
                <a:cs typeface="Arial" panose="020B0604020202020204" pitchFamily="34" charset="0"/>
              </a:rPr>
              <a:t>Evaluation criteria for performance benchmarking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93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65" name="群組 164">
            <a:extLst>
              <a:ext uri="{FF2B5EF4-FFF2-40B4-BE49-F238E27FC236}">
                <a16:creationId xmlns:a16="http://schemas.microsoft.com/office/drawing/2014/main" id="{CABA794C-76A7-E944-A5D6-C6E486BE7600}"/>
              </a:ext>
            </a:extLst>
          </p:cNvPr>
          <p:cNvGrpSpPr/>
          <p:nvPr/>
        </p:nvGrpSpPr>
        <p:grpSpPr>
          <a:xfrm>
            <a:off x="5639" y="5549296"/>
            <a:ext cx="12186361" cy="1375368"/>
            <a:chOff x="-9251287" y="4541520"/>
            <a:chExt cx="21497167" cy="2394660"/>
          </a:xfrm>
        </p:grpSpPr>
        <p:sp>
          <p:nvSpPr>
            <p:cNvPr id="109" name="Rectangle 50">
              <a:extLst>
                <a:ext uri="{FF2B5EF4-FFF2-40B4-BE49-F238E27FC236}">
                  <a16:creationId xmlns:a16="http://schemas.microsoft.com/office/drawing/2014/main" id="{0CA7103E-062A-BE4F-B017-BB8E8451A152}"/>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110" name="群組 109">
              <a:extLst>
                <a:ext uri="{FF2B5EF4-FFF2-40B4-BE49-F238E27FC236}">
                  <a16:creationId xmlns:a16="http://schemas.microsoft.com/office/drawing/2014/main" id="{47C2C36F-56C5-854D-B113-CBCE52E1A86D}"/>
                </a:ext>
              </a:extLst>
            </p:cNvPr>
            <p:cNvGrpSpPr/>
            <p:nvPr/>
          </p:nvGrpSpPr>
          <p:grpSpPr>
            <a:xfrm>
              <a:off x="5301596" y="4541520"/>
              <a:ext cx="6801609" cy="2394660"/>
              <a:chOff x="4838755" y="3914987"/>
              <a:chExt cx="6801609" cy="2394660"/>
            </a:xfrm>
          </p:grpSpPr>
          <p:grpSp>
            <p:nvGrpSpPr>
              <p:cNvPr id="157" name="群組 156">
                <a:extLst>
                  <a:ext uri="{FF2B5EF4-FFF2-40B4-BE49-F238E27FC236}">
                    <a16:creationId xmlns:a16="http://schemas.microsoft.com/office/drawing/2014/main" id="{DD4A6C0A-3CE2-DC40-9AEE-F61E593640C1}"/>
                  </a:ext>
                </a:extLst>
              </p:cNvPr>
              <p:cNvGrpSpPr/>
              <p:nvPr/>
            </p:nvGrpSpPr>
            <p:grpSpPr>
              <a:xfrm>
                <a:off x="6571982" y="4813581"/>
                <a:ext cx="965880" cy="966130"/>
                <a:chOff x="8003877" y="4742213"/>
                <a:chExt cx="965880" cy="966130"/>
              </a:xfrm>
            </p:grpSpPr>
            <p:grpSp>
              <p:nvGrpSpPr>
                <p:cNvPr id="158" name="Group 6">
                  <a:extLst>
                    <a:ext uri="{FF2B5EF4-FFF2-40B4-BE49-F238E27FC236}">
                      <a16:creationId xmlns:a16="http://schemas.microsoft.com/office/drawing/2014/main" id="{747C2F3D-0F28-5349-9C5F-A98D3B71CD27}"/>
                    </a:ext>
                  </a:extLst>
                </p:cNvPr>
                <p:cNvGrpSpPr/>
                <p:nvPr/>
              </p:nvGrpSpPr>
              <p:grpSpPr>
                <a:xfrm>
                  <a:off x="8003877" y="4742213"/>
                  <a:ext cx="965880" cy="966130"/>
                  <a:chOff x="8018772" y="4820494"/>
                  <a:chExt cx="966131" cy="966130"/>
                </a:xfrm>
              </p:grpSpPr>
              <p:sp>
                <p:nvSpPr>
                  <p:cNvPr id="160" name="Oval 104">
                    <a:extLst>
                      <a:ext uri="{FF2B5EF4-FFF2-40B4-BE49-F238E27FC236}">
                        <a16:creationId xmlns:a16="http://schemas.microsoft.com/office/drawing/2014/main" id="{D73A716E-A34B-6C44-B9DA-B97D0309B943}"/>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61" name="Oval 46">
                    <a:extLst>
                      <a:ext uri="{FF2B5EF4-FFF2-40B4-BE49-F238E27FC236}">
                        <a16:creationId xmlns:a16="http://schemas.microsoft.com/office/drawing/2014/main" id="{9C6CD5A4-927E-9449-8C8D-F53E050AB1C2}"/>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9" name="Freeform 16">
                  <a:extLst>
                    <a:ext uri="{FF2B5EF4-FFF2-40B4-BE49-F238E27FC236}">
                      <a16:creationId xmlns:a16="http://schemas.microsoft.com/office/drawing/2014/main" id="{6D357B55-CB05-C04A-925F-9A9EF2156DD4}"/>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49" name="群組 148">
                <a:extLst>
                  <a:ext uri="{FF2B5EF4-FFF2-40B4-BE49-F238E27FC236}">
                    <a16:creationId xmlns:a16="http://schemas.microsoft.com/office/drawing/2014/main" id="{055F56D9-AEBA-B745-8838-40F2E2F93D7A}"/>
                  </a:ext>
                </a:extLst>
              </p:cNvPr>
              <p:cNvGrpSpPr/>
              <p:nvPr/>
            </p:nvGrpSpPr>
            <p:grpSpPr>
              <a:xfrm>
                <a:off x="10674484" y="4792490"/>
                <a:ext cx="965880" cy="966131"/>
                <a:chOff x="9328084" y="4746180"/>
                <a:chExt cx="965880" cy="966131"/>
              </a:xfrm>
            </p:grpSpPr>
            <p:grpSp>
              <p:nvGrpSpPr>
                <p:cNvPr id="150" name="Group 8">
                  <a:extLst>
                    <a:ext uri="{FF2B5EF4-FFF2-40B4-BE49-F238E27FC236}">
                      <a16:creationId xmlns:a16="http://schemas.microsoft.com/office/drawing/2014/main" id="{F450FCCD-17B1-A943-8A7F-1A26EBB99F3C}"/>
                    </a:ext>
                  </a:extLst>
                </p:cNvPr>
                <p:cNvGrpSpPr/>
                <p:nvPr/>
              </p:nvGrpSpPr>
              <p:grpSpPr>
                <a:xfrm>
                  <a:off x="9328084" y="4746180"/>
                  <a:ext cx="965880" cy="966131"/>
                  <a:chOff x="9343326" y="4824461"/>
                  <a:chExt cx="966131" cy="966131"/>
                </a:xfrm>
              </p:grpSpPr>
              <p:sp>
                <p:nvSpPr>
                  <p:cNvPr id="152" name="Oval 116">
                    <a:extLst>
                      <a:ext uri="{FF2B5EF4-FFF2-40B4-BE49-F238E27FC236}">
                        <a16:creationId xmlns:a16="http://schemas.microsoft.com/office/drawing/2014/main" id="{2447263E-7F82-FC45-ADA1-01A6594628EE}"/>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53" name="Oval 48">
                    <a:extLst>
                      <a:ext uri="{FF2B5EF4-FFF2-40B4-BE49-F238E27FC236}">
                        <a16:creationId xmlns:a16="http://schemas.microsoft.com/office/drawing/2014/main" id="{FECB1B11-6A4F-A64B-9073-421EA0327F45}"/>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1" name="Freeform 266">
                  <a:extLst>
                    <a:ext uri="{FF2B5EF4-FFF2-40B4-BE49-F238E27FC236}">
                      <a16:creationId xmlns:a16="http://schemas.microsoft.com/office/drawing/2014/main" id="{D57EC14E-197E-D845-B116-93B2637ADA15}"/>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35" name="群組 134">
                <a:extLst>
                  <a:ext uri="{FF2B5EF4-FFF2-40B4-BE49-F238E27FC236}">
                    <a16:creationId xmlns:a16="http://schemas.microsoft.com/office/drawing/2014/main" id="{EF05395F-AB1A-AE46-AFC3-530EC3DD49C9}"/>
                  </a:ext>
                </a:extLst>
              </p:cNvPr>
              <p:cNvGrpSpPr/>
              <p:nvPr/>
            </p:nvGrpSpPr>
            <p:grpSpPr>
              <a:xfrm>
                <a:off x="6421855" y="3914987"/>
                <a:ext cx="2506799" cy="2394660"/>
                <a:chOff x="2107799" y="3826225"/>
                <a:chExt cx="2506799" cy="2394660"/>
              </a:xfrm>
            </p:grpSpPr>
            <p:grpSp>
              <p:nvGrpSpPr>
                <p:cNvPr id="136" name="Group 2">
                  <a:extLst>
                    <a:ext uri="{FF2B5EF4-FFF2-40B4-BE49-F238E27FC236}">
                      <a16:creationId xmlns:a16="http://schemas.microsoft.com/office/drawing/2014/main" id="{7788C845-B444-5847-AD13-6A3FFF94B25E}"/>
                    </a:ext>
                  </a:extLst>
                </p:cNvPr>
                <p:cNvGrpSpPr/>
                <p:nvPr/>
              </p:nvGrpSpPr>
              <p:grpSpPr>
                <a:xfrm>
                  <a:off x="3648718" y="4716543"/>
                  <a:ext cx="965880" cy="966131"/>
                  <a:chOff x="5482144" y="4799073"/>
                  <a:chExt cx="966131" cy="966131"/>
                </a:xfrm>
              </p:grpSpPr>
              <p:sp>
                <p:nvSpPr>
                  <p:cNvPr id="144" name="Oval 86">
                    <a:extLst>
                      <a:ext uri="{FF2B5EF4-FFF2-40B4-BE49-F238E27FC236}">
                        <a16:creationId xmlns:a16="http://schemas.microsoft.com/office/drawing/2014/main" id="{A39978D4-7D2A-CE40-9460-C1889CCC356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45" name="Oval 87">
                    <a:extLst>
                      <a:ext uri="{FF2B5EF4-FFF2-40B4-BE49-F238E27FC236}">
                        <a16:creationId xmlns:a16="http://schemas.microsoft.com/office/drawing/2014/main" id="{43EC6B3D-ACE3-0744-8061-53712C2C11A6}"/>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37" name="Group 37">
                  <a:extLst>
                    <a:ext uri="{FF2B5EF4-FFF2-40B4-BE49-F238E27FC236}">
                      <a16:creationId xmlns:a16="http://schemas.microsoft.com/office/drawing/2014/main" id="{4AC950EE-4657-9E4F-A402-0606CBD7B52B}"/>
                    </a:ext>
                  </a:extLst>
                </p:cNvPr>
                <p:cNvGrpSpPr/>
                <p:nvPr/>
              </p:nvGrpSpPr>
              <p:grpSpPr>
                <a:xfrm rot="18900000">
                  <a:off x="2107799" y="3826225"/>
                  <a:ext cx="1823496" cy="2394660"/>
                  <a:chOff x="3375025" y="-1587"/>
                  <a:chExt cx="11843767" cy="15104774"/>
                </a:xfrm>
                <a:solidFill>
                  <a:schemeClr val="bg1"/>
                </a:solidFill>
              </p:grpSpPr>
              <p:sp>
                <p:nvSpPr>
                  <p:cNvPr id="138" name="Freeform 5">
                    <a:extLst>
                      <a:ext uri="{FF2B5EF4-FFF2-40B4-BE49-F238E27FC236}">
                        <a16:creationId xmlns:a16="http://schemas.microsoft.com/office/drawing/2014/main" id="{754C9800-5DBE-3C41-BE4B-2215EFBB391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39" name="Freeform 6">
                    <a:extLst>
                      <a:ext uri="{FF2B5EF4-FFF2-40B4-BE49-F238E27FC236}">
                        <a16:creationId xmlns:a16="http://schemas.microsoft.com/office/drawing/2014/main" id="{C3F85E12-029D-1D41-8DCA-C50C3A12411D}"/>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0" name="Freeform 7">
                    <a:extLst>
                      <a:ext uri="{FF2B5EF4-FFF2-40B4-BE49-F238E27FC236}">
                        <a16:creationId xmlns:a16="http://schemas.microsoft.com/office/drawing/2014/main" id="{2AEDCB93-15BA-1642-ACF3-F3AF629EC122}"/>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1" name="Freeform 8">
                    <a:extLst>
                      <a:ext uri="{FF2B5EF4-FFF2-40B4-BE49-F238E27FC236}">
                        <a16:creationId xmlns:a16="http://schemas.microsoft.com/office/drawing/2014/main" id="{9E9044DC-22AC-D241-A0E0-48F445ED204F}"/>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2" name="Oval 9">
                    <a:extLst>
                      <a:ext uri="{FF2B5EF4-FFF2-40B4-BE49-F238E27FC236}">
                        <a16:creationId xmlns:a16="http://schemas.microsoft.com/office/drawing/2014/main" id="{98386162-E0BB-5D47-9AB6-801490A36AE1}"/>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3" name="Oval 10">
                    <a:extLst>
                      <a:ext uri="{FF2B5EF4-FFF2-40B4-BE49-F238E27FC236}">
                        <a16:creationId xmlns:a16="http://schemas.microsoft.com/office/drawing/2014/main" id="{BF1D3691-4695-004F-AC54-5860B1662C68}"/>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25" name="群組 124">
                <a:extLst>
                  <a:ext uri="{FF2B5EF4-FFF2-40B4-BE49-F238E27FC236}">
                    <a16:creationId xmlns:a16="http://schemas.microsoft.com/office/drawing/2014/main" id="{EF28BA1A-DC6C-D743-A07E-628CF24C4195}"/>
                  </a:ext>
                </a:extLst>
              </p:cNvPr>
              <p:cNvGrpSpPr/>
              <p:nvPr/>
            </p:nvGrpSpPr>
            <p:grpSpPr>
              <a:xfrm>
                <a:off x="9320922" y="4805304"/>
                <a:ext cx="965880" cy="966131"/>
                <a:chOff x="8280678" y="4751754"/>
                <a:chExt cx="965880" cy="966131"/>
              </a:xfrm>
            </p:grpSpPr>
            <p:grpSp>
              <p:nvGrpSpPr>
                <p:cNvPr id="126" name="Group 7">
                  <a:extLst>
                    <a:ext uri="{FF2B5EF4-FFF2-40B4-BE49-F238E27FC236}">
                      <a16:creationId xmlns:a16="http://schemas.microsoft.com/office/drawing/2014/main" id="{9E8C84BC-164B-3940-B621-EE93BE03ECD9}"/>
                    </a:ext>
                  </a:extLst>
                </p:cNvPr>
                <p:cNvGrpSpPr/>
                <p:nvPr/>
              </p:nvGrpSpPr>
              <p:grpSpPr>
                <a:xfrm>
                  <a:off x="8280678" y="4751754"/>
                  <a:ext cx="965880" cy="966131"/>
                  <a:chOff x="8295646" y="4830035"/>
                  <a:chExt cx="966131" cy="966131"/>
                </a:xfrm>
              </p:grpSpPr>
              <p:sp>
                <p:nvSpPr>
                  <p:cNvPr id="130" name="Oval 110">
                    <a:extLst>
                      <a:ext uri="{FF2B5EF4-FFF2-40B4-BE49-F238E27FC236}">
                        <a16:creationId xmlns:a16="http://schemas.microsoft.com/office/drawing/2014/main" id="{A85B49A0-686C-C64C-BDF0-221FD1667F74}"/>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31" name="Oval 47">
                    <a:extLst>
                      <a:ext uri="{FF2B5EF4-FFF2-40B4-BE49-F238E27FC236}">
                        <a16:creationId xmlns:a16="http://schemas.microsoft.com/office/drawing/2014/main" id="{FA221FAC-B522-244A-8618-30BB515BA56A}"/>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27" name="Group 44">
                  <a:extLst>
                    <a:ext uri="{FF2B5EF4-FFF2-40B4-BE49-F238E27FC236}">
                      <a16:creationId xmlns:a16="http://schemas.microsoft.com/office/drawing/2014/main" id="{A413521D-2107-2B42-9CFB-CCD2688DAC61}"/>
                    </a:ext>
                  </a:extLst>
                </p:cNvPr>
                <p:cNvGrpSpPr/>
                <p:nvPr/>
              </p:nvGrpSpPr>
              <p:grpSpPr>
                <a:xfrm>
                  <a:off x="8511177" y="4967483"/>
                  <a:ext cx="537816" cy="505915"/>
                  <a:chOff x="1695217" y="36469"/>
                  <a:chExt cx="506412" cy="476250"/>
                </a:xfrm>
                <a:solidFill>
                  <a:schemeClr val="bg1"/>
                </a:solidFill>
              </p:grpSpPr>
              <p:sp>
                <p:nvSpPr>
                  <p:cNvPr id="128" name="Oval 14">
                    <a:extLst>
                      <a:ext uri="{FF2B5EF4-FFF2-40B4-BE49-F238E27FC236}">
                        <a16:creationId xmlns:a16="http://schemas.microsoft.com/office/drawing/2014/main" id="{B5252E3E-A3AA-1748-AF0B-FDA0D86B35D2}"/>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29" name="Freeform 15">
                    <a:extLst>
                      <a:ext uri="{FF2B5EF4-FFF2-40B4-BE49-F238E27FC236}">
                        <a16:creationId xmlns:a16="http://schemas.microsoft.com/office/drawing/2014/main" id="{4B99706B-F5C8-A542-B4E5-B015CDD41B59}"/>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15" name="群組 114">
                <a:extLst>
                  <a:ext uri="{FF2B5EF4-FFF2-40B4-BE49-F238E27FC236}">
                    <a16:creationId xmlns:a16="http://schemas.microsoft.com/office/drawing/2014/main" id="{7C6C11BE-E8CF-A04B-BFA2-E61F26358C1D}"/>
                  </a:ext>
                </a:extLst>
              </p:cNvPr>
              <p:cNvGrpSpPr/>
              <p:nvPr/>
            </p:nvGrpSpPr>
            <p:grpSpPr>
              <a:xfrm>
                <a:off x="4838755" y="4813579"/>
                <a:ext cx="1764564" cy="1330632"/>
                <a:chOff x="5068096" y="4765653"/>
                <a:chExt cx="1764564" cy="1330632"/>
              </a:xfrm>
            </p:grpSpPr>
            <p:sp>
              <p:nvSpPr>
                <p:cNvPr id="122" name="Freeform 98">
                  <a:extLst>
                    <a:ext uri="{FF2B5EF4-FFF2-40B4-BE49-F238E27FC236}">
                      <a16:creationId xmlns:a16="http://schemas.microsoft.com/office/drawing/2014/main" id="{415BB17C-E509-504D-9870-38E2CCB9010E}"/>
                    </a:ext>
                  </a:extLst>
                </p:cNvPr>
                <p:cNvSpPr/>
                <p:nvPr/>
              </p:nvSpPr>
              <p:spPr bwMode="auto">
                <a:xfrm>
                  <a:off x="5068096" y="5758464"/>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a:solidFill>
                        <a:schemeClr val="bg1"/>
                      </a:solidFill>
                      <a:latin typeface="Lato Regular"/>
                      <a:cs typeface="Lato Regular"/>
                    </a:rPr>
                    <a:t>Introduction</a:t>
                  </a:r>
                </a:p>
              </p:txBody>
            </p:sp>
            <p:grpSp>
              <p:nvGrpSpPr>
                <p:cNvPr id="117" name="群組 116">
                  <a:extLst>
                    <a:ext uri="{FF2B5EF4-FFF2-40B4-BE49-F238E27FC236}">
                      <a16:creationId xmlns:a16="http://schemas.microsoft.com/office/drawing/2014/main" id="{153B8961-A34F-2C4A-80C9-64EFEEAACF02}"/>
                    </a:ext>
                  </a:extLst>
                </p:cNvPr>
                <p:cNvGrpSpPr/>
                <p:nvPr/>
              </p:nvGrpSpPr>
              <p:grpSpPr>
                <a:xfrm>
                  <a:off x="5454469" y="4765653"/>
                  <a:ext cx="965880" cy="966132"/>
                  <a:chOff x="5387597" y="4695271"/>
                  <a:chExt cx="965880" cy="966132"/>
                </a:xfrm>
              </p:grpSpPr>
              <p:grpSp>
                <p:nvGrpSpPr>
                  <p:cNvPr id="118" name="Group 2">
                    <a:extLst>
                      <a:ext uri="{FF2B5EF4-FFF2-40B4-BE49-F238E27FC236}">
                        <a16:creationId xmlns:a16="http://schemas.microsoft.com/office/drawing/2014/main" id="{951EAE53-5D40-A646-8FD3-302161A9E84A}"/>
                      </a:ext>
                    </a:extLst>
                  </p:cNvPr>
                  <p:cNvGrpSpPr/>
                  <p:nvPr/>
                </p:nvGrpSpPr>
                <p:grpSpPr>
                  <a:xfrm>
                    <a:off x="5387597" y="4695271"/>
                    <a:ext cx="965880" cy="966132"/>
                    <a:chOff x="7074396" y="4812156"/>
                    <a:chExt cx="966132" cy="966132"/>
                  </a:xfrm>
                </p:grpSpPr>
                <p:sp>
                  <p:nvSpPr>
                    <p:cNvPr id="120" name="Oval 86">
                      <a:extLst>
                        <a:ext uri="{FF2B5EF4-FFF2-40B4-BE49-F238E27FC236}">
                          <a16:creationId xmlns:a16="http://schemas.microsoft.com/office/drawing/2014/main" id="{6ED7D9DF-660D-B547-86AD-ED979490216F}"/>
                        </a:ext>
                      </a:extLst>
                    </p:cNvPr>
                    <p:cNvSpPr/>
                    <p:nvPr/>
                  </p:nvSpPr>
                  <p:spPr bwMode="auto">
                    <a:xfrm>
                      <a:off x="7144115" y="4868902"/>
                      <a:ext cx="852639" cy="852640"/>
                    </a:xfrm>
                    <a:prstGeom prst="ellipse">
                      <a:avLst/>
                    </a:prstGeom>
                    <a:solidFill>
                      <a:srgbClr val="00B05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21" name="Oval 87">
                      <a:extLst>
                        <a:ext uri="{FF2B5EF4-FFF2-40B4-BE49-F238E27FC236}">
                          <a16:creationId xmlns:a16="http://schemas.microsoft.com/office/drawing/2014/main" id="{A4FA20AE-F33B-DD47-89CF-008D8A743485}"/>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19" name="AutoShape 38">
                    <a:extLst>
                      <a:ext uri="{FF2B5EF4-FFF2-40B4-BE49-F238E27FC236}">
                        <a16:creationId xmlns:a16="http://schemas.microsoft.com/office/drawing/2014/main" id="{338F9740-619D-EE48-85D9-234AAF28CB98}"/>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914195">
                      <a:defRPr/>
                    </a:pPr>
                    <a:endParaRPr lang="es-ES" sz="58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sp>
        <p:nvSpPr>
          <p:cNvPr id="44" name="Title 1">
            <a:extLst>
              <a:ext uri="{FF2B5EF4-FFF2-40B4-BE49-F238E27FC236}">
                <a16:creationId xmlns:a16="http://schemas.microsoft.com/office/drawing/2014/main" id="{81AC9EEF-0057-40F3-8E54-1343E523BBDC}"/>
              </a:ext>
            </a:extLst>
          </p:cNvPr>
          <p:cNvSpPr txBox="1">
            <a:spLocks/>
          </p:cNvSpPr>
          <p:nvPr/>
        </p:nvSpPr>
        <p:spPr>
          <a:xfrm>
            <a:off x="453004" y="185368"/>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b="1" dirty="0">
                <a:solidFill>
                  <a:schemeClr val="accent1">
                    <a:lumMod val="75000"/>
                  </a:schemeClr>
                </a:solidFill>
                <a:latin typeface="Arial" panose="020B0604020202020204" pitchFamily="34" charset="0"/>
                <a:ea typeface="+mj-lt"/>
                <a:cs typeface="+mj-lt"/>
              </a:rPr>
              <a:t>Problem Description</a:t>
            </a:r>
          </a:p>
        </p:txBody>
      </p:sp>
      <p:sp>
        <p:nvSpPr>
          <p:cNvPr id="45" name="Content Placeholder 2">
            <a:extLst>
              <a:ext uri="{FF2B5EF4-FFF2-40B4-BE49-F238E27FC236}">
                <a16:creationId xmlns:a16="http://schemas.microsoft.com/office/drawing/2014/main" id="{308A4BA6-A182-4587-9BD7-0A52BE44D78F}"/>
              </a:ext>
            </a:extLst>
          </p:cNvPr>
          <p:cNvSpPr txBox="1">
            <a:spLocks/>
          </p:cNvSpPr>
          <p:nvPr/>
        </p:nvSpPr>
        <p:spPr>
          <a:xfrm>
            <a:off x="796050" y="827456"/>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rgbClr val="000000"/>
                </a:solidFill>
                <a:latin typeface="Arial"/>
                <a:ea typeface="+mn-ea"/>
                <a:cs typeface="Arial"/>
              </a:defRPr>
            </a:lvl1pPr>
            <a:lvl2pPr marL="60958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82875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43833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304792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65750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426709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876678"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quantum chemistry ground state </a:t>
            </a:r>
            <a:r>
              <a:rPr lang="en-US" sz="2000" dirty="0">
                <a:solidFill>
                  <a:srgbClr val="1F2328"/>
                </a:solidFill>
                <a:highlight>
                  <a:srgbClr val="FFFFFF"/>
                </a:highlight>
                <a:latin typeface="Arial" panose="020B0604020202020204" pitchFamily="34" charset="0"/>
                <a:cs typeface="Arial" panose="020B0604020202020204" pitchFamily="34" charset="0"/>
              </a:rPr>
              <a:t>an important quantity for understanding a system.</a:t>
            </a:r>
          </a:p>
          <a:p>
            <a:pPr marL="342900" indent="-342900">
              <a:buFont typeface="Arial" panose="020B0604020202020204" pitchFamily="34" charset="0"/>
              <a:buChar char="•"/>
            </a:pPr>
            <a:r>
              <a:rPr lang="en-US" sz="2000" dirty="0">
                <a:solidFill>
                  <a:srgbClr val="1F2328"/>
                </a:solidFill>
                <a:highlight>
                  <a:srgbClr val="FFFFFF"/>
                </a:highlight>
                <a:latin typeface="Arial" panose="020B0604020202020204" pitchFamily="34" charset="0"/>
                <a:cs typeface="Arial" panose="020B0604020202020204" pitchFamily="34" charset="0"/>
              </a:rPr>
              <a:t>Goal of QAGC 2024: Find ground state energy of the Fermi Hubbard Model</a:t>
            </a:r>
          </a:p>
          <a:p>
            <a:pPr marL="342900" indent="-342900">
              <a:buFont typeface="Arial" panose="020B0604020202020204" pitchFamily="34" charset="0"/>
              <a:buChar char="•"/>
            </a:pPr>
            <a:r>
              <a:rPr lang="en-US" sz="2000" dirty="0">
                <a:solidFill>
                  <a:srgbClr val="1F2328"/>
                </a:solidFill>
                <a:highlight>
                  <a:srgbClr val="FFFFFF"/>
                </a:highlight>
                <a:latin typeface="Arial" panose="020B0604020202020204" pitchFamily="34" charset="0"/>
                <a:cs typeface="Arial" panose="020B0604020202020204" pitchFamily="34" charset="0"/>
              </a:rPr>
              <a:t>Fermi Hubbard Model describes properties of strongly correlated electron systems. </a:t>
            </a:r>
          </a:p>
          <a:p>
            <a:pPr marL="342900" indent="-342900">
              <a:buFont typeface="Arial" panose="020B0604020202020204" pitchFamily="34" charset="0"/>
              <a:buChar char="•"/>
            </a:pPr>
            <a:r>
              <a:rPr lang="en-US" sz="2000" dirty="0">
                <a:solidFill>
                  <a:srgbClr val="1F2328"/>
                </a:solidFill>
                <a:highlight>
                  <a:srgbClr val="FFFFFF"/>
                </a:highlight>
                <a:latin typeface="Arial" panose="020B0604020202020204" pitchFamily="34" charset="0"/>
                <a:cs typeface="Arial" panose="020B0604020202020204" pitchFamily="34" charset="0"/>
              </a:rPr>
              <a:t>Used to explain phenomena such as magnetism, Mott insulators, and high-temperature superconductors.</a:t>
            </a:r>
            <a:endParaRPr lang="en-US" sz="2000" dirty="0">
              <a:latin typeface="Arial" panose="020B0604020202020204" pitchFamily="34" charset="0"/>
              <a:cs typeface="Arial" panose="020B0604020202020204" pitchFamily="34" charset="0"/>
            </a:endParaRPr>
          </a:p>
        </p:txBody>
      </p:sp>
      <p:pic>
        <p:nvPicPr>
          <p:cNvPr id="46" name="Picture 45">
            <a:extLst>
              <a:ext uri="{FF2B5EF4-FFF2-40B4-BE49-F238E27FC236}">
                <a16:creationId xmlns:a16="http://schemas.microsoft.com/office/drawing/2014/main" id="{B3737B09-CE51-4DB3-9A05-C6CF21599FBD}"/>
              </a:ext>
            </a:extLst>
          </p:cNvPr>
          <p:cNvPicPr>
            <a:picLocks noChangeAspect="1"/>
          </p:cNvPicPr>
          <p:nvPr/>
        </p:nvPicPr>
        <p:blipFill>
          <a:blip r:embed="rId3"/>
          <a:stretch>
            <a:fillRect/>
          </a:stretch>
        </p:blipFill>
        <p:spPr>
          <a:xfrm>
            <a:off x="1824620" y="2688907"/>
            <a:ext cx="8392710" cy="960052"/>
          </a:xfrm>
          <a:prstGeom prst="rect">
            <a:avLst/>
          </a:prstGeom>
        </p:spPr>
      </p:pic>
      <p:pic>
        <p:nvPicPr>
          <p:cNvPr id="1026" name="Picture 2" descr="A cold-atom Fermi-Hubbard antiferromagnet - Greiner Lab">
            <a:extLst>
              <a:ext uri="{FF2B5EF4-FFF2-40B4-BE49-F238E27FC236}">
                <a16:creationId xmlns:a16="http://schemas.microsoft.com/office/drawing/2014/main" id="{0C70DBE7-F4A4-4D15-8D40-CE5D8B209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390" y="3715820"/>
            <a:ext cx="3436623" cy="23324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BBB6EF8-D318-4D09-BB4B-46C3D746D204}"/>
              </a:ext>
            </a:extLst>
          </p:cNvPr>
          <p:cNvSpPr/>
          <p:nvPr/>
        </p:nvSpPr>
        <p:spPr>
          <a:xfrm>
            <a:off x="1371216" y="6048335"/>
            <a:ext cx="2346348" cy="307777"/>
          </a:xfrm>
          <a:prstGeom prst="rect">
            <a:avLst/>
          </a:prstGeom>
        </p:spPr>
        <p:txBody>
          <a:bodyPr wrap="none">
            <a:spAutoFit/>
          </a:bodyPr>
          <a:lstStyle/>
          <a:p>
            <a:r>
              <a:rPr lang="en-US" sz="1400" b="0" i="0" u="none" strike="noStrike" dirty="0">
                <a:solidFill>
                  <a:srgbClr val="871921"/>
                </a:solidFill>
                <a:effectLst/>
                <a:latin typeface="Segoe UI" panose="020B0502040204020203" pitchFamily="34" charset="0"/>
                <a:hlinkClick r:id="rId5"/>
              </a:rPr>
              <a:t>Nature 545, 462-466 (2017)</a:t>
            </a:r>
            <a:endParaRPr lang="en-US" sz="1400" dirty="0"/>
          </a:p>
        </p:txBody>
      </p:sp>
      <p:pic>
        <p:nvPicPr>
          <p:cNvPr id="1028" name="Picture 4" descr="Imaging magnetic polarons in the doped Fermi–Hubbard model | Nature">
            <a:extLst>
              <a:ext uri="{FF2B5EF4-FFF2-40B4-BE49-F238E27FC236}">
                <a16:creationId xmlns:a16="http://schemas.microsoft.com/office/drawing/2014/main" id="{BA6F6E69-AB80-4832-B39C-6FDB51BDD3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6473" y="3715820"/>
            <a:ext cx="2843745" cy="2241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50D7DF3-B670-47F9-AB3D-88F1E7D43AC7}"/>
              </a:ext>
            </a:extLst>
          </p:cNvPr>
          <p:cNvSpPr/>
          <p:nvPr/>
        </p:nvSpPr>
        <p:spPr>
          <a:xfrm>
            <a:off x="5289648" y="6046961"/>
            <a:ext cx="2363980" cy="307777"/>
          </a:xfrm>
          <a:prstGeom prst="rect">
            <a:avLst/>
          </a:prstGeom>
        </p:spPr>
        <p:txBody>
          <a:bodyPr wrap="none">
            <a:spAutoFit/>
          </a:bodyPr>
          <a:lstStyle/>
          <a:p>
            <a:r>
              <a:rPr lang="en-US" sz="1400" dirty="0">
                <a:solidFill>
                  <a:srgbClr val="871921"/>
                </a:solidFill>
                <a:latin typeface="Segoe UI" panose="020B0502040204020203" pitchFamily="34" charset="0"/>
                <a:hlinkClick r:id="rId7">
                  <a:extLst>
                    <a:ext uri="{A12FA001-AC4F-418D-AE19-62706E023703}">
                      <ahyp:hlinkClr xmlns:ahyp="http://schemas.microsoft.com/office/drawing/2018/hyperlinkcolor" val="tx"/>
                    </a:ext>
                  </a:extLst>
                </a:hlinkClick>
              </a:rPr>
              <a:t>Nature 572, 358–362 (2019)</a:t>
            </a:r>
            <a:endParaRPr lang="en-US" sz="1400" dirty="0">
              <a:solidFill>
                <a:srgbClr val="871921"/>
              </a:solidFill>
              <a:latin typeface="Segoe UI" panose="020B0502040204020203" pitchFamily="34" charset="0"/>
            </a:endParaRPr>
          </a:p>
        </p:txBody>
      </p:sp>
    </p:spTree>
    <p:extLst>
      <p:ext uri="{BB962C8B-B14F-4D97-AF65-F5344CB8AC3E}">
        <p14:creationId xmlns:p14="http://schemas.microsoft.com/office/powerpoint/2010/main" val="1080424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65" name="群組 164">
            <a:extLst>
              <a:ext uri="{FF2B5EF4-FFF2-40B4-BE49-F238E27FC236}">
                <a16:creationId xmlns:a16="http://schemas.microsoft.com/office/drawing/2014/main" id="{CABA794C-76A7-E944-A5D6-C6E486BE7600}"/>
              </a:ext>
            </a:extLst>
          </p:cNvPr>
          <p:cNvGrpSpPr/>
          <p:nvPr/>
        </p:nvGrpSpPr>
        <p:grpSpPr>
          <a:xfrm>
            <a:off x="5639" y="5549296"/>
            <a:ext cx="12186361" cy="1375368"/>
            <a:chOff x="-9251287" y="4541520"/>
            <a:chExt cx="21497167" cy="2394660"/>
          </a:xfrm>
        </p:grpSpPr>
        <p:sp>
          <p:nvSpPr>
            <p:cNvPr id="109" name="Rectangle 50">
              <a:extLst>
                <a:ext uri="{FF2B5EF4-FFF2-40B4-BE49-F238E27FC236}">
                  <a16:creationId xmlns:a16="http://schemas.microsoft.com/office/drawing/2014/main" id="{0CA7103E-062A-BE4F-B017-BB8E8451A152}"/>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110" name="群組 109">
              <a:extLst>
                <a:ext uri="{FF2B5EF4-FFF2-40B4-BE49-F238E27FC236}">
                  <a16:creationId xmlns:a16="http://schemas.microsoft.com/office/drawing/2014/main" id="{47C2C36F-56C5-854D-B113-CBCE52E1A86D}"/>
                </a:ext>
              </a:extLst>
            </p:cNvPr>
            <p:cNvGrpSpPr/>
            <p:nvPr/>
          </p:nvGrpSpPr>
          <p:grpSpPr>
            <a:xfrm>
              <a:off x="5301596" y="4541520"/>
              <a:ext cx="6801609" cy="2394660"/>
              <a:chOff x="4838755" y="3914987"/>
              <a:chExt cx="6801609" cy="2394660"/>
            </a:xfrm>
          </p:grpSpPr>
          <p:grpSp>
            <p:nvGrpSpPr>
              <p:cNvPr id="157" name="群組 156">
                <a:extLst>
                  <a:ext uri="{FF2B5EF4-FFF2-40B4-BE49-F238E27FC236}">
                    <a16:creationId xmlns:a16="http://schemas.microsoft.com/office/drawing/2014/main" id="{DD4A6C0A-3CE2-DC40-9AEE-F61E593640C1}"/>
                  </a:ext>
                </a:extLst>
              </p:cNvPr>
              <p:cNvGrpSpPr/>
              <p:nvPr/>
            </p:nvGrpSpPr>
            <p:grpSpPr>
              <a:xfrm>
                <a:off x="6571982" y="4813581"/>
                <a:ext cx="965880" cy="966130"/>
                <a:chOff x="8003877" y="4742213"/>
                <a:chExt cx="965880" cy="966130"/>
              </a:xfrm>
            </p:grpSpPr>
            <p:grpSp>
              <p:nvGrpSpPr>
                <p:cNvPr id="158" name="Group 6">
                  <a:extLst>
                    <a:ext uri="{FF2B5EF4-FFF2-40B4-BE49-F238E27FC236}">
                      <a16:creationId xmlns:a16="http://schemas.microsoft.com/office/drawing/2014/main" id="{747C2F3D-0F28-5349-9C5F-A98D3B71CD27}"/>
                    </a:ext>
                  </a:extLst>
                </p:cNvPr>
                <p:cNvGrpSpPr/>
                <p:nvPr/>
              </p:nvGrpSpPr>
              <p:grpSpPr>
                <a:xfrm>
                  <a:off x="8003877" y="4742213"/>
                  <a:ext cx="965880" cy="966130"/>
                  <a:chOff x="8018772" y="4820494"/>
                  <a:chExt cx="966131" cy="966130"/>
                </a:xfrm>
              </p:grpSpPr>
              <p:sp>
                <p:nvSpPr>
                  <p:cNvPr id="160" name="Oval 104">
                    <a:extLst>
                      <a:ext uri="{FF2B5EF4-FFF2-40B4-BE49-F238E27FC236}">
                        <a16:creationId xmlns:a16="http://schemas.microsoft.com/office/drawing/2014/main" id="{D73A716E-A34B-6C44-B9DA-B97D0309B943}"/>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61" name="Oval 46">
                    <a:extLst>
                      <a:ext uri="{FF2B5EF4-FFF2-40B4-BE49-F238E27FC236}">
                        <a16:creationId xmlns:a16="http://schemas.microsoft.com/office/drawing/2014/main" id="{9C6CD5A4-927E-9449-8C8D-F53E050AB1C2}"/>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9" name="Freeform 16">
                  <a:extLst>
                    <a:ext uri="{FF2B5EF4-FFF2-40B4-BE49-F238E27FC236}">
                      <a16:creationId xmlns:a16="http://schemas.microsoft.com/office/drawing/2014/main" id="{6D357B55-CB05-C04A-925F-9A9EF2156DD4}"/>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49" name="群組 148">
                <a:extLst>
                  <a:ext uri="{FF2B5EF4-FFF2-40B4-BE49-F238E27FC236}">
                    <a16:creationId xmlns:a16="http://schemas.microsoft.com/office/drawing/2014/main" id="{055F56D9-AEBA-B745-8838-40F2E2F93D7A}"/>
                  </a:ext>
                </a:extLst>
              </p:cNvPr>
              <p:cNvGrpSpPr/>
              <p:nvPr/>
            </p:nvGrpSpPr>
            <p:grpSpPr>
              <a:xfrm>
                <a:off x="10674484" y="4792490"/>
                <a:ext cx="965880" cy="966131"/>
                <a:chOff x="9328084" y="4746180"/>
                <a:chExt cx="965880" cy="966131"/>
              </a:xfrm>
            </p:grpSpPr>
            <p:grpSp>
              <p:nvGrpSpPr>
                <p:cNvPr id="150" name="Group 8">
                  <a:extLst>
                    <a:ext uri="{FF2B5EF4-FFF2-40B4-BE49-F238E27FC236}">
                      <a16:creationId xmlns:a16="http://schemas.microsoft.com/office/drawing/2014/main" id="{F450FCCD-17B1-A943-8A7F-1A26EBB99F3C}"/>
                    </a:ext>
                  </a:extLst>
                </p:cNvPr>
                <p:cNvGrpSpPr/>
                <p:nvPr/>
              </p:nvGrpSpPr>
              <p:grpSpPr>
                <a:xfrm>
                  <a:off x="9328084" y="4746180"/>
                  <a:ext cx="965880" cy="966131"/>
                  <a:chOff x="9343326" y="4824461"/>
                  <a:chExt cx="966131" cy="966131"/>
                </a:xfrm>
              </p:grpSpPr>
              <p:sp>
                <p:nvSpPr>
                  <p:cNvPr id="152" name="Oval 116">
                    <a:extLst>
                      <a:ext uri="{FF2B5EF4-FFF2-40B4-BE49-F238E27FC236}">
                        <a16:creationId xmlns:a16="http://schemas.microsoft.com/office/drawing/2014/main" id="{2447263E-7F82-FC45-ADA1-01A6594628EE}"/>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53" name="Oval 48">
                    <a:extLst>
                      <a:ext uri="{FF2B5EF4-FFF2-40B4-BE49-F238E27FC236}">
                        <a16:creationId xmlns:a16="http://schemas.microsoft.com/office/drawing/2014/main" id="{FECB1B11-6A4F-A64B-9073-421EA0327F45}"/>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1" name="Freeform 266">
                  <a:extLst>
                    <a:ext uri="{FF2B5EF4-FFF2-40B4-BE49-F238E27FC236}">
                      <a16:creationId xmlns:a16="http://schemas.microsoft.com/office/drawing/2014/main" id="{D57EC14E-197E-D845-B116-93B2637ADA15}"/>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35" name="群組 134">
                <a:extLst>
                  <a:ext uri="{FF2B5EF4-FFF2-40B4-BE49-F238E27FC236}">
                    <a16:creationId xmlns:a16="http://schemas.microsoft.com/office/drawing/2014/main" id="{EF05395F-AB1A-AE46-AFC3-530EC3DD49C9}"/>
                  </a:ext>
                </a:extLst>
              </p:cNvPr>
              <p:cNvGrpSpPr/>
              <p:nvPr/>
            </p:nvGrpSpPr>
            <p:grpSpPr>
              <a:xfrm>
                <a:off x="6421855" y="3914987"/>
                <a:ext cx="2506799" cy="2394660"/>
                <a:chOff x="2107799" y="3826225"/>
                <a:chExt cx="2506799" cy="2394660"/>
              </a:xfrm>
            </p:grpSpPr>
            <p:grpSp>
              <p:nvGrpSpPr>
                <p:cNvPr id="136" name="Group 2">
                  <a:extLst>
                    <a:ext uri="{FF2B5EF4-FFF2-40B4-BE49-F238E27FC236}">
                      <a16:creationId xmlns:a16="http://schemas.microsoft.com/office/drawing/2014/main" id="{7788C845-B444-5847-AD13-6A3FFF94B25E}"/>
                    </a:ext>
                  </a:extLst>
                </p:cNvPr>
                <p:cNvGrpSpPr/>
                <p:nvPr/>
              </p:nvGrpSpPr>
              <p:grpSpPr>
                <a:xfrm>
                  <a:off x="3648718" y="4716543"/>
                  <a:ext cx="965880" cy="966131"/>
                  <a:chOff x="5482144" y="4799073"/>
                  <a:chExt cx="966131" cy="966131"/>
                </a:xfrm>
              </p:grpSpPr>
              <p:sp>
                <p:nvSpPr>
                  <p:cNvPr id="144" name="Oval 86">
                    <a:extLst>
                      <a:ext uri="{FF2B5EF4-FFF2-40B4-BE49-F238E27FC236}">
                        <a16:creationId xmlns:a16="http://schemas.microsoft.com/office/drawing/2014/main" id="{A39978D4-7D2A-CE40-9460-C1889CCC356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45" name="Oval 87">
                    <a:extLst>
                      <a:ext uri="{FF2B5EF4-FFF2-40B4-BE49-F238E27FC236}">
                        <a16:creationId xmlns:a16="http://schemas.microsoft.com/office/drawing/2014/main" id="{43EC6B3D-ACE3-0744-8061-53712C2C11A6}"/>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37" name="Group 37">
                  <a:extLst>
                    <a:ext uri="{FF2B5EF4-FFF2-40B4-BE49-F238E27FC236}">
                      <a16:creationId xmlns:a16="http://schemas.microsoft.com/office/drawing/2014/main" id="{4AC950EE-4657-9E4F-A402-0606CBD7B52B}"/>
                    </a:ext>
                  </a:extLst>
                </p:cNvPr>
                <p:cNvGrpSpPr/>
                <p:nvPr/>
              </p:nvGrpSpPr>
              <p:grpSpPr>
                <a:xfrm rot="18900000">
                  <a:off x="2107799" y="3826225"/>
                  <a:ext cx="1823496" cy="2394660"/>
                  <a:chOff x="3375025" y="-1587"/>
                  <a:chExt cx="11843767" cy="15104774"/>
                </a:xfrm>
                <a:solidFill>
                  <a:schemeClr val="bg1"/>
                </a:solidFill>
              </p:grpSpPr>
              <p:sp>
                <p:nvSpPr>
                  <p:cNvPr id="138" name="Freeform 5">
                    <a:extLst>
                      <a:ext uri="{FF2B5EF4-FFF2-40B4-BE49-F238E27FC236}">
                        <a16:creationId xmlns:a16="http://schemas.microsoft.com/office/drawing/2014/main" id="{754C9800-5DBE-3C41-BE4B-2215EFBB391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39" name="Freeform 6">
                    <a:extLst>
                      <a:ext uri="{FF2B5EF4-FFF2-40B4-BE49-F238E27FC236}">
                        <a16:creationId xmlns:a16="http://schemas.microsoft.com/office/drawing/2014/main" id="{C3F85E12-029D-1D41-8DCA-C50C3A12411D}"/>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0" name="Freeform 7">
                    <a:extLst>
                      <a:ext uri="{FF2B5EF4-FFF2-40B4-BE49-F238E27FC236}">
                        <a16:creationId xmlns:a16="http://schemas.microsoft.com/office/drawing/2014/main" id="{2AEDCB93-15BA-1642-ACF3-F3AF629EC122}"/>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1" name="Freeform 8">
                    <a:extLst>
                      <a:ext uri="{FF2B5EF4-FFF2-40B4-BE49-F238E27FC236}">
                        <a16:creationId xmlns:a16="http://schemas.microsoft.com/office/drawing/2014/main" id="{9E9044DC-22AC-D241-A0E0-48F445ED204F}"/>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2" name="Oval 9">
                    <a:extLst>
                      <a:ext uri="{FF2B5EF4-FFF2-40B4-BE49-F238E27FC236}">
                        <a16:creationId xmlns:a16="http://schemas.microsoft.com/office/drawing/2014/main" id="{98386162-E0BB-5D47-9AB6-801490A36AE1}"/>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3" name="Oval 10">
                    <a:extLst>
                      <a:ext uri="{FF2B5EF4-FFF2-40B4-BE49-F238E27FC236}">
                        <a16:creationId xmlns:a16="http://schemas.microsoft.com/office/drawing/2014/main" id="{BF1D3691-4695-004F-AC54-5860B1662C68}"/>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25" name="群組 124">
                <a:extLst>
                  <a:ext uri="{FF2B5EF4-FFF2-40B4-BE49-F238E27FC236}">
                    <a16:creationId xmlns:a16="http://schemas.microsoft.com/office/drawing/2014/main" id="{EF28BA1A-DC6C-D743-A07E-628CF24C4195}"/>
                  </a:ext>
                </a:extLst>
              </p:cNvPr>
              <p:cNvGrpSpPr/>
              <p:nvPr/>
            </p:nvGrpSpPr>
            <p:grpSpPr>
              <a:xfrm>
                <a:off x="9320922" y="4805304"/>
                <a:ext cx="965880" cy="966131"/>
                <a:chOff x="8280678" y="4751754"/>
                <a:chExt cx="965880" cy="966131"/>
              </a:xfrm>
            </p:grpSpPr>
            <p:grpSp>
              <p:nvGrpSpPr>
                <p:cNvPr id="126" name="Group 7">
                  <a:extLst>
                    <a:ext uri="{FF2B5EF4-FFF2-40B4-BE49-F238E27FC236}">
                      <a16:creationId xmlns:a16="http://schemas.microsoft.com/office/drawing/2014/main" id="{9E8C84BC-164B-3940-B621-EE93BE03ECD9}"/>
                    </a:ext>
                  </a:extLst>
                </p:cNvPr>
                <p:cNvGrpSpPr/>
                <p:nvPr/>
              </p:nvGrpSpPr>
              <p:grpSpPr>
                <a:xfrm>
                  <a:off x="8280678" y="4751754"/>
                  <a:ext cx="965880" cy="966131"/>
                  <a:chOff x="8295646" y="4830035"/>
                  <a:chExt cx="966131" cy="966131"/>
                </a:xfrm>
              </p:grpSpPr>
              <p:sp>
                <p:nvSpPr>
                  <p:cNvPr id="130" name="Oval 110">
                    <a:extLst>
                      <a:ext uri="{FF2B5EF4-FFF2-40B4-BE49-F238E27FC236}">
                        <a16:creationId xmlns:a16="http://schemas.microsoft.com/office/drawing/2014/main" id="{A85B49A0-686C-C64C-BDF0-221FD1667F74}"/>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31" name="Oval 47">
                    <a:extLst>
                      <a:ext uri="{FF2B5EF4-FFF2-40B4-BE49-F238E27FC236}">
                        <a16:creationId xmlns:a16="http://schemas.microsoft.com/office/drawing/2014/main" id="{FA221FAC-B522-244A-8618-30BB515BA56A}"/>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27" name="Group 44">
                  <a:extLst>
                    <a:ext uri="{FF2B5EF4-FFF2-40B4-BE49-F238E27FC236}">
                      <a16:creationId xmlns:a16="http://schemas.microsoft.com/office/drawing/2014/main" id="{A413521D-2107-2B42-9CFB-CCD2688DAC61}"/>
                    </a:ext>
                  </a:extLst>
                </p:cNvPr>
                <p:cNvGrpSpPr/>
                <p:nvPr/>
              </p:nvGrpSpPr>
              <p:grpSpPr>
                <a:xfrm>
                  <a:off x="8511177" y="4967483"/>
                  <a:ext cx="537816" cy="505915"/>
                  <a:chOff x="1695217" y="36469"/>
                  <a:chExt cx="506412" cy="476250"/>
                </a:xfrm>
                <a:solidFill>
                  <a:schemeClr val="bg1"/>
                </a:solidFill>
              </p:grpSpPr>
              <p:sp>
                <p:nvSpPr>
                  <p:cNvPr id="128" name="Oval 14">
                    <a:extLst>
                      <a:ext uri="{FF2B5EF4-FFF2-40B4-BE49-F238E27FC236}">
                        <a16:creationId xmlns:a16="http://schemas.microsoft.com/office/drawing/2014/main" id="{B5252E3E-A3AA-1748-AF0B-FDA0D86B35D2}"/>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29" name="Freeform 15">
                    <a:extLst>
                      <a:ext uri="{FF2B5EF4-FFF2-40B4-BE49-F238E27FC236}">
                        <a16:creationId xmlns:a16="http://schemas.microsoft.com/office/drawing/2014/main" id="{4B99706B-F5C8-A542-B4E5-B015CDD41B59}"/>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15" name="群組 114">
                <a:extLst>
                  <a:ext uri="{FF2B5EF4-FFF2-40B4-BE49-F238E27FC236}">
                    <a16:creationId xmlns:a16="http://schemas.microsoft.com/office/drawing/2014/main" id="{7C6C11BE-E8CF-A04B-BFA2-E61F26358C1D}"/>
                  </a:ext>
                </a:extLst>
              </p:cNvPr>
              <p:cNvGrpSpPr/>
              <p:nvPr/>
            </p:nvGrpSpPr>
            <p:grpSpPr>
              <a:xfrm>
                <a:off x="4838755" y="4813579"/>
                <a:ext cx="1764564" cy="1330632"/>
                <a:chOff x="5068096" y="4765653"/>
                <a:chExt cx="1764564" cy="1330632"/>
              </a:xfrm>
            </p:grpSpPr>
            <p:sp>
              <p:nvSpPr>
                <p:cNvPr id="122" name="Freeform 98">
                  <a:extLst>
                    <a:ext uri="{FF2B5EF4-FFF2-40B4-BE49-F238E27FC236}">
                      <a16:creationId xmlns:a16="http://schemas.microsoft.com/office/drawing/2014/main" id="{415BB17C-E509-504D-9870-38E2CCB9010E}"/>
                    </a:ext>
                  </a:extLst>
                </p:cNvPr>
                <p:cNvSpPr/>
                <p:nvPr/>
              </p:nvSpPr>
              <p:spPr bwMode="auto">
                <a:xfrm>
                  <a:off x="5068096" y="5758464"/>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a:solidFill>
                        <a:schemeClr val="bg1"/>
                      </a:solidFill>
                      <a:latin typeface="Lato Regular"/>
                      <a:cs typeface="Lato Regular"/>
                    </a:rPr>
                    <a:t>Introduction</a:t>
                  </a:r>
                </a:p>
              </p:txBody>
            </p:sp>
            <p:grpSp>
              <p:nvGrpSpPr>
                <p:cNvPr id="117" name="群組 116">
                  <a:extLst>
                    <a:ext uri="{FF2B5EF4-FFF2-40B4-BE49-F238E27FC236}">
                      <a16:creationId xmlns:a16="http://schemas.microsoft.com/office/drawing/2014/main" id="{153B8961-A34F-2C4A-80C9-64EFEEAACF02}"/>
                    </a:ext>
                  </a:extLst>
                </p:cNvPr>
                <p:cNvGrpSpPr/>
                <p:nvPr/>
              </p:nvGrpSpPr>
              <p:grpSpPr>
                <a:xfrm>
                  <a:off x="5454469" y="4765653"/>
                  <a:ext cx="965880" cy="966132"/>
                  <a:chOff x="5387597" y="4695271"/>
                  <a:chExt cx="965880" cy="966132"/>
                </a:xfrm>
              </p:grpSpPr>
              <p:grpSp>
                <p:nvGrpSpPr>
                  <p:cNvPr id="118" name="Group 2">
                    <a:extLst>
                      <a:ext uri="{FF2B5EF4-FFF2-40B4-BE49-F238E27FC236}">
                        <a16:creationId xmlns:a16="http://schemas.microsoft.com/office/drawing/2014/main" id="{951EAE53-5D40-A646-8FD3-302161A9E84A}"/>
                      </a:ext>
                    </a:extLst>
                  </p:cNvPr>
                  <p:cNvGrpSpPr/>
                  <p:nvPr/>
                </p:nvGrpSpPr>
                <p:grpSpPr>
                  <a:xfrm>
                    <a:off x="5387597" y="4695271"/>
                    <a:ext cx="965880" cy="966132"/>
                    <a:chOff x="7074396" y="4812156"/>
                    <a:chExt cx="966132" cy="966132"/>
                  </a:xfrm>
                </p:grpSpPr>
                <p:sp>
                  <p:nvSpPr>
                    <p:cNvPr id="120" name="Oval 86">
                      <a:extLst>
                        <a:ext uri="{FF2B5EF4-FFF2-40B4-BE49-F238E27FC236}">
                          <a16:creationId xmlns:a16="http://schemas.microsoft.com/office/drawing/2014/main" id="{6ED7D9DF-660D-B547-86AD-ED979490216F}"/>
                        </a:ext>
                      </a:extLst>
                    </p:cNvPr>
                    <p:cNvSpPr/>
                    <p:nvPr/>
                  </p:nvSpPr>
                  <p:spPr bwMode="auto">
                    <a:xfrm>
                      <a:off x="7144115" y="4868902"/>
                      <a:ext cx="852639" cy="852640"/>
                    </a:xfrm>
                    <a:prstGeom prst="ellipse">
                      <a:avLst/>
                    </a:prstGeom>
                    <a:solidFill>
                      <a:srgbClr val="00B05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21" name="Oval 87">
                      <a:extLst>
                        <a:ext uri="{FF2B5EF4-FFF2-40B4-BE49-F238E27FC236}">
                          <a16:creationId xmlns:a16="http://schemas.microsoft.com/office/drawing/2014/main" id="{A4FA20AE-F33B-DD47-89CF-008D8A743485}"/>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19" name="AutoShape 38">
                    <a:extLst>
                      <a:ext uri="{FF2B5EF4-FFF2-40B4-BE49-F238E27FC236}">
                        <a16:creationId xmlns:a16="http://schemas.microsoft.com/office/drawing/2014/main" id="{338F9740-619D-EE48-85D9-234AAF28CB98}"/>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914195">
                      <a:defRPr/>
                    </a:pPr>
                    <a:endParaRPr lang="es-ES" sz="58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sp>
        <p:nvSpPr>
          <p:cNvPr id="49" name="Title 1">
            <a:extLst>
              <a:ext uri="{FF2B5EF4-FFF2-40B4-BE49-F238E27FC236}">
                <a16:creationId xmlns:a16="http://schemas.microsoft.com/office/drawing/2014/main" id="{3824ABC3-7910-4C6B-9340-4C2BA77AD2B9}"/>
              </a:ext>
            </a:extLst>
          </p:cNvPr>
          <p:cNvSpPr txBox="1">
            <a:spLocks/>
          </p:cNvSpPr>
          <p:nvPr/>
        </p:nvSpPr>
        <p:spPr>
          <a:xfrm>
            <a:off x="650508" y="345598"/>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b="1" dirty="0">
                <a:solidFill>
                  <a:schemeClr val="accent1">
                    <a:lumMod val="75000"/>
                  </a:schemeClr>
                </a:solidFill>
                <a:latin typeface="Arial" panose="020B0604020202020204" pitchFamily="34" charset="0"/>
                <a:ea typeface="+mj-lt"/>
                <a:cs typeface="+mj-lt"/>
              </a:rPr>
              <a:t>Variational Quantum </a:t>
            </a:r>
            <a:r>
              <a:rPr lang="en-US" altLang="zh-TW" sz="2800" b="1" dirty="0" err="1">
                <a:solidFill>
                  <a:schemeClr val="accent1">
                    <a:lumMod val="75000"/>
                  </a:schemeClr>
                </a:solidFill>
                <a:latin typeface="Arial" panose="020B0604020202020204" pitchFamily="34" charset="0"/>
                <a:ea typeface="+mj-lt"/>
                <a:cs typeface="+mj-lt"/>
              </a:rPr>
              <a:t>Eigensolver</a:t>
            </a:r>
            <a:r>
              <a:rPr lang="zh-TW" altLang="en-US" sz="2800" b="1" dirty="0">
                <a:solidFill>
                  <a:schemeClr val="accent1">
                    <a:lumMod val="75000"/>
                  </a:schemeClr>
                </a:solidFill>
                <a:latin typeface="Arial" panose="020B0604020202020204" pitchFamily="34" charset="0"/>
                <a:ea typeface="+mj-lt"/>
                <a:cs typeface="+mj-lt"/>
              </a:rPr>
              <a:t> </a:t>
            </a:r>
            <a:r>
              <a:rPr lang="en-US" altLang="zh-TW" sz="2800" b="1" dirty="0">
                <a:solidFill>
                  <a:schemeClr val="accent1">
                    <a:lumMod val="75000"/>
                  </a:schemeClr>
                </a:solidFill>
                <a:latin typeface="Arial" panose="020B0604020202020204" pitchFamily="34" charset="0"/>
                <a:ea typeface="+mj-lt"/>
                <a:cs typeface="+mj-lt"/>
              </a:rPr>
              <a:t>(VQE) </a:t>
            </a:r>
          </a:p>
        </p:txBody>
      </p:sp>
      <p:sp>
        <p:nvSpPr>
          <p:cNvPr id="50" name="Content Placeholder 2">
            <a:extLst>
              <a:ext uri="{FF2B5EF4-FFF2-40B4-BE49-F238E27FC236}">
                <a16:creationId xmlns:a16="http://schemas.microsoft.com/office/drawing/2014/main" id="{301EC17A-120E-4D03-A05E-36F7680BB856}"/>
              </a:ext>
            </a:extLst>
          </p:cNvPr>
          <p:cNvSpPr txBox="1">
            <a:spLocks/>
          </p:cNvSpPr>
          <p:nvPr/>
        </p:nvSpPr>
        <p:spPr>
          <a:xfrm>
            <a:off x="838200" y="1160329"/>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rgbClr val="000000"/>
                </a:solidFill>
                <a:latin typeface="Arial"/>
                <a:ea typeface="+mn-ea"/>
                <a:cs typeface="Arial"/>
              </a:defRPr>
            </a:lvl1pPr>
            <a:lvl2pPr marL="60958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82875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43833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304792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65750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426709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876678"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Hybrid Classical Algorithm based on variational principle.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Provides a way for approximating ground state energy.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VQE uses optimization algorithms to find optimal parameters.</a:t>
            </a:r>
          </a:p>
          <a:p>
            <a:pPr marL="952485" lvl="1"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51" name="Picture 50">
            <a:extLst>
              <a:ext uri="{FF2B5EF4-FFF2-40B4-BE49-F238E27FC236}">
                <a16:creationId xmlns:a16="http://schemas.microsoft.com/office/drawing/2014/main" id="{C0E3B133-1540-4A50-A5F4-3EF9F2A497D8}"/>
              </a:ext>
            </a:extLst>
          </p:cNvPr>
          <p:cNvPicPr>
            <a:picLocks noChangeAspect="1"/>
          </p:cNvPicPr>
          <p:nvPr/>
        </p:nvPicPr>
        <p:blipFill>
          <a:blip r:embed="rId3"/>
          <a:stretch>
            <a:fillRect/>
          </a:stretch>
        </p:blipFill>
        <p:spPr>
          <a:xfrm>
            <a:off x="1004127" y="2355591"/>
            <a:ext cx="5943600" cy="3517900"/>
          </a:xfrm>
          <a:prstGeom prst="rect">
            <a:avLst/>
          </a:prstGeom>
        </p:spPr>
      </p:pic>
      <p:sp>
        <p:nvSpPr>
          <p:cNvPr id="52" name="Rectangle 51">
            <a:extLst>
              <a:ext uri="{FF2B5EF4-FFF2-40B4-BE49-F238E27FC236}">
                <a16:creationId xmlns:a16="http://schemas.microsoft.com/office/drawing/2014/main" id="{9C50A7CF-7FF8-4F7F-ACFE-BF282F5048EA}"/>
              </a:ext>
            </a:extLst>
          </p:cNvPr>
          <p:cNvSpPr/>
          <p:nvPr/>
        </p:nvSpPr>
        <p:spPr>
          <a:xfrm>
            <a:off x="2334272" y="5940468"/>
            <a:ext cx="2436051" cy="307777"/>
          </a:xfrm>
          <a:prstGeom prst="rect">
            <a:avLst/>
          </a:prstGeom>
        </p:spPr>
        <p:txBody>
          <a:bodyPr wrap="none">
            <a:spAutoFit/>
          </a:bodyPr>
          <a:lstStyle/>
          <a:p>
            <a:r>
              <a:rPr lang="en-US" sz="1400" dirty="0">
                <a:hlinkClick r:id="rId4"/>
              </a:rPr>
              <a:t>Nature Comm. 5, 4213 (2014)</a:t>
            </a:r>
            <a:endParaRPr lang="en-US" sz="1400" dirty="0"/>
          </a:p>
        </p:txBody>
      </p:sp>
      <p:pic>
        <p:nvPicPr>
          <p:cNvPr id="53" name="Picture 2" descr="figure 4">
            <a:extLst>
              <a:ext uri="{FF2B5EF4-FFF2-40B4-BE49-F238E27FC236}">
                <a16:creationId xmlns:a16="http://schemas.microsoft.com/office/drawing/2014/main" id="{ECB0E570-4B24-423A-94C0-026543819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654" y="2552190"/>
            <a:ext cx="3253185" cy="333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32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650508" y="345598"/>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Setup in VQE algorithm</a:t>
            </a:r>
            <a:r>
              <a:rPr lang="en-US" altLang="zh-TW" sz="2800" b="1" dirty="0">
                <a:solidFill>
                  <a:schemeClr val="accent1">
                    <a:lumMod val="75000"/>
                  </a:schemeClr>
                </a:solidFill>
                <a:latin typeface="Arial" panose="020B0604020202020204" pitchFamily="34" charset="0"/>
                <a:ea typeface="+mj-lt"/>
                <a:cs typeface="+mj-lt"/>
              </a:rPr>
              <a:t> </a:t>
            </a:r>
          </a:p>
        </p:txBody>
      </p:sp>
      <p:grpSp>
        <p:nvGrpSpPr>
          <p:cNvPr id="43" name="群組 13">
            <a:extLst>
              <a:ext uri="{FF2B5EF4-FFF2-40B4-BE49-F238E27FC236}">
                <a16:creationId xmlns:a16="http://schemas.microsoft.com/office/drawing/2014/main" id="{50EC53AA-6228-4A20-B5A1-B6EEF0938A3E}"/>
              </a:ext>
            </a:extLst>
          </p:cNvPr>
          <p:cNvGrpSpPr/>
          <p:nvPr/>
        </p:nvGrpSpPr>
        <p:grpSpPr>
          <a:xfrm>
            <a:off x="5639" y="5549296"/>
            <a:ext cx="12186361" cy="1375368"/>
            <a:chOff x="-9251287" y="4541520"/>
            <a:chExt cx="21497167" cy="2394660"/>
          </a:xfrm>
        </p:grpSpPr>
        <p:sp>
          <p:nvSpPr>
            <p:cNvPr id="44" name="Rectangle 50">
              <a:extLst>
                <a:ext uri="{FF2B5EF4-FFF2-40B4-BE49-F238E27FC236}">
                  <a16:creationId xmlns:a16="http://schemas.microsoft.com/office/drawing/2014/main" id="{A269976D-8309-4740-AD93-432FD13F0B80}"/>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45" name="群組 15">
              <a:extLst>
                <a:ext uri="{FF2B5EF4-FFF2-40B4-BE49-F238E27FC236}">
                  <a16:creationId xmlns:a16="http://schemas.microsoft.com/office/drawing/2014/main" id="{2827BFDB-F90E-4547-830A-D7FC954B1690}"/>
                </a:ext>
              </a:extLst>
            </p:cNvPr>
            <p:cNvGrpSpPr/>
            <p:nvPr/>
          </p:nvGrpSpPr>
          <p:grpSpPr>
            <a:xfrm>
              <a:off x="5687969" y="4541520"/>
              <a:ext cx="6415236" cy="2394660"/>
              <a:chOff x="5225128" y="3914987"/>
              <a:chExt cx="6415236" cy="2394660"/>
            </a:xfrm>
          </p:grpSpPr>
          <p:grpSp>
            <p:nvGrpSpPr>
              <p:cNvPr id="46" name="群組 19">
                <a:extLst>
                  <a:ext uri="{FF2B5EF4-FFF2-40B4-BE49-F238E27FC236}">
                    <a16:creationId xmlns:a16="http://schemas.microsoft.com/office/drawing/2014/main" id="{6D477AAF-4182-4D48-9107-2D46FCA90114}"/>
                  </a:ext>
                </a:extLst>
              </p:cNvPr>
              <p:cNvGrpSpPr/>
              <p:nvPr/>
            </p:nvGrpSpPr>
            <p:grpSpPr>
              <a:xfrm>
                <a:off x="6571982" y="4813581"/>
                <a:ext cx="965880" cy="966130"/>
                <a:chOff x="8003877" y="4742213"/>
                <a:chExt cx="965880" cy="966130"/>
              </a:xfrm>
            </p:grpSpPr>
            <p:grpSp>
              <p:nvGrpSpPr>
                <p:cNvPr id="78" name="Group 6">
                  <a:extLst>
                    <a:ext uri="{FF2B5EF4-FFF2-40B4-BE49-F238E27FC236}">
                      <a16:creationId xmlns:a16="http://schemas.microsoft.com/office/drawing/2014/main" id="{A72F1A74-61F9-4655-95D5-8B7F4F2073CD}"/>
                    </a:ext>
                  </a:extLst>
                </p:cNvPr>
                <p:cNvGrpSpPr/>
                <p:nvPr/>
              </p:nvGrpSpPr>
              <p:grpSpPr>
                <a:xfrm>
                  <a:off x="8003877" y="4742213"/>
                  <a:ext cx="965880" cy="966130"/>
                  <a:chOff x="8018772" y="4820494"/>
                  <a:chExt cx="966131" cy="966130"/>
                </a:xfrm>
              </p:grpSpPr>
              <p:sp>
                <p:nvSpPr>
                  <p:cNvPr id="80" name="Oval 104">
                    <a:extLst>
                      <a:ext uri="{FF2B5EF4-FFF2-40B4-BE49-F238E27FC236}">
                        <a16:creationId xmlns:a16="http://schemas.microsoft.com/office/drawing/2014/main" id="{45974106-9833-4D75-B9AB-B496D36A7CD3}"/>
                      </a:ext>
                    </a:extLst>
                  </p:cNvPr>
                  <p:cNvSpPr/>
                  <p:nvPr/>
                </p:nvSpPr>
                <p:spPr bwMode="auto">
                  <a:xfrm>
                    <a:off x="8085373" y="4882204"/>
                    <a:ext cx="852640" cy="852640"/>
                  </a:xfrm>
                  <a:prstGeom prst="ellipse">
                    <a:avLst/>
                  </a:prstGeom>
                  <a:solidFill>
                    <a:srgbClr val="ED7D31"/>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81" name="Oval 46">
                    <a:extLst>
                      <a:ext uri="{FF2B5EF4-FFF2-40B4-BE49-F238E27FC236}">
                        <a16:creationId xmlns:a16="http://schemas.microsoft.com/office/drawing/2014/main" id="{03D581AB-D89A-4855-B5CC-56F5CED69495}"/>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9" name="Freeform 16">
                  <a:extLst>
                    <a:ext uri="{FF2B5EF4-FFF2-40B4-BE49-F238E27FC236}">
                      <a16:creationId xmlns:a16="http://schemas.microsoft.com/office/drawing/2014/main" id="{9DDC8D84-1872-496B-B76B-7B6C85C9593B}"/>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rgbClr val="FFFFFF"/>
                </a:solidFill>
                <a:ln>
                  <a:noFill/>
                </a:ln>
                <a:effectLst/>
              </p:spPr>
              <p:txBody>
                <a:bodyPr wrap="none" lIns="91422" tIns="45711" rIns="91422" bIns="45711" anchor="ctr"/>
                <a:lstStyle/>
                <a:p>
                  <a:pPr>
                    <a:defRPr/>
                  </a:pPr>
                  <a:endParaRPr lang="en-US" sz="900" dirty="0">
                    <a:ea typeface="SimSun" charset="0"/>
                  </a:endParaRPr>
                </a:p>
              </p:txBody>
            </p:sp>
          </p:grpSp>
          <p:grpSp>
            <p:nvGrpSpPr>
              <p:cNvPr id="47" name="群組 23">
                <a:extLst>
                  <a:ext uri="{FF2B5EF4-FFF2-40B4-BE49-F238E27FC236}">
                    <a16:creationId xmlns:a16="http://schemas.microsoft.com/office/drawing/2014/main" id="{ED6A4BA2-31E7-45DD-821C-F9DDB64C3569}"/>
                  </a:ext>
                </a:extLst>
              </p:cNvPr>
              <p:cNvGrpSpPr/>
              <p:nvPr/>
            </p:nvGrpSpPr>
            <p:grpSpPr>
              <a:xfrm>
                <a:off x="10674484" y="4792490"/>
                <a:ext cx="965880" cy="966131"/>
                <a:chOff x="9328084" y="4746180"/>
                <a:chExt cx="965880" cy="966131"/>
              </a:xfrm>
            </p:grpSpPr>
            <p:grpSp>
              <p:nvGrpSpPr>
                <p:cNvPr id="74" name="Group 8">
                  <a:extLst>
                    <a:ext uri="{FF2B5EF4-FFF2-40B4-BE49-F238E27FC236}">
                      <a16:creationId xmlns:a16="http://schemas.microsoft.com/office/drawing/2014/main" id="{2AAF33AA-6A3F-4684-98D6-5CABDA4A8053}"/>
                    </a:ext>
                  </a:extLst>
                </p:cNvPr>
                <p:cNvGrpSpPr/>
                <p:nvPr/>
              </p:nvGrpSpPr>
              <p:grpSpPr>
                <a:xfrm>
                  <a:off x="9328084" y="4746180"/>
                  <a:ext cx="965880" cy="966131"/>
                  <a:chOff x="9343326" y="4824461"/>
                  <a:chExt cx="966131" cy="966131"/>
                </a:xfrm>
              </p:grpSpPr>
              <p:sp>
                <p:nvSpPr>
                  <p:cNvPr id="76" name="Oval 116">
                    <a:extLst>
                      <a:ext uri="{FF2B5EF4-FFF2-40B4-BE49-F238E27FC236}">
                        <a16:creationId xmlns:a16="http://schemas.microsoft.com/office/drawing/2014/main" id="{1F83F4A3-2826-4F76-8FDE-47246ED71CA2}"/>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7" name="Oval 48">
                    <a:extLst>
                      <a:ext uri="{FF2B5EF4-FFF2-40B4-BE49-F238E27FC236}">
                        <a16:creationId xmlns:a16="http://schemas.microsoft.com/office/drawing/2014/main" id="{8570DD62-5916-426B-87E7-6F3E799A5D2D}"/>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5" name="Freeform 266">
                  <a:extLst>
                    <a:ext uri="{FF2B5EF4-FFF2-40B4-BE49-F238E27FC236}">
                      <a16:creationId xmlns:a16="http://schemas.microsoft.com/office/drawing/2014/main" id="{71AADE8C-FBF7-4D16-8E09-4803B97679AE}"/>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48" name="群組 24">
                <a:extLst>
                  <a:ext uri="{FF2B5EF4-FFF2-40B4-BE49-F238E27FC236}">
                    <a16:creationId xmlns:a16="http://schemas.microsoft.com/office/drawing/2014/main" id="{83BD5D46-AACA-476B-B274-1391129B7A27}"/>
                  </a:ext>
                </a:extLst>
              </p:cNvPr>
              <p:cNvGrpSpPr/>
              <p:nvPr/>
            </p:nvGrpSpPr>
            <p:grpSpPr>
              <a:xfrm>
                <a:off x="6421855" y="3914987"/>
                <a:ext cx="2506799" cy="2394660"/>
                <a:chOff x="2107799" y="3826225"/>
                <a:chExt cx="2506799" cy="2394660"/>
              </a:xfrm>
            </p:grpSpPr>
            <p:grpSp>
              <p:nvGrpSpPr>
                <p:cNvPr id="64" name="Group 2">
                  <a:extLst>
                    <a:ext uri="{FF2B5EF4-FFF2-40B4-BE49-F238E27FC236}">
                      <a16:creationId xmlns:a16="http://schemas.microsoft.com/office/drawing/2014/main" id="{8C47538C-616A-4441-B290-7CE48715A4AF}"/>
                    </a:ext>
                  </a:extLst>
                </p:cNvPr>
                <p:cNvGrpSpPr/>
                <p:nvPr/>
              </p:nvGrpSpPr>
              <p:grpSpPr>
                <a:xfrm>
                  <a:off x="3648718" y="4716543"/>
                  <a:ext cx="965880" cy="966131"/>
                  <a:chOff x="5482144" y="4799073"/>
                  <a:chExt cx="966131" cy="966131"/>
                </a:xfrm>
              </p:grpSpPr>
              <p:sp>
                <p:nvSpPr>
                  <p:cNvPr id="72" name="Oval 86">
                    <a:extLst>
                      <a:ext uri="{FF2B5EF4-FFF2-40B4-BE49-F238E27FC236}">
                        <a16:creationId xmlns:a16="http://schemas.microsoft.com/office/drawing/2014/main" id="{E1DEFAD8-4729-4DFF-B650-C64C5D3EFC8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3" name="Oval 87">
                    <a:extLst>
                      <a:ext uri="{FF2B5EF4-FFF2-40B4-BE49-F238E27FC236}">
                        <a16:creationId xmlns:a16="http://schemas.microsoft.com/office/drawing/2014/main" id="{9E71CE0C-0367-4A76-BBCB-C23851993161}"/>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65" name="Group 37">
                  <a:extLst>
                    <a:ext uri="{FF2B5EF4-FFF2-40B4-BE49-F238E27FC236}">
                      <a16:creationId xmlns:a16="http://schemas.microsoft.com/office/drawing/2014/main" id="{43B04F38-E2C0-4127-8B0E-21CE88634DCF}"/>
                    </a:ext>
                  </a:extLst>
                </p:cNvPr>
                <p:cNvGrpSpPr/>
                <p:nvPr/>
              </p:nvGrpSpPr>
              <p:grpSpPr>
                <a:xfrm rot="18900000">
                  <a:off x="2107799" y="3826225"/>
                  <a:ext cx="1823496" cy="2394660"/>
                  <a:chOff x="3375025" y="-1587"/>
                  <a:chExt cx="11843767" cy="15104774"/>
                </a:xfrm>
                <a:solidFill>
                  <a:schemeClr val="bg1"/>
                </a:solidFill>
              </p:grpSpPr>
              <p:sp>
                <p:nvSpPr>
                  <p:cNvPr id="66" name="Freeform 5">
                    <a:extLst>
                      <a:ext uri="{FF2B5EF4-FFF2-40B4-BE49-F238E27FC236}">
                        <a16:creationId xmlns:a16="http://schemas.microsoft.com/office/drawing/2014/main" id="{887B0C11-2F04-46C5-9D3F-50141BADE1DB}"/>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7" name="Freeform 6">
                    <a:extLst>
                      <a:ext uri="{FF2B5EF4-FFF2-40B4-BE49-F238E27FC236}">
                        <a16:creationId xmlns:a16="http://schemas.microsoft.com/office/drawing/2014/main" id="{A95E3FEA-1B1D-48EE-AB9C-51F19A8A16BB}"/>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8" name="Freeform 7">
                    <a:extLst>
                      <a:ext uri="{FF2B5EF4-FFF2-40B4-BE49-F238E27FC236}">
                        <a16:creationId xmlns:a16="http://schemas.microsoft.com/office/drawing/2014/main" id="{AB23EC0D-1B0B-4EF6-B580-0C1C323E0FFA}"/>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9" name="Freeform 8">
                    <a:extLst>
                      <a:ext uri="{FF2B5EF4-FFF2-40B4-BE49-F238E27FC236}">
                        <a16:creationId xmlns:a16="http://schemas.microsoft.com/office/drawing/2014/main" id="{0C3A7BC3-9E91-423C-B220-2310F30D2AC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70" name="Oval 9">
                    <a:extLst>
                      <a:ext uri="{FF2B5EF4-FFF2-40B4-BE49-F238E27FC236}">
                        <a16:creationId xmlns:a16="http://schemas.microsoft.com/office/drawing/2014/main" id="{464278BC-26BA-42D2-89F1-3CA9897AE00D}"/>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71" name="Oval 10">
                    <a:extLst>
                      <a:ext uri="{FF2B5EF4-FFF2-40B4-BE49-F238E27FC236}">
                        <a16:creationId xmlns:a16="http://schemas.microsoft.com/office/drawing/2014/main" id="{55252B74-E288-426E-9AD2-711CBB8DD4EE}"/>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50" name="群組 27">
                <a:extLst>
                  <a:ext uri="{FF2B5EF4-FFF2-40B4-BE49-F238E27FC236}">
                    <a16:creationId xmlns:a16="http://schemas.microsoft.com/office/drawing/2014/main" id="{C35ABB31-0B19-420F-88D6-2C185F55BDCD}"/>
                  </a:ext>
                </a:extLst>
              </p:cNvPr>
              <p:cNvGrpSpPr/>
              <p:nvPr/>
            </p:nvGrpSpPr>
            <p:grpSpPr>
              <a:xfrm>
                <a:off x="9320922" y="4805304"/>
                <a:ext cx="965880" cy="966131"/>
                <a:chOff x="8280678" y="4751754"/>
                <a:chExt cx="965880" cy="966131"/>
              </a:xfrm>
            </p:grpSpPr>
            <p:grpSp>
              <p:nvGrpSpPr>
                <p:cNvPr id="58" name="Group 7">
                  <a:extLst>
                    <a:ext uri="{FF2B5EF4-FFF2-40B4-BE49-F238E27FC236}">
                      <a16:creationId xmlns:a16="http://schemas.microsoft.com/office/drawing/2014/main" id="{E42803DB-44AE-445E-AAEC-9FBC04C7D9FA}"/>
                    </a:ext>
                  </a:extLst>
                </p:cNvPr>
                <p:cNvGrpSpPr/>
                <p:nvPr/>
              </p:nvGrpSpPr>
              <p:grpSpPr>
                <a:xfrm>
                  <a:off x="8280678" y="4751754"/>
                  <a:ext cx="965880" cy="966131"/>
                  <a:chOff x="8295646" y="4830035"/>
                  <a:chExt cx="966131" cy="966131"/>
                </a:xfrm>
              </p:grpSpPr>
              <p:sp>
                <p:nvSpPr>
                  <p:cNvPr id="62" name="Oval 110">
                    <a:extLst>
                      <a:ext uri="{FF2B5EF4-FFF2-40B4-BE49-F238E27FC236}">
                        <a16:creationId xmlns:a16="http://schemas.microsoft.com/office/drawing/2014/main" id="{54E89C3B-D2B4-4049-B4A9-A497739D4CAF}"/>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63" name="Oval 47">
                    <a:extLst>
                      <a:ext uri="{FF2B5EF4-FFF2-40B4-BE49-F238E27FC236}">
                        <a16:creationId xmlns:a16="http://schemas.microsoft.com/office/drawing/2014/main" id="{531CBC3C-72EC-433C-AC0F-FEC8C69D2FE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59" name="Group 44">
                  <a:extLst>
                    <a:ext uri="{FF2B5EF4-FFF2-40B4-BE49-F238E27FC236}">
                      <a16:creationId xmlns:a16="http://schemas.microsoft.com/office/drawing/2014/main" id="{DA9EC8A4-6FCC-4FA6-8760-4E217138C00A}"/>
                    </a:ext>
                  </a:extLst>
                </p:cNvPr>
                <p:cNvGrpSpPr/>
                <p:nvPr/>
              </p:nvGrpSpPr>
              <p:grpSpPr>
                <a:xfrm>
                  <a:off x="8511177" y="4967483"/>
                  <a:ext cx="537816" cy="505915"/>
                  <a:chOff x="1695217" y="36469"/>
                  <a:chExt cx="506412" cy="476250"/>
                </a:xfrm>
                <a:solidFill>
                  <a:schemeClr val="bg1"/>
                </a:solidFill>
              </p:grpSpPr>
              <p:sp>
                <p:nvSpPr>
                  <p:cNvPr id="60" name="Oval 14">
                    <a:extLst>
                      <a:ext uri="{FF2B5EF4-FFF2-40B4-BE49-F238E27FC236}">
                        <a16:creationId xmlns:a16="http://schemas.microsoft.com/office/drawing/2014/main" id="{BB199523-0A29-4C75-8598-AAAED243D7E6}"/>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1" name="Freeform 15">
                    <a:extLst>
                      <a:ext uri="{FF2B5EF4-FFF2-40B4-BE49-F238E27FC236}">
                        <a16:creationId xmlns:a16="http://schemas.microsoft.com/office/drawing/2014/main" id="{01F91723-9494-4E4F-9918-23EF7307109D}"/>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51" name="群組 29">
                <a:extLst>
                  <a:ext uri="{FF2B5EF4-FFF2-40B4-BE49-F238E27FC236}">
                    <a16:creationId xmlns:a16="http://schemas.microsoft.com/office/drawing/2014/main" id="{C3A5548F-2286-4075-A1EF-95C996689B64}"/>
                  </a:ext>
                </a:extLst>
              </p:cNvPr>
              <p:cNvGrpSpPr/>
              <p:nvPr/>
            </p:nvGrpSpPr>
            <p:grpSpPr>
              <a:xfrm>
                <a:off x="5225128" y="4813579"/>
                <a:ext cx="2686681" cy="1282570"/>
                <a:chOff x="5454469" y="4765653"/>
                <a:chExt cx="2686681" cy="1282570"/>
              </a:xfrm>
            </p:grpSpPr>
            <p:sp>
              <p:nvSpPr>
                <p:cNvPr id="52" name="Freeform 98">
                  <a:extLst>
                    <a:ext uri="{FF2B5EF4-FFF2-40B4-BE49-F238E27FC236}">
                      <a16:creationId xmlns:a16="http://schemas.microsoft.com/office/drawing/2014/main" id="{B2CE3157-77D8-4911-A579-4B839143D11C}"/>
                    </a:ext>
                  </a:extLst>
                </p:cNvPr>
                <p:cNvSpPr/>
                <p:nvPr/>
              </p:nvSpPr>
              <p:spPr bwMode="auto">
                <a:xfrm>
                  <a:off x="6376586" y="5710402"/>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Idea</a:t>
                  </a:r>
                </a:p>
              </p:txBody>
            </p:sp>
            <p:grpSp>
              <p:nvGrpSpPr>
                <p:cNvPr id="53" name="群組 32">
                  <a:extLst>
                    <a:ext uri="{FF2B5EF4-FFF2-40B4-BE49-F238E27FC236}">
                      <a16:creationId xmlns:a16="http://schemas.microsoft.com/office/drawing/2014/main" id="{07F1DAFE-512D-4EE7-90C7-22CA2F4FD47E}"/>
                    </a:ext>
                  </a:extLst>
                </p:cNvPr>
                <p:cNvGrpSpPr/>
                <p:nvPr/>
              </p:nvGrpSpPr>
              <p:grpSpPr>
                <a:xfrm>
                  <a:off x="5454469" y="4765653"/>
                  <a:ext cx="965880" cy="966132"/>
                  <a:chOff x="5387597" y="4695271"/>
                  <a:chExt cx="965880" cy="966132"/>
                </a:xfrm>
              </p:grpSpPr>
              <p:grpSp>
                <p:nvGrpSpPr>
                  <p:cNvPr id="54" name="Group 2">
                    <a:extLst>
                      <a:ext uri="{FF2B5EF4-FFF2-40B4-BE49-F238E27FC236}">
                        <a16:creationId xmlns:a16="http://schemas.microsoft.com/office/drawing/2014/main" id="{0765D4EE-DD35-4004-B9D1-90875CA98E84}"/>
                      </a:ext>
                    </a:extLst>
                  </p:cNvPr>
                  <p:cNvGrpSpPr/>
                  <p:nvPr/>
                </p:nvGrpSpPr>
                <p:grpSpPr>
                  <a:xfrm>
                    <a:off x="5387597" y="4695271"/>
                    <a:ext cx="965880" cy="966132"/>
                    <a:chOff x="7074396" y="4812156"/>
                    <a:chExt cx="966132" cy="966132"/>
                  </a:xfrm>
                </p:grpSpPr>
                <p:sp>
                  <p:nvSpPr>
                    <p:cNvPr id="56" name="Oval 86">
                      <a:extLst>
                        <a:ext uri="{FF2B5EF4-FFF2-40B4-BE49-F238E27FC236}">
                          <a16:creationId xmlns:a16="http://schemas.microsoft.com/office/drawing/2014/main" id="{E74B11F7-EEA0-454B-ADF5-246DF4D3B998}"/>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57" name="Oval 87">
                      <a:extLst>
                        <a:ext uri="{FF2B5EF4-FFF2-40B4-BE49-F238E27FC236}">
                          <a16:creationId xmlns:a16="http://schemas.microsoft.com/office/drawing/2014/main" id="{DB8FFBDE-827F-4E41-ADED-8DB29DE5DF0D}"/>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55" name="AutoShape 38">
                    <a:extLst>
                      <a:ext uri="{FF2B5EF4-FFF2-40B4-BE49-F238E27FC236}">
                        <a16:creationId xmlns:a16="http://schemas.microsoft.com/office/drawing/2014/main" id="{DDD3406A-35CB-43AA-B604-A1B6799CC0A3}"/>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88" name="Content Placeholder 2">
            <a:extLst>
              <a:ext uri="{FF2B5EF4-FFF2-40B4-BE49-F238E27FC236}">
                <a16:creationId xmlns:a16="http://schemas.microsoft.com/office/drawing/2014/main" id="{9A6D8CDB-D96E-4DC0-8258-C4764BA57247}"/>
              </a:ext>
            </a:extLst>
          </p:cNvPr>
          <p:cNvGraphicFramePr>
            <a:graphicFrameLocks/>
          </p:cNvGraphicFramePr>
          <p:nvPr>
            <p:extLst>
              <p:ext uri="{D42A27DB-BD31-4B8C-83A1-F6EECF244321}">
                <p14:modId xmlns:p14="http://schemas.microsoft.com/office/powerpoint/2010/main" val="351054678"/>
              </p:ext>
            </p:extLst>
          </p:nvPr>
        </p:nvGraphicFramePr>
        <p:xfrm>
          <a:off x="1521023" y="1173051"/>
          <a:ext cx="8541327" cy="4395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02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650508" y="345598"/>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Crucial for success of VQE algorithm</a:t>
            </a:r>
            <a:endParaRPr lang="en-US" altLang="zh-TW" sz="2800" b="1" dirty="0">
              <a:solidFill>
                <a:schemeClr val="accent1">
                  <a:lumMod val="75000"/>
                </a:schemeClr>
              </a:solidFill>
              <a:latin typeface="Arial" panose="020B0604020202020204" pitchFamily="34" charset="0"/>
              <a:ea typeface="+mj-lt"/>
              <a:cs typeface="+mj-lt"/>
            </a:endParaRPr>
          </a:p>
        </p:txBody>
      </p:sp>
      <p:grpSp>
        <p:nvGrpSpPr>
          <p:cNvPr id="43" name="群組 13">
            <a:extLst>
              <a:ext uri="{FF2B5EF4-FFF2-40B4-BE49-F238E27FC236}">
                <a16:creationId xmlns:a16="http://schemas.microsoft.com/office/drawing/2014/main" id="{50EC53AA-6228-4A20-B5A1-B6EEF0938A3E}"/>
              </a:ext>
            </a:extLst>
          </p:cNvPr>
          <p:cNvGrpSpPr/>
          <p:nvPr/>
        </p:nvGrpSpPr>
        <p:grpSpPr>
          <a:xfrm>
            <a:off x="5639" y="5549296"/>
            <a:ext cx="12186361" cy="1375368"/>
            <a:chOff x="-9251287" y="4541520"/>
            <a:chExt cx="21497167" cy="2394660"/>
          </a:xfrm>
        </p:grpSpPr>
        <p:sp>
          <p:nvSpPr>
            <p:cNvPr id="44" name="Rectangle 50">
              <a:extLst>
                <a:ext uri="{FF2B5EF4-FFF2-40B4-BE49-F238E27FC236}">
                  <a16:creationId xmlns:a16="http://schemas.microsoft.com/office/drawing/2014/main" id="{A269976D-8309-4740-AD93-432FD13F0B80}"/>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45" name="群組 15">
              <a:extLst>
                <a:ext uri="{FF2B5EF4-FFF2-40B4-BE49-F238E27FC236}">
                  <a16:creationId xmlns:a16="http://schemas.microsoft.com/office/drawing/2014/main" id="{2827BFDB-F90E-4547-830A-D7FC954B1690}"/>
                </a:ext>
              </a:extLst>
            </p:cNvPr>
            <p:cNvGrpSpPr/>
            <p:nvPr/>
          </p:nvGrpSpPr>
          <p:grpSpPr>
            <a:xfrm>
              <a:off x="5687969" y="4541520"/>
              <a:ext cx="6415236" cy="2394660"/>
              <a:chOff x="5225128" y="3914987"/>
              <a:chExt cx="6415236" cy="2394660"/>
            </a:xfrm>
          </p:grpSpPr>
          <p:grpSp>
            <p:nvGrpSpPr>
              <p:cNvPr id="46" name="群組 19">
                <a:extLst>
                  <a:ext uri="{FF2B5EF4-FFF2-40B4-BE49-F238E27FC236}">
                    <a16:creationId xmlns:a16="http://schemas.microsoft.com/office/drawing/2014/main" id="{6D477AAF-4182-4D48-9107-2D46FCA90114}"/>
                  </a:ext>
                </a:extLst>
              </p:cNvPr>
              <p:cNvGrpSpPr/>
              <p:nvPr/>
            </p:nvGrpSpPr>
            <p:grpSpPr>
              <a:xfrm>
                <a:off x="6571982" y="4813581"/>
                <a:ext cx="965880" cy="966130"/>
                <a:chOff x="8003877" y="4742213"/>
                <a:chExt cx="965880" cy="966130"/>
              </a:xfrm>
            </p:grpSpPr>
            <p:grpSp>
              <p:nvGrpSpPr>
                <p:cNvPr id="78" name="Group 6">
                  <a:extLst>
                    <a:ext uri="{FF2B5EF4-FFF2-40B4-BE49-F238E27FC236}">
                      <a16:creationId xmlns:a16="http://schemas.microsoft.com/office/drawing/2014/main" id="{A72F1A74-61F9-4655-95D5-8B7F4F2073CD}"/>
                    </a:ext>
                  </a:extLst>
                </p:cNvPr>
                <p:cNvGrpSpPr/>
                <p:nvPr/>
              </p:nvGrpSpPr>
              <p:grpSpPr>
                <a:xfrm>
                  <a:off x="8003877" y="4742213"/>
                  <a:ext cx="965880" cy="966130"/>
                  <a:chOff x="8018772" y="4820494"/>
                  <a:chExt cx="966131" cy="966130"/>
                </a:xfrm>
              </p:grpSpPr>
              <p:sp>
                <p:nvSpPr>
                  <p:cNvPr id="80" name="Oval 104">
                    <a:extLst>
                      <a:ext uri="{FF2B5EF4-FFF2-40B4-BE49-F238E27FC236}">
                        <a16:creationId xmlns:a16="http://schemas.microsoft.com/office/drawing/2014/main" id="{45974106-9833-4D75-B9AB-B496D36A7CD3}"/>
                      </a:ext>
                    </a:extLst>
                  </p:cNvPr>
                  <p:cNvSpPr/>
                  <p:nvPr/>
                </p:nvSpPr>
                <p:spPr bwMode="auto">
                  <a:xfrm>
                    <a:off x="8085373" y="4882204"/>
                    <a:ext cx="852640" cy="852640"/>
                  </a:xfrm>
                  <a:prstGeom prst="ellipse">
                    <a:avLst/>
                  </a:prstGeom>
                  <a:solidFill>
                    <a:srgbClr val="ED7D31"/>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81" name="Oval 46">
                    <a:extLst>
                      <a:ext uri="{FF2B5EF4-FFF2-40B4-BE49-F238E27FC236}">
                        <a16:creationId xmlns:a16="http://schemas.microsoft.com/office/drawing/2014/main" id="{03D581AB-D89A-4855-B5CC-56F5CED69495}"/>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9" name="Freeform 16">
                  <a:extLst>
                    <a:ext uri="{FF2B5EF4-FFF2-40B4-BE49-F238E27FC236}">
                      <a16:creationId xmlns:a16="http://schemas.microsoft.com/office/drawing/2014/main" id="{9DDC8D84-1872-496B-B76B-7B6C85C9593B}"/>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rgbClr val="FFFFFF"/>
                </a:solidFill>
                <a:ln>
                  <a:noFill/>
                </a:ln>
                <a:effectLst/>
              </p:spPr>
              <p:txBody>
                <a:bodyPr wrap="none" lIns="91422" tIns="45711" rIns="91422" bIns="45711" anchor="ctr"/>
                <a:lstStyle/>
                <a:p>
                  <a:pPr>
                    <a:defRPr/>
                  </a:pPr>
                  <a:endParaRPr lang="en-US" sz="900" dirty="0">
                    <a:ea typeface="SimSun" charset="0"/>
                  </a:endParaRPr>
                </a:p>
              </p:txBody>
            </p:sp>
          </p:grpSp>
          <p:grpSp>
            <p:nvGrpSpPr>
              <p:cNvPr id="47" name="群組 23">
                <a:extLst>
                  <a:ext uri="{FF2B5EF4-FFF2-40B4-BE49-F238E27FC236}">
                    <a16:creationId xmlns:a16="http://schemas.microsoft.com/office/drawing/2014/main" id="{ED6A4BA2-31E7-45DD-821C-F9DDB64C3569}"/>
                  </a:ext>
                </a:extLst>
              </p:cNvPr>
              <p:cNvGrpSpPr/>
              <p:nvPr/>
            </p:nvGrpSpPr>
            <p:grpSpPr>
              <a:xfrm>
                <a:off x="10674484" y="4792490"/>
                <a:ext cx="965880" cy="966131"/>
                <a:chOff x="9328084" y="4746180"/>
                <a:chExt cx="965880" cy="966131"/>
              </a:xfrm>
            </p:grpSpPr>
            <p:grpSp>
              <p:nvGrpSpPr>
                <p:cNvPr id="74" name="Group 8">
                  <a:extLst>
                    <a:ext uri="{FF2B5EF4-FFF2-40B4-BE49-F238E27FC236}">
                      <a16:creationId xmlns:a16="http://schemas.microsoft.com/office/drawing/2014/main" id="{2AAF33AA-6A3F-4684-98D6-5CABDA4A8053}"/>
                    </a:ext>
                  </a:extLst>
                </p:cNvPr>
                <p:cNvGrpSpPr/>
                <p:nvPr/>
              </p:nvGrpSpPr>
              <p:grpSpPr>
                <a:xfrm>
                  <a:off x="9328084" y="4746180"/>
                  <a:ext cx="965880" cy="966131"/>
                  <a:chOff x="9343326" y="4824461"/>
                  <a:chExt cx="966131" cy="966131"/>
                </a:xfrm>
              </p:grpSpPr>
              <p:sp>
                <p:nvSpPr>
                  <p:cNvPr id="76" name="Oval 116">
                    <a:extLst>
                      <a:ext uri="{FF2B5EF4-FFF2-40B4-BE49-F238E27FC236}">
                        <a16:creationId xmlns:a16="http://schemas.microsoft.com/office/drawing/2014/main" id="{1F83F4A3-2826-4F76-8FDE-47246ED71CA2}"/>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7" name="Oval 48">
                    <a:extLst>
                      <a:ext uri="{FF2B5EF4-FFF2-40B4-BE49-F238E27FC236}">
                        <a16:creationId xmlns:a16="http://schemas.microsoft.com/office/drawing/2014/main" id="{8570DD62-5916-426B-87E7-6F3E799A5D2D}"/>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5" name="Freeform 266">
                  <a:extLst>
                    <a:ext uri="{FF2B5EF4-FFF2-40B4-BE49-F238E27FC236}">
                      <a16:creationId xmlns:a16="http://schemas.microsoft.com/office/drawing/2014/main" id="{71AADE8C-FBF7-4D16-8E09-4803B97679AE}"/>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48" name="群組 24">
                <a:extLst>
                  <a:ext uri="{FF2B5EF4-FFF2-40B4-BE49-F238E27FC236}">
                    <a16:creationId xmlns:a16="http://schemas.microsoft.com/office/drawing/2014/main" id="{83BD5D46-AACA-476B-B274-1391129B7A27}"/>
                  </a:ext>
                </a:extLst>
              </p:cNvPr>
              <p:cNvGrpSpPr/>
              <p:nvPr/>
            </p:nvGrpSpPr>
            <p:grpSpPr>
              <a:xfrm>
                <a:off x="6421855" y="3914987"/>
                <a:ext cx="2506799" cy="2394660"/>
                <a:chOff x="2107799" y="3826225"/>
                <a:chExt cx="2506799" cy="2394660"/>
              </a:xfrm>
            </p:grpSpPr>
            <p:grpSp>
              <p:nvGrpSpPr>
                <p:cNvPr id="64" name="Group 2">
                  <a:extLst>
                    <a:ext uri="{FF2B5EF4-FFF2-40B4-BE49-F238E27FC236}">
                      <a16:creationId xmlns:a16="http://schemas.microsoft.com/office/drawing/2014/main" id="{8C47538C-616A-4441-B290-7CE48715A4AF}"/>
                    </a:ext>
                  </a:extLst>
                </p:cNvPr>
                <p:cNvGrpSpPr/>
                <p:nvPr/>
              </p:nvGrpSpPr>
              <p:grpSpPr>
                <a:xfrm>
                  <a:off x="3648718" y="4716543"/>
                  <a:ext cx="965880" cy="966131"/>
                  <a:chOff x="5482144" y="4799073"/>
                  <a:chExt cx="966131" cy="966131"/>
                </a:xfrm>
              </p:grpSpPr>
              <p:sp>
                <p:nvSpPr>
                  <p:cNvPr id="72" name="Oval 86">
                    <a:extLst>
                      <a:ext uri="{FF2B5EF4-FFF2-40B4-BE49-F238E27FC236}">
                        <a16:creationId xmlns:a16="http://schemas.microsoft.com/office/drawing/2014/main" id="{E1DEFAD8-4729-4DFF-B650-C64C5D3EFC8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3" name="Oval 87">
                    <a:extLst>
                      <a:ext uri="{FF2B5EF4-FFF2-40B4-BE49-F238E27FC236}">
                        <a16:creationId xmlns:a16="http://schemas.microsoft.com/office/drawing/2014/main" id="{9E71CE0C-0367-4A76-BBCB-C23851993161}"/>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65" name="Group 37">
                  <a:extLst>
                    <a:ext uri="{FF2B5EF4-FFF2-40B4-BE49-F238E27FC236}">
                      <a16:creationId xmlns:a16="http://schemas.microsoft.com/office/drawing/2014/main" id="{43B04F38-E2C0-4127-8B0E-21CE88634DCF}"/>
                    </a:ext>
                  </a:extLst>
                </p:cNvPr>
                <p:cNvGrpSpPr/>
                <p:nvPr/>
              </p:nvGrpSpPr>
              <p:grpSpPr>
                <a:xfrm rot="18900000">
                  <a:off x="2107799" y="3826225"/>
                  <a:ext cx="1823496" cy="2394660"/>
                  <a:chOff x="3375025" y="-1587"/>
                  <a:chExt cx="11843767" cy="15104774"/>
                </a:xfrm>
                <a:solidFill>
                  <a:schemeClr val="bg1"/>
                </a:solidFill>
              </p:grpSpPr>
              <p:sp>
                <p:nvSpPr>
                  <p:cNvPr id="66" name="Freeform 5">
                    <a:extLst>
                      <a:ext uri="{FF2B5EF4-FFF2-40B4-BE49-F238E27FC236}">
                        <a16:creationId xmlns:a16="http://schemas.microsoft.com/office/drawing/2014/main" id="{887B0C11-2F04-46C5-9D3F-50141BADE1DB}"/>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7" name="Freeform 6">
                    <a:extLst>
                      <a:ext uri="{FF2B5EF4-FFF2-40B4-BE49-F238E27FC236}">
                        <a16:creationId xmlns:a16="http://schemas.microsoft.com/office/drawing/2014/main" id="{A95E3FEA-1B1D-48EE-AB9C-51F19A8A16BB}"/>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8" name="Freeform 7">
                    <a:extLst>
                      <a:ext uri="{FF2B5EF4-FFF2-40B4-BE49-F238E27FC236}">
                        <a16:creationId xmlns:a16="http://schemas.microsoft.com/office/drawing/2014/main" id="{AB23EC0D-1B0B-4EF6-B580-0C1C323E0FFA}"/>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9" name="Freeform 8">
                    <a:extLst>
                      <a:ext uri="{FF2B5EF4-FFF2-40B4-BE49-F238E27FC236}">
                        <a16:creationId xmlns:a16="http://schemas.microsoft.com/office/drawing/2014/main" id="{0C3A7BC3-9E91-423C-B220-2310F30D2AC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70" name="Oval 9">
                    <a:extLst>
                      <a:ext uri="{FF2B5EF4-FFF2-40B4-BE49-F238E27FC236}">
                        <a16:creationId xmlns:a16="http://schemas.microsoft.com/office/drawing/2014/main" id="{464278BC-26BA-42D2-89F1-3CA9897AE00D}"/>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71" name="Oval 10">
                    <a:extLst>
                      <a:ext uri="{FF2B5EF4-FFF2-40B4-BE49-F238E27FC236}">
                        <a16:creationId xmlns:a16="http://schemas.microsoft.com/office/drawing/2014/main" id="{55252B74-E288-426E-9AD2-711CBB8DD4EE}"/>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50" name="群組 27">
                <a:extLst>
                  <a:ext uri="{FF2B5EF4-FFF2-40B4-BE49-F238E27FC236}">
                    <a16:creationId xmlns:a16="http://schemas.microsoft.com/office/drawing/2014/main" id="{C35ABB31-0B19-420F-88D6-2C185F55BDCD}"/>
                  </a:ext>
                </a:extLst>
              </p:cNvPr>
              <p:cNvGrpSpPr/>
              <p:nvPr/>
            </p:nvGrpSpPr>
            <p:grpSpPr>
              <a:xfrm>
                <a:off x="9320922" y="4805304"/>
                <a:ext cx="965880" cy="966131"/>
                <a:chOff x="8280678" y="4751754"/>
                <a:chExt cx="965880" cy="966131"/>
              </a:xfrm>
            </p:grpSpPr>
            <p:grpSp>
              <p:nvGrpSpPr>
                <p:cNvPr id="58" name="Group 7">
                  <a:extLst>
                    <a:ext uri="{FF2B5EF4-FFF2-40B4-BE49-F238E27FC236}">
                      <a16:creationId xmlns:a16="http://schemas.microsoft.com/office/drawing/2014/main" id="{E42803DB-44AE-445E-AAEC-9FBC04C7D9FA}"/>
                    </a:ext>
                  </a:extLst>
                </p:cNvPr>
                <p:cNvGrpSpPr/>
                <p:nvPr/>
              </p:nvGrpSpPr>
              <p:grpSpPr>
                <a:xfrm>
                  <a:off x="8280678" y="4751754"/>
                  <a:ext cx="965880" cy="966131"/>
                  <a:chOff x="8295646" y="4830035"/>
                  <a:chExt cx="966131" cy="966131"/>
                </a:xfrm>
              </p:grpSpPr>
              <p:sp>
                <p:nvSpPr>
                  <p:cNvPr id="62" name="Oval 110">
                    <a:extLst>
                      <a:ext uri="{FF2B5EF4-FFF2-40B4-BE49-F238E27FC236}">
                        <a16:creationId xmlns:a16="http://schemas.microsoft.com/office/drawing/2014/main" id="{54E89C3B-D2B4-4049-B4A9-A497739D4CAF}"/>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63" name="Oval 47">
                    <a:extLst>
                      <a:ext uri="{FF2B5EF4-FFF2-40B4-BE49-F238E27FC236}">
                        <a16:creationId xmlns:a16="http://schemas.microsoft.com/office/drawing/2014/main" id="{531CBC3C-72EC-433C-AC0F-FEC8C69D2FE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59" name="Group 44">
                  <a:extLst>
                    <a:ext uri="{FF2B5EF4-FFF2-40B4-BE49-F238E27FC236}">
                      <a16:creationId xmlns:a16="http://schemas.microsoft.com/office/drawing/2014/main" id="{DA9EC8A4-6FCC-4FA6-8760-4E217138C00A}"/>
                    </a:ext>
                  </a:extLst>
                </p:cNvPr>
                <p:cNvGrpSpPr/>
                <p:nvPr/>
              </p:nvGrpSpPr>
              <p:grpSpPr>
                <a:xfrm>
                  <a:off x="8511177" y="4967483"/>
                  <a:ext cx="537816" cy="505915"/>
                  <a:chOff x="1695217" y="36469"/>
                  <a:chExt cx="506412" cy="476250"/>
                </a:xfrm>
                <a:solidFill>
                  <a:schemeClr val="bg1"/>
                </a:solidFill>
              </p:grpSpPr>
              <p:sp>
                <p:nvSpPr>
                  <p:cNvPr id="60" name="Oval 14">
                    <a:extLst>
                      <a:ext uri="{FF2B5EF4-FFF2-40B4-BE49-F238E27FC236}">
                        <a16:creationId xmlns:a16="http://schemas.microsoft.com/office/drawing/2014/main" id="{BB199523-0A29-4C75-8598-AAAED243D7E6}"/>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1" name="Freeform 15">
                    <a:extLst>
                      <a:ext uri="{FF2B5EF4-FFF2-40B4-BE49-F238E27FC236}">
                        <a16:creationId xmlns:a16="http://schemas.microsoft.com/office/drawing/2014/main" id="{01F91723-9494-4E4F-9918-23EF7307109D}"/>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51" name="群組 29">
                <a:extLst>
                  <a:ext uri="{FF2B5EF4-FFF2-40B4-BE49-F238E27FC236}">
                    <a16:creationId xmlns:a16="http://schemas.microsoft.com/office/drawing/2014/main" id="{C3A5548F-2286-4075-A1EF-95C996689B64}"/>
                  </a:ext>
                </a:extLst>
              </p:cNvPr>
              <p:cNvGrpSpPr/>
              <p:nvPr/>
            </p:nvGrpSpPr>
            <p:grpSpPr>
              <a:xfrm>
                <a:off x="5225128" y="4813579"/>
                <a:ext cx="2686681" cy="1282570"/>
                <a:chOff x="5454469" y="4765653"/>
                <a:chExt cx="2686681" cy="1282570"/>
              </a:xfrm>
            </p:grpSpPr>
            <p:sp>
              <p:nvSpPr>
                <p:cNvPr id="52" name="Freeform 98">
                  <a:extLst>
                    <a:ext uri="{FF2B5EF4-FFF2-40B4-BE49-F238E27FC236}">
                      <a16:creationId xmlns:a16="http://schemas.microsoft.com/office/drawing/2014/main" id="{B2CE3157-77D8-4911-A579-4B839143D11C}"/>
                    </a:ext>
                  </a:extLst>
                </p:cNvPr>
                <p:cNvSpPr/>
                <p:nvPr/>
              </p:nvSpPr>
              <p:spPr bwMode="auto">
                <a:xfrm>
                  <a:off x="6376586" y="5710402"/>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Idea</a:t>
                  </a:r>
                </a:p>
              </p:txBody>
            </p:sp>
            <p:grpSp>
              <p:nvGrpSpPr>
                <p:cNvPr id="53" name="群組 32">
                  <a:extLst>
                    <a:ext uri="{FF2B5EF4-FFF2-40B4-BE49-F238E27FC236}">
                      <a16:creationId xmlns:a16="http://schemas.microsoft.com/office/drawing/2014/main" id="{07F1DAFE-512D-4EE7-90C7-22CA2F4FD47E}"/>
                    </a:ext>
                  </a:extLst>
                </p:cNvPr>
                <p:cNvGrpSpPr/>
                <p:nvPr/>
              </p:nvGrpSpPr>
              <p:grpSpPr>
                <a:xfrm>
                  <a:off x="5454469" y="4765653"/>
                  <a:ext cx="965880" cy="966132"/>
                  <a:chOff x="5387597" y="4695271"/>
                  <a:chExt cx="965880" cy="966132"/>
                </a:xfrm>
              </p:grpSpPr>
              <p:grpSp>
                <p:nvGrpSpPr>
                  <p:cNvPr id="54" name="Group 2">
                    <a:extLst>
                      <a:ext uri="{FF2B5EF4-FFF2-40B4-BE49-F238E27FC236}">
                        <a16:creationId xmlns:a16="http://schemas.microsoft.com/office/drawing/2014/main" id="{0765D4EE-DD35-4004-B9D1-90875CA98E84}"/>
                      </a:ext>
                    </a:extLst>
                  </p:cNvPr>
                  <p:cNvGrpSpPr/>
                  <p:nvPr/>
                </p:nvGrpSpPr>
                <p:grpSpPr>
                  <a:xfrm>
                    <a:off x="5387597" y="4695271"/>
                    <a:ext cx="965880" cy="966132"/>
                    <a:chOff x="7074396" y="4812156"/>
                    <a:chExt cx="966132" cy="966132"/>
                  </a:xfrm>
                </p:grpSpPr>
                <p:sp>
                  <p:nvSpPr>
                    <p:cNvPr id="56" name="Oval 86">
                      <a:extLst>
                        <a:ext uri="{FF2B5EF4-FFF2-40B4-BE49-F238E27FC236}">
                          <a16:creationId xmlns:a16="http://schemas.microsoft.com/office/drawing/2014/main" id="{E74B11F7-EEA0-454B-ADF5-246DF4D3B998}"/>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57" name="Oval 87">
                      <a:extLst>
                        <a:ext uri="{FF2B5EF4-FFF2-40B4-BE49-F238E27FC236}">
                          <a16:creationId xmlns:a16="http://schemas.microsoft.com/office/drawing/2014/main" id="{DB8FFBDE-827F-4E41-ADED-8DB29DE5DF0D}"/>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55" name="AutoShape 38">
                    <a:extLst>
                      <a:ext uri="{FF2B5EF4-FFF2-40B4-BE49-F238E27FC236}">
                        <a16:creationId xmlns:a16="http://schemas.microsoft.com/office/drawing/2014/main" id="{DDD3406A-35CB-43AA-B604-A1B6799CC0A3}"/>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85" name="TextBox 7">
            <a:extLst>
              <a:ext uri="{FF2B5EF4-FFF2-40B4-BE49-F238E27FC236}">
                <a16:creationId xmlns:a16="http://schemas.microsoft.com/office/drawing/2014/main" id="{9C2F1001-CE71-4AA8-9BEB-CD76A466EC93}"/>
              </a:ext>
            </a:extLst>
          </p:cNvPr>
          <p:cNvGraphicFramePr/>
          <p:nvPr>
            <p:extLst>
              <p:ext uri="{D42A27DB-BD31-4B8C-83A1-F6EECF244321}">
                <p14:modId xmlns:p14="http://schemas.microsoft.com/office/powerpoint/2010/main" val="3472800529"/>
              </p:ext>
            </p:extLst>
          </p:nvPr>
        </p:nvGraphicFramePr>
        <p:xfrm>
          <a:off x="723875" y="97204"/>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949EBCD7-0FB0-40CA-8415-0E03E0A1984A}"/>
              </a:ext>
            </a:extLst>
          </p:cNvPr>
          <p:cNvSpPr/>
          <p:nvPr/>
        </p:nvSpPr>
        <p:spPr>
          <a:xfrm>
            <a:off x="723875" y="2933776"/>
            <a:ext cx="3174794" cy="2585323"/>
          </a:xfrm>
          <a:prstGeom prst="rect">
            <a:avLst/>
          </a:prstGeom>
        </p:spPr>
        <p:txBody>
          <a:bodyPr wrap="square">
            <a:spAutoFit/>
          </a:bodyPr>
          <a:lstStyle/>
          <a:p>
            <a:pPr algn="just"/>
            <a:r>
              <a:rPr lang="en-US" dirty="0"/>
              <a:t>Proper initialization of the quantum state is essential, as it sets the foundational conditions from which the VQE algorithm begins to explore the solution space, influencing both convergence rate and the likelihood of finding the global minimum.</a:t>
            </a:r>
          </a:p>
        </p:txBody>
      </p:sp>
      <p:sp>
        <p:nvSpPr>
          <p:cNvPr id="3" name="Rectangle 2">
            <a:extLst>
              <a:ext uri="{FF2B5EF4-FFF2-40B4-BE49-F238E27FC236}">
                <a16:creationId xmlns:a16="http://schemas.microsoft.com/office/drawing/2014/main" id="{701E5F9E-7FDC-49E4-80A3-0D5C69F21FB2}"/>
              </a:ext>
            </a:extLst>
          </p:cNvPr>
          <p:cNvSpPr/>
          <p:nvPr/>
        </p:nvSpPr>
        <p:spPr>
          <a:xfrm>
            <a:off x="4639032" y="2933776"/>
            <a:ext cx="3097514" cy="2862322"/>
          </a:xfrm>
          <a:prstGeom prst="rect">
            <a:avLst/>
          </a:prstGeom>
        </p:spPr>
        <p:txBody>
          <a:bodyPr wrap="square">
            <a:spAutoFit/>
          </a:bodyPr>
          <a:lstStyle/>
          <a:p>
            <a:pPr algn="just"/>
            <a:r>
              <a:rPr lang="en-US" dirty="0"/>
              <a:t>Selecting an appropriate ansatz is critical for the VQE algorithm because it defines the form and complexity of the quantum circuit, balancing between expressive power to capture the problem's physics and the practicality of implementation on near-term quantum devices.</a:t>
            </a:r>
          </a:p>
        </p:txBody>
      </p:sp>
      <p:sp>
        <p:nvSpPr>
          <p:cNvPr id="86" name="Rectangle 85">
            <a:extLst>
              <a:ext uri="{FF2B5EF4-FFF2-40B4-BE49-F238E27FC236}">
                <a16:creationId xmlns:a16="http://schemas.microsoft.com/office/drawing/2014/main" id="{90B233A1-664B-4D88-93BB-319CE58A358D}"/>
              </a:ext>
            </a:extLst>
          </p:cNvPr>
          <p:cNvSpPr/>
          <p:nvPr/>
        </p:nvSpPr>
        <p:spPr>
          <a:xfrm>
            <a:off x="8466066" y="3000472"/>
            <a:ext cx="3097514" cy="2308324"/>
          </a:xfrm>
          <a:prstGeom prst="rect">
            <a:avLst/>
          </a:prstGeom>
        </p:spPr>
        <p:txBody>
          <a:bodyPr wrap="square">
            <a:spAutoFit/>
          </a:bodyPr>
          <a:lstStyle/>
          <a:p>
            <a:pPr algn="just"/>
            <a:r>
              <a:rPr lang="en-US" dirty="0"/>
              <a:t>The choice of optimizers is pivotal in efficiently guiding the algorithm towards the optimal parameters that minimize the energy function, impacting the speed and accuracy of convergence in the VQE process.</a:t>
            </a:r>
          </a:p>
        </p:txBody>
      </p:sp>
    </p:spTree>
    <p:extLst>
      <p:ext uri="{BB962C8B-B14F-4D97-AF65-F5344CB8AC3E}">
        <p14:creationId xmlns:p14="http://schemas.microsoft.com/office/powerpoint/2010/main" val="237940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152400" y="150459"/>
            <a:ext cx="11564772"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State Initialization: </a:t>
            </a:r>
            <a:r>
              <a:rPr lang="en-US" sz="2800" b="1" dirty="0" err="1">
                <a:solidFill>
                  <a:schemeClr val="accent1">
                    <a:lumMod val="75000"/>
                  </a:schemeClr>
                </a:solidFill>
                <a:latin typeface="Arial" panose="020B0604020202020204" pitchFamily="34" charset="0"/>
                <a:ea typeface="+mj-lt"/>
                <a:cs typeface="+mj-lt"/>
              </a:rPr>
              <a:t>Hartree-Fock</a:t>
            </a:r>
            <a:r>
              <a:rPr lang="en-US" sz="2800" b="1" dirty="0">
                <a:solidFill>
                  <a:schemeClr val="accent1">
                    <a:lumMod val="75000"/>
                  </a:schemeClr>
                </a:solidFill>
                <a:latin typeface="Arial" panose="020B0604020202020204" pitchFamily="34" charset="0"/>
                <a:ea typeface="+mj-lt"/>
                <a:cs typeface="+mj-lt"/>
              </a:rPr>
              <a:t> (HF)</a:t>
            </a:r>
            <a:endParaRPr lang="en-US" altLang="zh-TW" sz="2800" b="1" dirty="0">
              <a:solidFill>
                <a:schemeClr val="accent1">
                  <a:lumMod val="75000"/>
                </a:schemeClr>
              </a:solidFill>
              <a:latin typeface="Arial" panose="020B0604020202020204" pitchFamily="34" charset="0"/>
              <a:ea typeface="+mj-lt"/>
              <a:cs typeface="+mj-lt"/>
            </a:endParaRPr>
          </a:p>
        </p:txBody>
      </p:sp>
      <p:grpSp>
        <p:nvGrpSpPr>
          <p:cNvPr id="82" name="群組 164">
            <a:extLst>
              <a:ext uri="{FF2B5EF4-FFF2-40B4-BE49-F238E27FC236}">
                <a16:creationId xmlns:a16="http://schemas.microsoft.com/office/drawing/2014/main" id="{510575D2-FB05-4111-8B2E-43A4A6A00AB1}"/>
              </a:ext>
            </a:extLst>
          </p:cNvPr>
          <p:cNvGrpSpPr/>
          <p:nvPr/>
        </p:nvGrpSpPr>
        <p:grpSpPr>
          <a:xfrm>
            <a:off x="5639" y="5549296"/>
            <a:ext cx="12186361" cy="1375368"/>
            <a:chOff x="-9251287" y="4541520"/>
            <a:chExt cx="21497167" cy="2394660"/>
          </a:xfrm>
        </p:grpSpPr>
        <p:sp>
          <p:nvSpPr>
            <p:cNvPr id="83" name="Rectangle 50">
              <a:extLst>
                <a:ext uri="{FF2B5EF4-FFF2-40B4-BE49-F238E27FC236}">
                  <a16:creationId xmlns:a16="http://schemas.microsoft.com/office/drawing/2014/main" id="{C4408170-52BA-4F97-99C2-3A0FEA58727C}"/>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84" name="群組 109">
              <a:extLst>
                <a:ext uri="{FF2B5EF4-FFF2-40B4-BE49-F238E27FC236}">
                  <a16:creationId xmlns:a16="http://schemas.microsoft.com/office/drawing/2014/main" id="{6AD19490-E716-4194-815B-48967D6FD699}"/>
                </a:ext>
              </a:extLst>
            </p:cNvPr>
            <p:cNvGrpSpPr/>
            <p:nvPr/>
          </p:nvGrpSpPr>
          <p:grpSpPr>
            <a:xfrm>
              <a:off x="5687969" y="4541520"/>
              <a:ext cx="6415236" cy="2394660"/>
              <a:chOff x="5225128" y="3914987"/>
              <a:chExt cx="6415236" cy="2394660"/>
            </a:xfrm>
          </p:grpSpPr>
          <p:grpSp>
            <p:nvGrpSpPr>
              <p:cNvPr id="85" name="群組 156">
                <a:extLst>
                  <a:ext uri="{FF2B5EF4-FFF2-40B4-BE49-F238E27FC236}">
                    <a16:creationId xmlns:a16="http://schemas.microsoft.com/office/drawing/2014/main" id="{009DD6FF-1549-4356-BA9B-755B9DFCFF87}"/>
                  </a:ext>
                </a:extLst>
              </p:cNvPr>
              <p:cNvGrpSpPr/>
              <p:nvPr/>
            </p:nvGrpSpPr>
            <p:grpSpPr>
              <a:xfrm>
                <a:off x="6571982" y="4813581"/>
                <a:ext cx="965880" cy="966130"/>
                <a:chOff x="8003877" y="4742213"/>
                <a:chExt cx="965880" cy="966130"/>
              </a:xfrm>
            </p:grpSpPr>
            <p:grpSp>
              <p:nvGrpSpPr>
                <p:cNvPr id="116" name="Group 6">
                  <a:extLst>
                    <a:ext uri="{FF2B5EF4-FFF2-40B4-BE49-F238E27FC236}">
                      <a16:creationId xmlns:a16="http://schemas.microsoft.com/office/drawing/2014/main" id="{3B667DF2-A36A-44CD-AD21-5E69E555BA0B}"/>
                    </a:ext>
                  </a:extLst>
                </p:cNvPr>
                <p:cNvGrpSpPr/>
                <p:nvPr/>
              </p:nvGrpSpPr>
              <p:grpSpPr>
                <a:xfrm>
                  <a:off x="8003877" y="4742213"/>
                  <a:ext cx="965880" cy="966130"/>
                  <a:chOff x="8018772" y="4820494"/>
                  <a:chExt cx="966131" cy="966130"/>
                </a:xfrm>
              </p:grpSpPr>
              <p:sp>
                <p:nvSpPr>
                  <p:cNvPr id="118" name="Oval 104">
                    <a:extLst>
                      <a:ext uri="{FF2B5EF4-FFF2-40B4-BE49-F238E27FC236}">
                        <a16:creationId xmlns:a16="http://schemas.microsoft.com/office/drawing/2014/main" id="{9EC8F929-E052-4014-956C-EA77E16696F6}"/>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9" name="Oval 46">
                    <a:extLst>
                      <a:ext uri="{FF2B5EF4-FFF2-40B4-BE49-F238E27FC236}">
                        <a16:creationId xmlns:a16="http://schemas.microsoft.com/office/drawing/2014/main" id="{22A22AB3-CE4E-4BAD-B3C1-637E2EE1804B}"/>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7" name="Freeform 16">
                  <a:extLst>
                    <a:ext uri="{FF2B5EF4-FFF2-40B4-BE49-F238E27FC236}">
                      <a16:creationId xmlns:a16="http://schemas.microsoft.com/office/drawing/2014/main" id="{CF81D1CF-0151-4E95-B425-FB28B9784701}"/>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6" name="群組 148">
                <a:extLst>
                  <a:ext uri="{FF2B5EF4-FFF2-40B4-BE49-F238E27FC236}">
                    <a16:creationId xmlns:a16="http://schemas.microsoft.com/office/drawing/2014/main" id="{EB00E0F7-3FCE-45B3-AFFE-BD7730449A60}"/>
                  </a:ext>
                </a:extLst>
              </p:cNvPr>
              <p:cNvGrpSpPr/>
              <p:nvPr/>
            </p:nvGrpSpPr>
            <p:grpSpPr>
              <a:xfrm>
                <a:off x="10674484" y="4792490"/>
                <a:ext cx="965880" cy="966131"/>
                <a:chOff x="9328084" y="4746180"/>
                <a:chExt cx="965880" cy="966131"/>
              </a:xfrm>
            </p:grpSpPr>
            <p:grpSp>
              <p:nvGrpSpPr>
                <p:cNvPr id="112" name="Group 8">
                  <a:extLst>
                    <a:ext uri="{FF2B5EF4-FFF2-40B4-BE49-F238E27FC236}">
                      <a16:creationId xmlns:a16="http://schemas.microsoft.com/office/drawing/2014/main" id="{92A9F49D-A176-43CA-82B3-A0B8C56AB871}"/>
                    </a:ext>
                  </a:extLst>
                </p:cNvPr>
                <p:cNvGrpSpPr/>
                <p:nvPr/>
              </p:nvGrpSpPr>
              <p:grpSpPr>
                <a:xfrm>
                  <a:off x="9328084" y="4746180"/>
                  <a:ext cx="965880" cy="966131"/>
                  <a:chOff x="9343326" y="4824461"/>
                  <a:chExt cx="966131" cy="966131"/>
                </a:xfrm>
              </p:grpSpPr>
              <p:sp>
                <p:nvSpPr>
                  <p:cNvPr id="114" name="Oval 116">
                    <a:extLst>
                      <a:ext uri="{FF2B5EF4-FFF2-40B4-BE49-F238E27FC236}">
                        <a16:creationId xmlns:a16="http://schemas.microsoft.com/office/drawing/2014/main" id="{8B31B8E2-126E-43C0-8358-D91E640B7A14}"/>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5" name="Oval 48">
                    <a:extLst>
                      <a:ext uri="{FF2B5EF4-FFF2-40B4-BE49-F238E27FC236}">
                        <a16:creationId xmlns:a16="http://schemas.microsoft.com/office/drawing/2014/main" id="{4203145B-B219-4FD6-9616-48571D34D293}"/>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3" name="Freeform 266">
                  <a:extLst>
                    <a:ext uri="{FF2B5EF4-FFF2-40B4-BE49-F238E27FC236}">
                      <a16:creationId xmlns:a16="http://schemas.microsoft.com/office/drawing/2014/main" id="{CC7984DB-DAD3-4CC9-B044-EABB2C12D5B7}"/>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7" name="群組 134">
                <a:extLst>
                  <a:ext uri="{FF2B5EF4-FFF2-40B4-BE49-F238E27FC236}">
                    <a16:creationId xmlns:a16="http://schemas.microsoft.com/office/drawing/2014/main" id="{9D08DF51-6EA4-4631-8D5D-1550720FBFE6}"/>
                  </a:ext>
                </a:extLst>
              </p:cNvPr>
              <p:cNvGrpSpPr/>
              <p:nvPr/>
            </p:nvGrpSpPr>
            <p:grpSpPr>
              <a:xfrm>
                <a:off x="6421855" y="3914987"/>
                <a:ext cx="2506799" cy="2394660"/>
                <a:chOff x="2107799" y="3826225"/>
                <a:chExt cx="2506799" cy="2394660"/>
              </a:xfrm>
            </p:grpSpPr>
            <p:grpSp>
              <p:nvGrpSpPr>
                <p:cNvPr id="102" name="Group 2">
                  <a:extLst>
                    <a:ext uri="{FF2B5EF4-FFF2-40B4-BE49-F238E27FC236}">
                      <a16:creationId xmlns:a16="http://schemas.microsoft.com/office/drawing/2014/main" id="{4F5677CF-FA01-4CC2-A07F-CB0AA7696182}"/>
                    </a:ext>
                  </a:extLst>
                </p:cNvPr>
                <p:cNvGrpSpPr/>
                <p:nvPr/>
              </p:nvGrpSpPr>
              <p:grpSpPr>
                <a:xfrm>
                  <a:off x="3648718" y="4716543"/>
                  <a:ext cx="965880" cy="966131"/>
                  <a:chOff x="5482144" y="4799073"/>
                  <a:chExt cx="966131" cy="966131"/>
                </a:xfrm>
              </p:grpSpPr>
              <p:sp>
                <p:nvSpPr>
                  <p:cNvPr id="110" name="Oval 86">
                    <a:extLst>
                      <a:ext uri="{FF2B5EF4-FFF2-40B4-BE49-F238E27FC236}">
                        <a16:creationId xmlns:a16="http://schemas.microsoft.com/office/drawing/2014/main" id="{C0742072-6A8C-4ABE-A366-5A194D294F3E}"/>
                      </a:ext>
                    </a:extLst>
                  </p:cNvPr>
                  <p:cNvSpPr/>
                  <p:nvPr/>
                </p:nvSpPr>
                <p:spPr bwMode="auto">
                  <a:xfrm>
                    <a:off x="5532540" y="4864100"/>
                    <a:ext cx="852640" cy="852639"/>
                  </a:xfrm>
                  <a:prstGeom prst="ellipse">
                    <a:avLst/>
                  </a:prstGeom>
                  <a:solidFill>
                    <a:srgbClr val="4472C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1" name="Oval 87">
                    <a:extLst>
                      <a:ext uri="{FF2B5EF4-FFF2-40B4-BE49-F238E27FC236}">
                        <a16:creationId xmlns:a16="http://schemas.microsoft.com/office/drawing/2014/main" id="{D05F9051-2083-4BC8-9491-9FE1CB12305D}"/>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103" name="Group 37">
                  <a:extLst>
                    <a:ext uri="{FF2B5EF4-FFF2-40B4-BE49-F238E27FC236}">
                      <a16:creationId xmlns:a16="http://schemas.microsoft.com/office/drawing/2014/main" id="{939CBEE0-6E37-4173-A241-D242C2BB7C8D}"/>
                    </a:ext>
                  </a:extLst>
                </p:cNvPr>
                <p:cNvGrpSpPr/>
                <p:nvPr/>
              </p:nvGrpSpPr>
              <p:grpSpPr>
                <a:xfrm rot="18900000">
                  <a:off x="2107799" y="3826225"/>
                  <a:ext cx="1823496" cy="2394660"/>
                  <a:chOff x="3375025" y="-1587"/>
                  <a:chExt cx="11843767" cy="15104774"/>
                </a:xfrm>
                <a:solidFill>
                  <a:schemeClr val="bg1"/>
                </a:solidFill>
              </p:grpSpPr>
              <p:sp>
                <p:nvSpPr>
                  <p:cNvPr id="104" name="Freeform 5">
                    <a:extLst>
                      <a:ext uri="{FF2B5EF4-FFF2-40B4-BE49-F238E27FC236}">
                        <a16:creationId xmlns:a16="http://schemas.microsoft.com/office/drawing/2014/main" id="{76812FCE-4909-4FC6-9DF0-22B11273666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5" name="Freeform 6">
                    <a:extLst>
                      <a:ext uri="{FF2B5EF4-FFF2-40B4-BE49-F238E27FC236}">
                        <a16:creationId xmlns:a16="http://schemas.microsoft.com/office/drawing/2014/main" id="{6DF902E7-ED63-4FE2-A0C0-E4EA6A9A32D8}"/>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6" name="Freeform 7">
                    <a:extLst>
                      <a:ext uri="{FF2B5EF4-FFF2-40B4-BE49-F238E27FC236}">
                        <a16:creationId xmlns:a16="http://schemas.microsoft.com/office/drawing/2014/main" id="{1175A463-F8FB-4C94-98BB-932CEA87AD23}"/>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7" name="Freeform 8">
                    <a:extLst>
                      <a:ext uri="{FF2B5EF4-FFF2-40B4-BE49-F238E27FC236}">
                        <a16:creationId xmlns:a16="http://schemas.microsoft.com/office/drawing/2014/main" id="{BB76FEA4-B4AB-44C0-8E72-C4E8B033DD7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8" name="Oval 9">
                    <a:extLst>
                      <a:ext uri="{FF2B5EF4-FFF2-40B4-BE49-F238E27FC236}">
                        <a16:creationId xmlns:a16="http://schemas.microsoft.com/office/drawing/2014/main" id="{17E0EA2D-ED93-4D43-BBE6-738979AF07FD}"/>
                      </a:ext>
                    </a:extLst>
                  </p:cNvPr>
                  <p:cNvSpPr>
                    <a:spLocks noChangeArrowheads="1"/>
                  </p:cNvSpPr>
                  <p:nvPr/>
                </p:nvSpPr>
                <p:spPr bwMode="auto">
                  <a:xfrm flipH="1" flipV="1">
                    <a:off x="13050326" y="13776494"/>
                    <a:ext cx="523828" cy="50210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9" name="Oval 10">
                    <a:extLst>
                      <a:ext uri="{FF2B5EF4-FFF2-40B4-BE49-F238E27FC236}">
                        <a16:creationId xmlns:a16="http://schemas.microsoft.com/office/drawing/2014/main" id="{0EC1AB01-D1AF-4778-BA7B-09B02C7AB77C}"/>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88" name="群組 124">
                <a:extLst>
                  <a:ext uri="{FF2B5EF4-FFF2-40B4-BE49-F238E27FC236}">
                    <a16:creationId xmlns:a16="http://schemas.microsoft.com/office/drawing/2014/main" id="{DCECEC8C-1F52-4F19-8953-869A87E61822}"/>
                  </a:ext>
                </a:extLst>
              </p:cNvPr>
              <p:cNvGrpSpPr/>
              <p:nvPr/>
            </p:nvGrpSpPr>
            <p:grpSpPr>
              <a:xfrm>
                <a:off x="9320922" y="4805304"/>
                <a:ext cx="965880" cy="966131"/>
                <a:chOff x="8280678" y="4751754"/>
                <a:chExt cx="965880" cy="966131"/>
              </a:xfrm>
            </p:grpSpPr>
            <p:grpSp>
              <p:nvGrpSpPr>
                <p:cNvPr id="96" name="Group 7">
                  <a:extLst>
                    <a:ext uri="{FF2B5EF4-FFF2-40B4-BE49-F238E27FC236}">
                      <a16:creationId xmlns:a16="http://schemas.microsoft.com/office/drawing/2014/main" id="{D0E4ABB0-8DC3-4EE6-AB7F-A2763C7D5E1A}"/>
                    </a:ext>
                  </a:extLst>
                </p:cNvPr>
                <p:cNvGrpSpPr/>
                <p:nvPr/>
              </p:nvGrpSpPr>
              <p:grpSpPr>
                <a:xfrm>
                  <a:off x="8280678" y="4751754"/>
                  <a:ext cx="965880" cy="966131"/>
                  <a:chOff x="8295646" y="4830035"/>
                  <a:chExt cx="966131" cy="966131"/>
                </a:xfrm>
              </p:grpSpPr>
              <p:sp>
                <p:nvSpPr>
                  <p:cNvPr id="100" name="Oval 110">
                    <a:extLst>
                      <a:ext uri="{FF2B5EF4-FFF2-40B4-BE49-F238E27FC236}">
                        <a16:creationId xmlns:a16="http://schemas.microsoft.com/office/drawing/2014/main" id="{7F052C51-715E-412E-B424-3CCF8C5CBD33}"/>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01" name="Oval 47">
                    <a:extLst>
                      <a:ext uri="{FF2B5EF4-FFF2-40B4-BE49-F238E27FC236}">
                        <a16:creationId xmlns:a16="http://schemas.microsoft.com/office/drawing/2014/main" id="{D8DEACD3-0516-4660-89C0-18ECFE2DD5A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97" name="Group 44">
                  <a:extLst>
                    <a:ext uri="{FF2B5EF4-FFF2-40B4-BE49-F238E27FC236}">
                      <a16:creationId xmlns:a16="http://schemas.microsoft.com/office/drawing/2014/main" id="{24F2BEDB-31CB-4E27-BFAF-E728C553B105}"/>
                    </a:ext>
                  </a:extLst>
                </p:cNvPr>
                <p:cNvGrpSpPr/>
                <p:nvPr/>
              </p:nvGrpSpPr>
              <p:grpSpPr>
                <a:xfrm>
                  <a:off x="8511177" y="4967483"/>
                  <a:ext cx="537816" cy="505915"/>
                  <a:chOff x="1695217" y="36469"/>
                  <a:chExt cx="506412" cy="476250"/>
                </a:xfrm>
                <a:solidFill>
                  <a:schemeClr val="bg1"/>
                </a:solidFill>
              </p:grpSpPr>
              <p:sp>
                <p:nvSpPr>
                  <p:cNvPr id="98" name="Oval 14">
                    <a:extLst>
                      <a:ext uri="{FF2B5EF4-FFF2-40B4-BE49-F238E27FC236}">
                        <a16:creationId xmlns:a16="http://schemas.microsoft.com/office/drawing/2014/main" id="{60CB24F9-2AC4-4362-A729-E15B36A0AF6E}"/>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99" name="Freeform 15">
                    <a:extLst>
                      <a:ext uri="{FF2B5EF4-FFF2-40B4-BE49-F238E27FC236}">
                        <a16:creationId xmlns:a16="http://schemas.microsoft.com/office/drawing/2014/main" id="{296324D1-1BC5-4BCA-8319-3DC46099E36A}"/>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89" name="群組 114">
                <a:extLst>
                  <a:ext uri="{FF2B5EF4-FFF2-40B4-BE49-F238E27FC236}">
                    <a16:creationId xmlns:a16="http://schemas.microsoft.com/office/drawing/2014/main" id="{EECF7DC1-2547-4E96-9B4A-0E8F07E30822}"/>
                  </a:ext>
                </a:extLst>
              </p:cNvPr>
              <p:cNvGrpSpPr/>
              <p:nvPr/>
            </p:nvGrpSpPr>
            <p:grpSpPr>
              <a:xfrm>
                <a:off x="5225128" y="4813579"/>
                <a:ext cx="4108430" cy="1309458"/>
                <a:chOff x="5454469" y="4765653"/>
                <a:chExt cx="4108430" cy="1309458"/>
              </a:xfrm>
            </p:grpSpPr>
            <p:sp>
              <p:nvSpPr>
                <p:cNvPr id="90" name="Freeform 98">
                  <a:extLst>
                    <a:ext uri="{FF2B5EF4-FFF2-40B4-BE49-F238E27FC236}">
                      <a16:creationId xmlns:a16="http://schemas.microsoft.com/office/drawing/2014/main" id="{E1870BE8-CCA8-4D45-B24D-771EC156B873}"/>
                    </a:ext>
                  </a:extLst>
                </p:cNvPr>
                <p:cNvSpPr/>
                <p:nvPr/>
              </p:nvSpPr>
              <p:spPr bwMode="auto">
                <a:xfrm>
                  <a:off x="7798335" y="5737290"/>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Experiment</a:t>
                  </a:r>
                </a:p>
              </p:txBody>
            </p:sp>
            <p:grpSp>
              <p:nvGrpSpPr>
                <p:cNvPr id="91" name="群組 116">
                  <a:extLst>
                    <a:ext uri="{FF2B5EF4-FFF2-40B4-BE49-F238E27FC236}">
                      <a16:creationId xmlns:a16="http://schemas.microsoft.com/office/drawing/2014/main" id="{33349D06-FD25-462E-BC1D-3D88E3550BD0}"/>
                    </a:ext>
                  </a:extLst>
                </p:cNvPr>
                <p:cNvGrpSpPr/>
                <p:nvPr/>
              </p:nvGrpSpPr>
              <p:grpSpPr>
                <a:xfrm>
                  <a:off x="5454469" y="4765653"/>
                  <a:ext cx="965880" cy="966132"/>
                  <a:chOff x="5387597" y="4695271"/>
                  <a:chExt cx="965880" cy="966132"/>
                </a:xfrm>
              </p:grpSpPr>
              <p:grpSp>
                <p:nvGrpSpPr>
                  <p:cNvPr id="92" name="Group 2">
                    <a:extLst>
                      <a:ext uri="{FF2B5EF4-FFF2-40B4-BE49-F238E27FC236}">
                        <a16:creationId xmlns:a16="http://schemas.microsoft.com/office/drawing/2014/main" id="{537D3BBD-62BE-4F73-9BEF-94E97C8D70FE}"/>
                      </a:ext>
                    </a:extLst>
                  </p:cNvPr>
                  <p:cNvGrpSpPr/>
                  <p:nvPr/>
                </p:nvGrpSpPr>
                <p:grpSpPr>
                  <a:xfrm>
                    <a:off x="5387597" y="4695271"/>
                    <a:ext cx="965880" cy="966132"/>
                    <a:chOff x="7074396" y="4812156"/>
                    <a:chExt cx="966132" cy="966132"/>
                  </a:xfrm>
                </p:grpSpPr>
                <p:sp>
                  <p:nvSpPr>
                    <p:cNvPr id="94" name="Oval 86">
                      <a:extLst>
                        <a:ext uri="{FF2B5EF4-FFF2-40B4-BE49-F238E27FC236}">
                          <a16:creationId xmlns:a16="http://schemas.microsoft.com/office/drawing/2014/main" id="{A8BA2956-F866-4632-B973-4060F41F925B}"/>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95" name="Oval 87">
                      <a:extLst>
                        <a:ext uri="{FF2B5EF4-FFF2-40B4-BE49-F238E27FC236}">
                          <a16:creationId xmlns:a16="http://schemas.microsoft.com/office/drawing/2014/main" id="{EEAFD804-7049-4177-86EE-97AB66A1E8D7}"/>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93" name="AutoShape 38">
                    <a:extLst>
                      <a:ext uri="{FF2B5EF4-FFF2-40B4-BE49-F238E27FC236}">
                        <a16:creationId xmlns:a16="http://schemas.microsoft.com/office/drawing/2014/main" id="{E0AE5180-4E1B-4796-BCAC-CFA19165E6B5}"/>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sp>
        <p:nvSpPr>
          <p:cNvPr id="50" name="Content Placeholder 2">
            <a:extLst>
              <a:ext uri="{FF2B5EF4-FFF2-40B4-BE49-F238E27FC236}">
                <a16:creationId xmlns:a16="http://schemas.microsoft.com/office/drawing/2014/main" id="{1C0EFD6A-F493-49DC-B546-D30E9FE02485}"/>
              </a:ext>
            </a:extLst>
          </p:cNvPr>
          <p:cNvSpPr txBox="1">
            <a:spLocks/>
          </p:cNvSpPr>
          <p:nvPr/>
        </p:nvSpPr>
        <p:spPr>
          <a:xfrm>
            <a:off x="676986" y="82099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rgbClr val="000000"/>
                </a:solidFill>
                <a:latin typeface="Arial"/>
                <a:ea typeface="+mn-ea"/>
                <a:cs typeface="Arial"/>
              </a:defRPr>
            </a:lvl1pPr>
            <a:lvl2pPr marL="60958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82875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43833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304792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65750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426709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876678"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2000" b="1" dirty="0"/>
              <a:t>HF Method: </a:t>
            </a:r>
            <a:r>
              <a:rPr lang="en-US" sz="2000" dirty="0"/>
              <a:t>Provides a mean-field approximation of the electronic wavefunction, serving as a foundational step in computational chemistry.</a:t>
            </a:r>
          </a:p>
          <a:p>
            <a:pPr marL="457200" indent="-457200">
              <a:buFont typeface="Arial" panose="020B0604020202020204" pitchFamily="34" charset="0"/>
              <a:buChar char="•"/>
            </a:pPr>
            <a:r>
              <a:rPr lang="en-US" sz="2000" b="1" dirty="0"/>
              <a:t>Initial Guess for VQE: </a:t>
            </a:r>
            <a:r>
              <a:rPr lang="en-US" sz="2000" dirty="0"/>
              <a:t>The HF wavefunction, typically close to the true ground state wavefunction for many systems, serves as a reliable initial guess for the more accurate but computationally expensive VQE.</a:t>
            </a:r>
          </a:p>
          <a:p>
            <a:pPr marL="457200" indent="-457200">
              <a:buFont typeface="Arial" panose="020B0604020202020204" pitchFamily="34" charset="0"/>
              <a:buChar char="•"/>
            </a:pPr>
            <a:r>
              <a:rPr lang="en-US" sz="2000" b="1" dirty="0"/>
              <a:t>Parameterization in VQE </a:t>
            </a:r>
            <a:r>
              <a:rPr lang="en-US" sz="2000" dirty="0"/>
              <a:t>involves VQE parameters (θ) to optimize the variational quantum circuit for energy minimization, basis expansion coefficients (c) to adjust the contribution of each basis function, and basis function parameters (β) to define the characteristics of the basis functions used in the </a:t>
            </a:r>
            <a:r>
              <a:rPr lang="en-US" sz="2000" dirty="0" err="1"/>
              <a:t>Hartree-Fock</a:t>
            </a:r>
            <a:r>
              <a:rPr lang="en-US" sz="2000" dirty="0"/>
              <a:t> wavefunction.</a:t>
            </a:r>
          </a:p>
        </p:txBody>
      </p:sp>
      <p:grpSp>
        <p:nvGrpSpPr>
          <p:cNvPr id="5136" name="Group 5135">
            <a:extLst>
              <a:ext uri="{FF2B5EF4-FFF2-40B4-BE49-F238E27FC236}">
                <a16:creationId xmlns:a16="http://schemas.microsoft.com/office/drawing/2014/main" id="{A10C90B1-C427-4B25-A5CA-DBDA47EAC2B5}"/>
              </a:ext>
            </a:extLst>
          </p:cNvPr>
          <p:cNvGrpSpPr/>
          <p:nvPr/>
        </p:nvGrpSpPr>
        <p:grpSpPr>
          <a:xfrm>
            <a:off x="2508082" y="4174158"/>
            <a:ext cx="6545238" cy="2020636"/>
            <a:chOff x="2912709" y="3151306"/>
            <a:chExt cx="6545238" cy="2020636"/>
          </a:xfrm>
        </p:grpSpPr>
        <mc:AlternateContent xmlns:mc="http://schemas.openxmlformats.org/markup-compatibility/2006">
          <mc:Choice xmlns:p14="http://schemas.microsoft.com/office/powerpoint/2010/main" Requires="p14">
            <p:contentPart p14:bwMode="auto" r:id="rId3">
              <p14:nvContentPartPr>
                <p14:cNvPr id="35" name="Ink 34">
                  <a:extLst>
                    <a:ext uri="{FF2B5EF4-FFF2-40B4-BE49-F238E27FC236}">
                      <a16:creationId xmlns:a16="http://schemas.microsoft.com/office/drawing/2014/main" id="{F22AA2C2-968A-4E61-9F35-E26F6F37DE4A}"/>
                    </a:ext>
                  </a:extLst>
                </p14:cNvPr>
                <p14:cNvContentPartPr/>
                <p14:nvPr/>
              </p14:nvContentPartPr>
              <p14:xfrm>
                <a:off x="4561498" y="4099060"/>
                <a:ext cx="157680" cy="18000"/>
              </p14:xfrm>
            </p:contentPart>
          </mc:Choice>
          <mc:Fallback>
            <p:pic>
              <p:nvPicPr>
                <p:cNvPr id="35" name="Ink 34">
                  <a:extLst>
                    <a:ext uri="{FF2B5EF4-FFF2-40B4-BE49-F238E27FC236}">
                      <a16:creationId xmlns:a16="http://schemas.microsoft.com/office/drawing/2014/main" id="{F22AA2C2-968A-4E61-9F35-E26F6F37DE4A}"/>
                    </a:ext>
                  </a:extLst>
                </p:cNvPr>
                <p:cNvPicPr/>
                <p:nvPr/>
              </p:nvPicPr>
              <p:blipFill>
                <a:blip r:embed="rId4"/>
                <a:stretch>
                  <a:fillRect/>
                </a:stretch>
              </p:blipFill>
              <p:spPr>
                <a:xfrm>
                  <a:off x="4543498" y="4081060"/>
                  <a:ext cx="1933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7" name="Ink 36">
                  <a:extLst>
                    <a:ext uri="{FF2B5EF4-FFF2-40B4-BE49-F238E27FC236}">
                      <a16:creationId xmlns:a16="http://schemas.microsoft.com/office/drawing/2014/main" id="{B8BCB93F-C5C2-450A-9671-5545AD8DCB4B}"/>
                    </a:ext>
                  </a:extLst>
                </p14:cNvPr>
                <p14:cNvContentPartPr/>
                <p14:nvPr/>
              </p14:nvContentPartPr>
              <p14:xfrm>
                <a:off x="4540258" y="4241620"/>
                <a:ext cx="154800" cy="21240"/>
              </p14:xfrm>
            </p:contentPart>
          </mc:Choice>
          <mc:Fallback>
            <p:pic>
              <p:nvPicPr>
                <p:cNvPr id="37" name="Ink 36">
                  <a:extLst>
                    <a:ext uri="{FF2B5EF4-FFF2-40B4-BE49-F238E27FC236}">
                      <a16:creationId xmlns:a16="http://schemas.microsoft.com/office/drawing/2014/main" id="{B8BCB93F-C5C2-450A-9671-5545AD8DCB4B}"/>
                    </a:ext>
                  </a:extLst>
                </p:cNvPr>
                <p:cNvPicPr/>
                <p:nvPr/>
              </p:nvPicPr>
              <p:blipFill>
                <a:blip r:embed="rId6"/>
                <a:stretch>
                  <a:fillRect/>
                </a:stretch>
              </p:blipFill>
              <p:spPr>
                <a:xfrm>
                  <a:off x="4522258" y="4223980"/>
                  <a:ext cx="1904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9" name="Ink 38">
                  <a:extLst>
                    <a:ext uri="{FF2B5EF4-FFF2-40B4-BE49-F238E27FC236}">
                      <a16:creationId xmlns:a16="http://schemas.microsoft.com/office/drawing/2014/main" id="{892CF9C4-5707-49F9-8FF3-CA9783871B08}"/>
                    </a:ext>
                  </a:extLst>
                </p14:cNvPr>
                <p14:cNvContentPartPr/>
                <p14:nvPr/>
              </p14:nvContentPartPr>
              <p14:xfrm>
                <a:off x="5033458" y="3955060"/>
                <a:ext cx="206640" cy="318600"/>
              </p14:xfrm>
            </p:contentPart>
          </mc:Choice>
          <mc:Fallback>
            <p:pic>
              <p:nvPicPr>
                <p:cNvPr id="39" name="Ink 38">
                  <a:extLst>
                    <a:ext uri="{FF2B5EF4-FFF2-40B4-BE49-F238E27FC236}">
                      <a16:creationId xmlns:a16="http://schemas.microsoft.com/office/drawing/2014/main" id="{892CF9C4-5707-49F9-8FF3-CA9783871B08}"/>
                    </a:ext>
                  </a:extLst>
                </p:cNvPr>
                <p:cNvPicPr/>
                <p:nvPr/>
              </p:nvPicPr>
              <p:blipFill>
                <a:blip r:embed="rId8"/>
                <a:stretch>
                  <a:fillRect/>
                </a:stretch>
              </p:blipFill>
              <p:spPr>
                <a:xfrm>
                  <a:off x="5015818" y="3937420"/>
                  <a:ext cx="2422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7" name="Ink 46">
                  <a:extLst>
                    <a:ext uri="{FF2B5EF4-FFF2-40B4-BE49-F238E27FC236}">
                      <a16:creationId xmlns:a16="http://schemas.microsoft.com/office/drawing/2014/main" id="{66C6894F-A783-40ED-A04C-D6CBE6926393}"/>
                    </a:ext>
                  </a:extLst>
                </p14:cNvPr>
                <p14:cNvContentPartPr/>
                <p14:nvPr/>
              </p14:nvContentPartPr>
              <p14:xfrm>
                <a:off x="5338018" y="3837340"/>
                <a:ext cx="546120" cy="469440"/>
              </p14:xfrm>
            </p:contentPart>
          </mc:Choice>
          <mc:Fallback>
            <p:pic>
              <p:nvPicPr>
                <p:cNvPr id="47" name="Ink 46">
                  <a:extLst>
                    <a:ext uri="{FF2B5EF4-FFF2-40B4-BE49-F238E27FC236}">
                      <a16:creationId xmlns:a16="http://schemas.microsoft.com/office/drawing/2014/main" id="{66C6894F-A783-40ED-A04C-D6CBE6926393}"/>
                    </a:ext>
                  </a:extLst>
                </p:cNvPr>
                <p:cNvPicPr/>
                <p:nvPr/>
              </p:nvPicPr>
              <p:blipFill>
                <a:blip r:embed="rId10"/>
                <a:stretch>
                  <a:fillRect/>
                </a:stretch>
              </p:blipFill>
              <p:spPr>
                <a:xfrm>
                  <a:off x="5320018" y="3819340"/>
                  <a:ext cx="58176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8" name="Ink 57">
                  <a:extLst>
                    <a:ext uri="{FF2B5EF4-FFF2-40B4-BE49-F238E27FC236}">
                      <a16:creationId xmlns:a16="http://schemas.microsoft.com/office/drawing/2014/main" id="{0BD21D0E-E08C-4665-8AD2-8781706AB92A}"/>
                    </a:ext>
                  </a:extLst>
                </p14:cNvPr>
                <p14:cNvContentPartPr/>
                <p14:nvPr/>
              </p14:nvContentPartPr>
              <p14:xfrm>
                <a:off x="2912709" y="3842020"/>
                <a:ext cx="1391760" cy="812999"/>
              </p14:xfrm>
            </p:contentPart>
          </mc:Choice>
          <mc:Fallback>
            <p:pic>
              <p:nvPicPr>
                <p:cNvPr id="58" name="Ink 57">
                  <a:extLst>
                    <a:ext uri="{FF2B5EF4-FFF2-40B4-BE49-F238E27FC236}">
                      <a16:creationId xmlns:a16="http://schemas.microsoft.com/office/drawing/2014/main" id="{0BD21D0E-E08C-4665-8AD2-8781706AB92A}"/>
                    </a:ext>
                  </a:extLst>
                </p:cNvPr>
                <p:cNvPicPr/>
                <p:nvPr/>
              </p:nvPicPr>
              <p:blipFill>
                <a:blip r:embed="rId12"/>
                <a:stretch>
                  <a:fillRect/>
                </a:stretch>
              </p:blipFill>
              <p:spPr>
                <a:xfrm>
                  <a:off x="2895069" y="3824377"/>
                  <a:ext cx="1427400" cy="84864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9" name="Ink 58">
                  <a:extLst>
                    <a:ext uri="{FF2B5EF4-FFF2-40B4-BE49-F238E27FC236}">
                      <a16:creationId xmlns:a16="http://schemas.microsoft.com/office/drawing/2014/main" id="{FAB4A3D3-D26D-4EF3-B885-AED45FF9A42C}"/>
                    </a:ext>
                  </a:extLst>
                </p14:cNvPr>
                <p14:cNvContentPartPr/>
                <p14:nvPr/>
              </p14:nvContentPartPr>
              <p14:xfrm>
                <a:off x="6097819" y="3952402"/>
                <a:ext cx="17640" cy="398160"/>
              </p14:xfrm>
            </p:contentPart>
          </mc:Choice>
          <mc:Fallback>
            <p:pic>
              <p:nvPicPr>
                <p:cNvPr id="59" name="Ink 58">
                  <a:extLst>
                    <a:ext uri="{FF2B5EF4-FFF2-40B4-BE49-F238E27FC236}">
                      <a16:creationId xmlns:a16="http://schemas.microsoft.com/office/drawing/2014/main" id="{FAB4A3D3-D26D-4EF3-B885-AED45FF9A42C}"/>
                    </a:ext>
                  </a:extLst>
                </p:cNvPr>
                <p:cNvPicPr/>
                <p:nvPr/>
              </p:nvPicPr>
              <p:blipFill>
                <a:blip r:embed="rId14"/>
                <a:stretch>
                  <a:fillRect/>
                </a:stretch>
              </p:blipFill>
              <p:spPr>
                <a:xfrm>
                  <a:off x="6079819" y="3934762"/>
                  <a:ext cx="5328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3" name="Ink 62">
                  <a:extLst>
                    <a:ext uri="{FF2B5EF4-FFF2-40B4-BE49-F238E27FC236}">
                      <a16:creationId xmlns:a16="http://schemas.microsoft.com/office/drawing/2014/main" id="{6669417E-3584-4833-8702-4891009B3CA5}"/>
                    </a:ext>
                  </a:extLst>
                </p14:cNvPr>
                <p14:cNvContentPartPr/>
                <p14:nvPr/>
              </p14:nvContentPartPr>
              <p14:xfrm>
                <a:off x="6283219" y="3919282"/>
                <a:ext cx="224640" cy="366120"/>
              </p14:xfrm>
            </p:contentPart>
          </mc:Choice>
          <mc:Fallback>
            <p:pic>
              <p:nvPicPr>
                <p:cNvPr id="63" name="Ink 62">
                  <a:extLst>
                    <a:ext uri="{FF2B5EF4-FFF2-40B4-BE49-F238E27FC236}">
                      <a16:creationId xmlns:a16="http://schemas.microsoft.com/office/drawing/2014/main" id="{6669417E-3584-4833-8702-4891009B3CA5}"/>
                    </a:ext>
                  </a:extLst>
                </p:cNvPr>
                <p:cNvPicPr/>
                <p:nvPr/>
              </p:nvPicPr>
              <p:blipFill>
                <a:blip r:embed="rId16"/>
                <a:stretch>
                  <a:fillRect/>
                </a:stretch>
              </p:blipFill>
              <p:spPr>
                <a:xfrm>
                  <a:off x="6265579" y="3901642"/>
                  <a:ext cx="26028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7" name="Ink 66">
                  <a:extLst>
                    <a:ext uri="{FF2B5EF4-FFF2-40B4-BE49-F238E27FC236}">
                      <a16:creationId xmlns:a16="http://schemas.microsoft.com/office/drawing/2014/main" id="{B27BC1A8-75CC-4E05-9E54-A4374DA0B5E0}"/>
                    </a:ext>
                  </a:extLst>
                </p14:cNvPr>
                <p14:cNvContentPartPr/>
                <p14:nvPr/>
              </p14:nvContentPartPr>
              <p14:xfrm>
                <a:off x="6616219" y="3965362"/>
                <a:ext cx="150840" cy="343080"/>
              </p14:xfrm>
            </p:contentPart>
          </mc:Choice>
          <mc:Fallback>
            <p:pic>
              <p:nvPicPr>
                <p:cNvPr id="67" name="Ink 66">
                  <a:extLst>
                    <a:ext uri="{FF2B5EF4-FFF2-40B4-BE49-F238E27FC236}">
                      <a16:creationId xmlns:a16="http://schemas.microsoft.com/office/drawing/2014/main" id="{B27BC1A8-75CC-4E05-9E54-A4374DA0B5E0}"/>
                    </a:ext>
                  </a:extLst>
                </p:cNvPr>
                <p:cNvPicPr/>
                <p:nvPr/>
              </p:nvPicPr>
              <p:blipFill>
                <a:blip r:embed="rId18"/>
                <a:stretch>
                  <a:fillRect/>
                </a:stretch>
              </p:blipFill>
              <p:spPr>
                <a:xfrm>
                  <a:off x="6598579" y="3947722"/>
                  <a:ext cx="18648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8" name="Ink 67">
                  <a:extLst>
                    <a:ext uri="{FF2B5EF4-FFF2-40B4-BE49-F238E27FC236}">
                      <a16:creationId xmlns:a16="http://schemas.microsoft.com/office/drawing/2014/main" id="{36AC16BA-5963-4C3A-808E-94C0EB1A22C6}"/>
                    </a:ext>
                  </a:extLst>
                </p14:cNvPr>
                <p14:cNvContentPartPr/>
                <p14:nvPr/>
              </p14:nvContentPartPr>
              <p14:xfrm>
                <a:off x="6901339" y="4000282"/>
                <a:ext cx="52200" cy="250560"/>
              </p14:xfrm>
            </p:contentPart>
          </mc:Choice>
          <mc:Fallback>
            <p:pic>
              <p:nvPicPr>
                <p:cNvPr id="68" name="Ink 67">
                  <a:extLst>
                    <a:ext uri="{FF2B5EF4-FFF2-40B4-BE49-F238E27FC236}">
                      <a16:creationId xmlns:a16="http://schemas.microsoft.com/office/drawing/2014/main" id="{36AC16BA-5963-4C3A-808E-94C0EB1A22C6}"/>
                    </a:ext>
                  </a:extLst>
                </p:cNvPr>
                <p:cNvPicPr/>
                <p:nvPr/>
              </p:nvPicPr>
              <p:blipFill>
                <a:blip r:embed="rId20"/>
                <a:stretch>
                  <a:fillRect/>
                </a:stretch>
              </p:blipFill>
              <p:spPr>
                <a:xfrm>
                  <a:off x="6883339" y="3982642"/>
                  <a:ext cx="8784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0" name="Ink 69">
                  <a:extLst>
                    <a:ext uri="{FF2B5EF4-FFF2-40B4-BE49-F238E27FC236}">
                      <a16:creationId xmlns:a16="http://schemas.microsoft.com/office/drawing/2014/main" id="{BAD12F51-59C1-492D-B3BE-4EA0FD025077}"/>
                    </a:ext>
                  </a:extLst>
                </p14:cNvPr>
                <p14:cNvContentPartPr/>
                <p14:nvPr/>
              </p14:nvContentPartPr>
              <p14:xfrm>
                <a:off x="7073419" y="3921802"/>
                <a:ext cx="78480" cy="280080"/>
              </p14:xfrm>
            </p:contentPart>
          </mc:Choice>
          <mc:Fallback>
            <p:pic>
              <p:nvPicPr>
                <p:cNvPr id="70" name="Ink 69">
                  <a:extLst>
                    <a:ext uri="{FF2B5EF4-FFF2-40B4-BE49-F238E27FC236}">
                      <a16:creationId xmlns:a16="http://schemas.microsoft.com/office/drawing/2014/main" id="{BAD12F51-59C1-492D-B3BE-4EA0FD025077}"/>
                    </a:ext>
                  </a:extLst>
                </p:cNvPr>
                <p:cNvPicPr/>
                <p:nvPr/>
              </p:nvPicPr>
              <p:blipFill>
                <a:blip r:embed="rId22"/>
                <a:stretch>
                  <a:fillRect/>
                </a:stretch>
              </p:blipFill>
              <p:spPr>
                <a:xfrm>
                  <a:off x="7055779" y="3903802"/>
                  <a:ext cx="11412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1" name="Ink 70">
                  <a:extLst>
                    <a:ext uri="{FF2B5EF4-FFF2-40B4-BE49-F238E27FC236}">
                      <a16:creationId xmlns:a16="http://schemas.microsoft.com/office/drawing/2014/main" id="{99E751DC-F3B6-4D7C-8291-931F03A653F6}"/>
                    </a:ext>
                  </a:extLst>
                </p14:cNvPr>
                <p14:cNvContentPartPr/>
                <p14:nvPr/>
              </p14:nvContentPartPr>
              <p14:xfrm>
                <a:off x="7256299" y="4177402"/>
                <a:ext cx="19440" cy="95760"/>
              </p14:xfrm>
            </p:contentPart>
          </mc:Choice>
          <mc:Fallback>
            <p:pic>
              <p:nvPicPr>
                <p:cNvPr id="71" name="Ink 70">
                  <a:extLst>
                    <a:ext uri="{FF2B5EF4-FFF2-40B4-BE49-F238E27FC236}">
                      <a16:creationId xmlns:a16="http://schemas.microsoft.com/office/drawing/2014/main" id="{99E751DC-F3B6-4D7C-8291-931F03A653F6}"/>
                    </a:ext>
                  </a:extLst>
                </p:cNvPr>
                <p:cNvPicPr/>
                <p:nvPr/>
              </p:nvPicPr>
              <p:blipFill>
                <a:blip r:embed="rId24"/>
                <a:stretch>
                  <a:fillRect/>
                </a:stretch>
              </p:blipFill>
              <p:spPr>
                <a:xfrm>
                  <a:off x="7238659" y="4159402"/>
                  <a:ext cx="550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6" name="Ink 75">
                  <a:extLst>
                    <a:ext uri="{FF2B5EF4-FFF2-40B4-BE49-F238E27FC236}">
                      <a16:creationId xmlns:a16="http://schemas.microsoft.com/office/drawing/2014/main" id="{18075C61-A0D8-4151-A457-4F2BAB2B6C74}"/>
                    </a:ext>
                  </a:extLst>
                </p14:cNvPr>
                <p14:cNvContentPartPr/>
                <p14:nvPr/>
              </p14:nvContentPartPr>
              <p14:xfrm>
                <a:off x="7432339" y="3910282"/>
                <a:ext cx="280800" cy="446760"/>
              </p14:xfrm>
            </p:contentPart>
          </mc:Choice>
          <mc:Fallback>
            <p:pic>
              <p:nvPicPr>
                <p:cNvPr id="76" name="Ink 75">
                  <a:extLst>
                    <a:ext uri="{FF2B5EF4-FFF2-40B4-BE49-F238E27FC236}">
                      <a16:creationId xmlns:a16="http://schemas.microsoft.com/office/drawing/2014/main" id="{18075C61-A0D8-4151-A457-4F2BAB2B6C74}"/>
                    </a:ext>
                  </a:extLst>
                </p:cNvPr>
                <p:cNvPicPr/>
                <p:nvPr/>
              </p:nvPicPr>
              <p:blipFill>
                <a:blip r:embed="rId26"/>
                <a:stretch>
                  <a:fillRect/>
                </a:stretch>
              </p:blipFill>
              <p:spPr>
                <a:xfrm>
                  <a:off x="7414699" y="3892282"/>
                  <a:ext cx="31644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121" name="Ink 5120">
                  <a:extLst>
                    <a:ext uri="{FF2B5EF4-FFF2-40B4-BE49-F238E27FC236}">
                      <a16:creationId xmlns:a16="http://schemas.microsoft.com/office/drawing/2014/main" id="{D5CE6AC2-F3A1-4752-820B-5843503DE98E}"/>
                    </a:ext>
                  </a:extLst>
                </p14:cNvPr>
                <p14:cNvContentPartPr/>
                <p14:nvPr/>
              </p14:nvContentPartPr>
              <p14:xfrm>
                <a:off x="7803139" y="3909562"/>
                <a:ext cx="132480" cy="386640"/>
              </p14:xfrm>
            </p:contentPart>
          </mc:Choice>
          <mc:Fallback>
            <p:pic>
              <p:nvPicPr>
                <p:cNvPr id="5121" name="Ink 5120">
                  <a:extLst>
                    <a:ext uri="{FF2B5EF4-FFF2-40B4-BE49-F238E27FC236}">
                      <a16:creationId xmlns:a16="http://schemas.microsoft.com/office/drawing/2014/main" id="{D5CE6AC2-F3A1-4752-820B-5843503DE98E}"/>
                    </a:ext>
                  </a:extLst>
                </p:cNvPr>
                <p:cNvPicPr/>
                <p:nvPr/>
              </p:nvPicPr>
              <p:blipFill>
                <a:blip r:embed="rId28"/>
                <a:stretch>
                  <a:fillRect/>
                </a:stretch>
              </p:blipFill>
              <p:spPr>
                <a:xfrm>
                  <a:off x="7785499" y="3891922"/>
                  <a:ext cx="168120" cy="422280"/>
                </a:xfrm>
                <a:prstGeom prst="rect">
                  <a:avLst/>
                </a:prstGeom>
              </p:spPr>
            </p:pic>
          </mc:Fallback>
        </mc:AlternateContent>
        <p:sp>
          <p:nvSpPr>
            <p:cNvPr id="5123" name="Oval 5122">
              <a:extLst>
                <a:ext uri="{FF2B5EF4-FFF2-40B4-BE49-F238E27FC236}">
                  <a16:creationId xmlns:a16="http://schemas.microsoft.com/office/drawing/2014/main" id="{5ACCC415-5E8B-42F3-8544-AC0ACC033E58}"/>
                </a:ext>
              </a:extLst>
            </p:cNvPr>
            <p:cNvSpPr/>
            <p:nvPr/>
          </p:nvSpPr>
          <p:spPr>
            <a:xfrm>
              <a:off x="5301880" y="3743961"/>
              <a:ext cx="592121" cy="635762"/>
            </a:xfrm>
            <a:prstGeom prst="ellipse">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A7C9F1D0-B235-4FA9-89F4-EAD2F7C367B2}"/>
                </a:ext>
              </a:extLst>
            </p:cNvPr>
            <p:cNvSpPr/>
            <p:nvPr/>
          </p:nvSpPr>
          <p:spPr>
            <a:xfrm>
              <a:off x="6926030" y="3875885"/>
              <a:ext cx="400821" cy="467558"/>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A38EED07-ECF4-41E1-A450-D6732984EB65}"/>
                </a:ext>
              </a:extLst>
            </p:cNvPr>
            <p:cNvSpPr/>
            <p:nvPr/>
          </p:nvSpPr>
          <p:spPr>
            <a:xfrm>
              <a:off x="7372328" y="3869103"/>
              <a:ext cx="400821" cy="467558"/>
            </a:xfrm>
            <a:prstGeom prst="ellipse">
              <a:avLst/>
            </a:prstGeom>
            <a:solidFill>
              <a:srgbClr val="3ECAA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4" name="TextBox 5123">
              <a:extLst>
                <a:ext uri="{FF2B5EF4-FFF2-40B4-BE49-F238E27FC236}">
                  <a16:creationId xmlns:a16="http://schemas.microsoft.com/office/drawing/2014/main" id="{5EE211FE-F8E5-4C5B-B992-F82B0F06CEFC}"/>
                </a:ext>
              </a:extLst>
            </p:cNvPr>
            <p:cNvSpPr txBox="1"/>
            <p:nvPr/>
          </p:nvSpPr>
          <p:spPr>
            <a:xfrm>
              <a:off x="5778443" y="3151306"/>
              <a:ext cx="2695994" cy="369332"/>
            </a:xfrm>
            <a:prstGeom prst="rect">
              <a:avLst/>
            </a:prstGeom>
            <a:noFill/>
          </p:spPr>
          <p:txBody>
            <a:bodyPr wrap="none" rtlCol="0">
              <a:spAutoFit/>
            </a:bodyPr>
            <a:lstStyle/>
            <a:p>
              <a:r>
                <a:rPr lang="en-US" dirty="0"/>
                <a:t>Basis expansion coefficient</a:t>
              </a:r>
            </a:p>
          </p:txBody>
        </p:sp>
        <p:sp>
          <p:nvSpPr>
            <p:cNvPr id="136" name="TextBox 135">
              <a:extLst>
                <a:ext uri="{FF2B5EF4-FFF2-40B4-BE49-F238E27FC236}">
                  <a16:creationId xmlns:a16="http://schemas.microsoft.com/office/drawing/2014/main" id="{983C248D-77A9-4BAD-90AA-FE806BA7CBFB}"/>
                </a:ext>
              </a:extLst>
            </p:cNvPr>
            <p:cNvSpPr txBox="1"/>
            <p:nvPr/>
          </p:nvSpPr>
          <p:spPr>
            <a:xfrm>
              <a:off x="6841140" y="4790039"/>
              <a:ext cx="2616807" cy="369332"/>
            </a:xfrm>
            <a:prstGeom prst="rect">
              <a:avLst/>
            </a:prstGeom>
            <a:noFill/>
          </p:spPr>
          <p:txBody>
            <a:bodyPr wrap="none" rtlCol="0">
              <a:spAutoFit/>
            </a:bodyPr>
            <a:lstStyle/>
            <a:p>
              <a:r>
                <a:rPr lang="en-US" dirty="0"/>
                <a:t>Basis function parameters</a:t>
              </a:r>
            </a:p>
          </p:txBody>
        </p:sp>
        <p:sp>
          <p:nvSpPr>
            <p:cNvPr id="137" name="TextBox 136">
              <a:extLst>
                <a:ext uri="{FF2B5EF4-FFF2-40B4-BE49-F238E27FC236}">
                  <a16:creationId xmlns:a16="http://schemas.microsoft.com/office/drawing/2014/main" id="{758F9DE8-28FC-40B6-AFA2-60030A2AD0D1}"/>
                </a:ext>
              </a:extLst>
            </p:cNvPr>
            <p:cNvSpPr txBox="1"/>
            <p:nvPr/>
          </p:nvSpPr>
          <p:spPr>
            <a:xfrm>
              <a:off x="4608602" y="4802610"/>
              <a:ext cx="1706493" cy="369332"/>
            </a:xfrm>
            <a:prstGeom prst="rect">
              <a:avLst/>
            </a:prstGeom>
            <a:noFill/>
          </p:spPr>
          <p:txBody>
            <a:bodyPr wrap="none" rtlCol="0">
              <a:spAutoFit/>
            </a:bodyPr>
            <a:lstStyle/>
            <a:p>
              <a:r>
                <a:rPr lang="en-US" dirty="0"/>
                <a:t>VQE parameters</a:t>
              </a:r>
            </a:p>
          </p:txBody>
        </p:sp>
        <p:cxnSp>
          <p:nvCxnSpPr>
            <p:cNvPr id="5126" name="Straight Arrow Connector 5125">
              <a:extLst>
                <a:ext uri="{FF2B5EF4-FFF2-40B4-BE49-F238E27FC236}">
                  <a16:creationId xmlns:a16="http://schemas.microsoft.com/office/drawing/2014/main" id="{E505D1C8-0007-43AD-A202-CADB49E84AF5}"/>
                </a:ext>
              </a:extLst>
            </p:cNvPr>
            <p:cNvCxnSpPr>
              <a:stCxn id="5123" idx="4"/>
              <a:endCxn id="137" idx="0"/>
            </p:cNvCxnSpPr>
            <p:nvPr/>
          </p:nvCxnSpPr>
          <p:spPr>
            <a:xfrm flipH="1">
              <a:off x="5461849" y="4379723"/>
              <a:ext cx="136092" cy="42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9C2D317F-E638-4711-B0B0-0B99C0A82BEE}"/>
                </a:ext>
              </a:extLst>
            </p:cNvPr>
            <p:cNvCxnSpPr>
              <a:cxnSpLocks/>
              <a:stCxn id="132" idx="0"/>
              <a:endCxn id="5124" idx="2"/>
            </p:cNvCxnSpPr>
            <p:nvPr/>
          </p:nvCxnSpPr>
          <p:spPr>
            <a:xfrm flipH="1" flipV="1">
              <a:off x="7126440" y="3520638"/>
              <a:ext cx="1" cy="355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AA97633-7EEB-4BCD-BFB9-F507F0FA9B70}"/>
                </a:ext>
              </a:extLst>
            </p:cNvPr>
            <p:cNvCxnSpPr>
              <a:cxnSpLocks/>
              <a:stCxn id="133" idx="4"/>
              <a:endCxn id="136" idx="0"/>
            </p:cNvCxnSpPr>
            <p:nvPr/>
          </p:nvCxnSpPr>
          <p:spPr>
            <a:xfrm>
              <a:off x="7572739" y="4336661"/>
              <a:ext cx="576805" cy="453378"/>
            </a:xfrm>
            <a:prstGeom prst="straightConnector1">
              <a:avLst/>
            </a:prstGeom>
            <a:ln>
              <a:solidFill>
                <a:srgbClr val="3ECAA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951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152400" y="150459"/>
            <a:ext cx="11564772"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Choosing an ansatz</a:t>
            </a:r>
            <a:endParaRPr lang="en-US" altLang="zh-TW" sz="2800" b="1" dirty="0">
              <a:solidFill>
                <a:schemeClr val="accent1">
                  <a:lumMod val="75000"/>
                </a:schemeClr>
              </a:solidFill>
              <a:latin typeface="Arial" panose="020B0604020202020204" pitchFamily="34" charset="0"/>
              <a:ea typeface="+mj-lt"/>
              <a:cs typeface="+mj-lt"/>
            </a:endParaRPr>
          </a:p>
        </p:txBody>
      </p:sp>
      <p:grpSp>
        <p:nvGrpSpPr>
          <p:cNvPr id="82" name="群組 164">
            <a:extLst>
              <a:ext uri="{FF2B5EF4-FFF2-40B4-BE49-F238E27FC236}">
                <a16:creationId xmlns:a16="http://schemas.microsoft.com/office/drawing/2014/main" id="{510575D2-FB05-4111-8B2E-43A4A6A00AB1}"/>
              </a:ext>
            </a:extLst>
          </p:cNvPr>
          <p:cNvGrpSpPr/>
          <p:nvPr/>
        </p:nvGrpSpPr>
        <p:grpSpPr>
          <a:xfrm>
            <a:off x="5639" y="5549296"/>
            <a:ext cx="12186361" cy="1375368"/>
            <a:chOff x="-9251287" y="4541520"/>
            <a:chExt cx="21497167" cy="2394660"/>
          </a:xfrm>
        </p:grpSpPr>
        <p:sp>
          <p:nvSpPr>
            <p:cNvPr id="83" name="Rectangle 50">
              <a:extLst>
                <a:ext uri="{FF2B5EF4-FFF2-40B4-BE49-F238E27FC236}">
                  <a16:creationId xmlns:a16="http://schemas.microsoft.com/office/drawing/2014/main" id="{C4408170-52BA-4F97-99C2-3A0FEA58727C}"/>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84" name="群組 109">
              <a:extLst>
                <a:ext uri="{FF2B5EF4-FFF2-40B4-BE49-F238E27FC236}">
                  <a16:creationId xmlns:a16="http://schemas.microsoft.com/office/drawing/2014/main" id="{6AD19490-E716-4194-815B-48967D6FD699}"/>
                </a:ext>
              </a:extLst>
            </p:cNvPr>
            <p:cNvGrpSpPr/>
            <p:nvPr/>
          </p:nvGrpSpPr>
          <p:grpSpPr>
            <a:xfrm>
              <a:off x="5687969" y="4541520"/>
              <a:ext cx="6415236" cy="2394660"/>
              <a:chOff x="5225128" y="3914987"/>
              <a:chExt cx="6415236" cy="2394660"/>
            </a:xfrm>
          </p:grpSpPr>
          <p:grpSp>
            <p:nvGrpSpPr>
              <p:cNvPr id="85" name="群組 156">
                <a:extLst>
                  <a:ext uri="{FF2B5EF4-FFF2-40B4-BE49-F238E27FC236}">
                    <a16:creationId xmlns:a16="http://schemas.microsoft.com/office/drawing/2014/main" id="{009DD6FF-1549-4356-BA9B-755B9DFCFF87}"/>
                  </a:ext>
                </a:extLst>
              </p:cNvPr>
              <p:cNvGrpSpPr/>
              <p:nvPr/>
            </p:nvGrpSpPr>
            <p:grpSpPr>
              <a:xfrm>
                <a:off x="6571982" y="4813581"/>
                <a:ext cx="965880" cy="966130"/>
                <a:chOff x="8003877" y="4742213"/>
                <a:chExt cx="965880" cy="966130"/>
              </a:xfrm>
            </p:grpSpPr>
            <p:grpSp>
              <p:nvGrpSpPr>
                <p:cNvPr id="116" name="Group 6">
                  <a:extLst>
                    <a:ext uri="{FF2B5EF4-FFF2-40B4-BE49-F238E27FC236}">
                      <a16:creationId xmlns:a16="http://schemas.microsoft.com/office/drawing/2014/main" id="{3B667DF2-A36A-44CD-AD21-5E69E555BA0B}"/>
                    </a:ext>
                  </a:extLst>
                </p:cNvPr>
                <p:cNvGrpSpPr/>
                <p:nvPr/>
              </p:nvGrpSpPr>
              <p:grpSpPr>
                <a:xfrm>
                  <a:off x="8003877" y="4742213"/>
                  <a:ext cx="965880" cy="966130"/>
                  <a:chOff x="8018772" y="4820494"/>
                  <a:chExt cx="966131" cy="966130"/>
                </a:xfrm>
              </p:grpSpPr>
              <p:sp>
                <p:nvSpPr>
                  <p:cNvPr id="118" name="Oval 104">
                    <a:extLst>
                      <a:ext uri="{FF2B5EF4-FFF2-40B4-BE49-F238E27FC236}">
                        <a16:creationId xmlns:a16="http://schemas.microsoft.com/office/drawing/2014/main" id="{9EC8F929-E052-4014-956C-EA77E16696F6}"/>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9" name="Oval 46">
                    <a:extLst>
                      <a:ext uri="{FF2B5EF4-FFF2-40B4-BE49-F238E27FC236}">
                        <a16:creationId xmlns:a16="http://schemas.microsoft.com/office/drawing/2014/main" id="{22A22AB3-CE4E-4BAD-B3C1-637E2EE1804B}"/>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7" name="Freeform 16">
                  <a:extLst>
                    <a:ext uri="{FF2B5EF4-FFF2-40B4-BE49-F238E27FC236}">
                      <a16:creationId xmlns:a16="http://schemas.microsoft.com/office/drawing/2014/main" id="{CF81D1CF-0151-4E95-B425-FB28B9784701}"/>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6" name="群組 148">
                <a:extLst>
                  <a:ext uri="{FF2B5EF4-FFF2-40B4-BE49-F238E27FC236}">
                    <a16:creationId xmlns:a16="http://schemas.microsoft.com/office/drawing/2014/main" id="{EB00E0F7-3FCE-45B3-AFFE-BD7730449A60}"/>
                  </a:ext>
                </a:extLst>
              </p:cNvPr>
              <p:cNvGrpSpPr/>
              <p:nvPr/>
            </p:nvGrpSpPr>
            <p:grpSpPr>
              <a:xfrm>
                <a:off x="10674484" y="4792490"/>
                <a:ext cx="965880" cy="966131"/>
                <a:chOff x="9328084" y="4746180"/>
                <a:chExt cx="965880" cy="966131"/>
              </a:xfrm>
            </p:grpSpPr>
            <p:grpSp>
              <p:nvGrpSpPr>
                <p:cNvPr id="112" name="Group 8">
                  <a:extLst>
                    <a:ext uri="{FF2B5EF4-FFF2-40B4-BE49-F238E27FC236}">
                      <a16:creationId xmlns:a16="http://schemas.microsoft.com/office/drawing/2014/main" id="{92A9F49D-A176-43CA-82B3-A0B8C56AB871}"/>
                    </a:ext>
                  </a:extLst>
                </p:cNvPr>
                <p:cNvGrpSpPr/>
                <p:nvPr/>
              </p:nvGrpSpPr>
              <p:grpSpPr>
                <a:xfrm>
                  <a:off x="9328084" y="4746180"/>
                  <a:ext cx="965880" cy="966131"/>
                  <a:chOff x="9343326" y="4824461"/>
                  <a:chExt cx="966131" cy="966131"/>
                </a:xfrm>
              </p:grpSpPr>
              <p:sp>
                <p:nvSpPr>
                  <p:cNvPr id="114" name="Oval 116">
                    <a:extLst>
                      <a:ext uri="{FF2B5EF4-FFF2-40B4-BE49-F238E27FC236}">
                        <a16:creationId xmlns:a16="http://schemas.microsoft.com/office/drawing/2014/main" id="{8B31B8E2-126E-43C0-8358-D91E640B7A14}"/>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5" name="Oval 48">
                    <a:extLst>
                      <a:ext uri="{FF2B5EF4-FFF2-40B4-BE49-F238E27FC236}">
                        <a16:creationId xmlns:a16="http://schemas.microsoft.com/office/drawing/2014/main" id="{4203145B-B219-4FD6-9616-48571D34D293}"/>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3" name="Freeform 266">
                  <a:extLst>
                    <a:ext uri="{FF2B5EF4-FFF2-40B4-BE49-F238E27FC236}">
                      <a16:creationId xmlns:a16="http://schemas.microsoft.com/office/drawing/2014/main" id="{CC7984DB-DAD3-4CC9-B044-EABB2C12D5B7}"/>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7" name="群組 134">
                <a:extLst>
                  <a:ext uri="{FF2B5EF4-FFF2-40B4-BE49-F238E27FC236}">
                    <a16:creationId xmlns:a16="http://schemas.microsoft.com/office/drawing/2014/main" id="{9D08DF51-6EA4-4631-8D5D-1550720FBFE6}"/>
                  </a:ext>
                </a:extLst>
              </p:cNvPr>
              <p:cNvGrpSpPr/>
              <p:nvPr/>
            </p:nvGrpSpPr>
            <p:grpSpPr>
              <a:xfrm>
                <a:off x="6421855" y="3914987"/>
                <a:ext cx="2506799" cy="2394660"/>
                <a:chOff x="2107799" y="3826225"/>
                <a:chExt cx="2506799" cy="2394660"/>
              </a:xfrm>
            </p:grpSpPr>
            <p:grpSp>
              <p:nvGrpSpPr>
                <p:cNvPr id="102" name="Group 2">
                  <a:extLst>
                    <a:ext uri="{FF2B5EF4-FFF2-40B4-BE49-F238E27FC236}">
                      <a16:creationId xmlns:a16="http://schemas.microsoft.com/office/drawing/2014/main" id="{4F5677CF-FA01-4CC2-A07F-CB0AA7696182}"/>
                    </a:ext>
                  </a:extLst>
                </p:cNvPr>
                <p:cNvGrpSpPr/>
                <p:nvPr/>
              </p:nvGrpSpPr>
              <p:grpSpPr>
                <a:xfrm>
                  <a:off x="3648718" y="4716543"/>
                  <a:ext cx="965880" cy="966131"/>
                  <a:chOff x="5482144" y="4799073"/>
                  <a:chExt cx="966131" cy="966131"/>
                </a:xfrm>
              </p:grpSpPr>
              <p:sp>
                <p:nvSpPr>
                  <p:cNvPr id="110" name="Oval 86">
                    <a:extLst>
                      <a:ext uri="{FF2B5EF4-FFF2-40B4-BE49-F238E27FC236}">
                        <a16:creationId xmlns:a16="http://schemas.microsoft.com/office/drawing/2014/main" id="{C0742072-6A8C-4ABE-A366-5A194D294F3E}"/>
                      </a:ext>
                    </a:extLst>
                  </p:cNvPr>
                  <p:cNvSpPr/>
                  <p:nvPr/>
                </p:nvSpPr>
                <p:spPr bwMode="auto">
                  <a:xfrm>
                    <a:off x="5532540" y="4864100"/>
                    <a:ext cx="852640" cy="852639"/>
                  </a:xfrm>
                  <a:prstGeom prst="ellipse">
                    <a:avLst/>
                  </a:prstGeom>
                  <a:solidFill>
                    <a:srgbClr val="4472C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1" name="Oval 87">
                    <a:extLst>
                      <a:ext uri="{FF2B5EF4-FFF2-40B4-BE49-F238E27FC236}">
                        <a16:creationId xmlns:a16="http://schemas.microsoft.com/office/drawing/2014/main" id="{D05F9051-2083-4BC8-9491-9FE1CB12305D}"/>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103" name="Group 37">
                  <a:extLst>
                    <a:ext uri="{FF2B5EF4-FFF2-40B4-BE49-F238E27FC236}">
                      <a16:creationId xmlns:a16="http://schemas.microsoft.com/office/drawing/2014/main" id="{939CBEE0-6E37-4173-A241-D242C2BB7C8D}"/>
                    </a:ext>
                  </a:extLst>
                </p:cNvPr>
                <p:cNvGrpSpPr/>
                <p:nvPr/>
              </p:nvGrpSpPr>
              <p:grpSpPr>
                <a:xfrm rot="18900000">
                  <a:off x="2107799" y="3826225"/>
                  <a:ext cx="1823496" cy="2394660"/>
                  <a:chOff x="3375025" y="-1587"/>
                  <a:chExt cx="11843767" cy="15104774"/>
                </a:xfrm>
                <a:solidFill>
                  <a:schemeClr val="bg1"/>
                </a:solidFill>
              </p:grpSpPr>
              <p:sp>
                <p:nvSpPr>
                  <p:cNvPr id="104" name="Freeform 5">
                    <a:extLst>
                      <a:ext uri="{FF2B5EF4-FFF2-40B4-BE49-F238E27FC236}">
                        <a16:creationId xmlns:a16="http://schemas.microsoft.com/office/drawing/2014/main" id="{76812FCE-4909-4FC6-9DF0-22B11273666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5" name="Freeform 6">
                    <a:extLst>
                      <a:ext uri="{FF2B5EF4-FFF2-40B4-BE49-F238E27FC236}">
                        <a16:creationId xmlns:a16="http://schemas.microsoft.com/office/drawing/2014/main" id="{6DF902E7-ED63-4FE2-A0C0-E4EA6A9A32D8}"/>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6" name="Freeform 7">
                    <a:extLst>
                      <a:ext uri="{FF2B5EF4-FFF2-40B4-BE49-F238E27FC236}">
                        <a16:creationId xmlns:a16="http://schemas.microsoft.com/office/drawing/2014/main" id="{1175A463-F8FB-4C94-98BB-932CEA87AD23}"/>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7" name="Freeform 8">
                    <a:extLst>
                      <a:ext uri="{FF2B5EF4-FFF2-40B4-BE49-F238E27FC236}">
                        <a16:creationId xmlns:a16="http://schemas.microsoft.com/office/drawing/2014/main" id="{BB76FEA4-B4AB-44C0-8E72-C4E8B033DD7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8" name="Oval 9">
                    <a:extLst>
                      <a:ext uri="{FF2B5EF4-FFF2-40B4-BE49-F238E27FC236}">
                        <a16:creationId xmlns:a16="http://schemas.microsoft.com/office/drawing/2014/main" id="{17E0EA2D-ED93-4D43-BBE6-738979AF07FD}"/>
                      </a:ext>
                    </a:extLst>
                  </p:cNvPr>
                  <p:cNvSpPr>
                    <a:spLocks noChangeArrowheads="1"/>
                  </p:cNvSpPr>
                  <p:nvPr/>
                </p:nvSpPr>
                <p:spPr bwMode="auto">
                  <a:xfrm flipH="1" flipV="1">
                    <a:off x="13050326" y="13776494"/>
                    <a:ext cx="523828" cy="50210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9" name="Oval 10">
                    <a:extLst>
                      <a:ext uri="{FF2B5EF4-FFF2-40B4-BE49-F238E27FC236}">
                        <a16:creationId xmlns:a16="http://schemas.microsoft.com/office/drawing/2014/main" id="{0EC1AB01-D1AF-4778-BA7B-09B02C7AB77C}"/>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88" name="群組 124">
                <a:extLst>
                  <a:ext uri="{FF2B5EF4-FFF2-40B4-BE49-F238E27FC236}">
                    <a16:creationId xmlns:a16="http://schemas.microsoft.com/office/drawing/2014/main" id="{DCECEC8C-1F52-4F19-8953-869A87E61822}"/>
                  </a:ext>
                </a:extLst>
              </p:cNvPr>
              <p:cNvGrpSpPr/>
              <p:nvPr/>
            </p:nvGrpSpPr>
            <p:grpSpPr>
              <a:xfrm>
                <a:off x="9320922" y="4805304"/>
                <a:ext cx="965880" cy="966131"/>
                <a:chOff x="8280678" y="4751754"/>
                <a:chExt cx="965880" cy="966131"/>
              </a:xfrm>
            </p:grpSpPr>
            <p:grpSp>
              <p:nvGrpSpPr>
                <p:cNvPr id="96" name="Group 7">
                  <a:extLst>
                    <a:ext uri="{FF2B5EF4-FFF2-40B4-BE49-F238E27FC236}">
                      <a16:creationId xmlns:a16="http://schemas.microsoft.com/office/drawing/2014/main" id="{D0E4ABB0-8DC3-4EE6-AB7F-A2763C7D5E1A}"/>
                    </a:ext>
                  </a:extLst>
                </p:cNvPr>
                <p:cNvGrpSpPr/>
                <p:nvPr/>
              </p:nvGrpSpPr>
              <p:grpSpPr>
                <a:xfrm>
                  <a:off x="8280678" y="4751754"/>
                  <a:ext cx="965880" cy="966131"/>
                  <a:chOff x="8295646" y="4830035"/>
                  <a:chExt cx="966131" cy="966131"/>
                </a:xfrm>
              </p:grpSpPr>
              <p:sp>
                <p:nvSpPr>
                  <p:cNvPr id="100" name="Oval 110">
                    <a:extLst>
                      <a:ext uri="{FF2B5EF4-FFF2-40B4-BE49-F238E27FC236}">
                        <a16:creationId xmlns:a16="http://schemas.microsoft.com/office/drawing/2014/main" id="{7F052C51-715E-412E-B424-3CCF8C5CBD33}"/>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01" name="Oval 47">
                    <a:extLst>
                      <a:ext uri="{FF2B5EF4-FFF2-40B4-BE49-F238E27FC236}">
                        <a16:creationId xmlns:a16="http://schemas.microsoft.com/office/drawing/2014/main" id="{D8DEACD3-0516-4660-89C0-18ECFE2DD5A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97" name="Group 44">
                  <a:extLst>
                    <a:ext uri="{FF2B5EF4-FFF2-40B4-BE49-F238E27FC236}">
                      <a16:creationId xmlns:a16="http://schemas.microsoft.com/office/drawing/2014/main" id="{24F2BEDB-31CB-4E27-BFAF-E728C553B105}"/>
                    </a:ext>
                  </a:extLst>
                </p:cNvPr>
                <p:cNvGrpSpPr/>
                <p:nvPr/>
              </p:nvGrpSpPr>
              <p:grpSpPr>
                <a:xfrm>
                  <a:off x="8511177" y="4967483"/>
                  <a:ext cx="537816" cy="505915"/>
                  <a:chOff x="1695217" y="36469"/>
                  <a:chExt cx="506412" cy="476250"/>
                </a:xfrm>
                <a:solidFill>
                  <a:schemeClr val="bg1"/>
                </a:solidFill>
              </p:grpSpPr>
              <p:sp>
                <p:nvSpPr>
                  <p:cNvPr id="98" name="Oval 14">
                    <a:extLst>
                      <a:ext uri="{FF2B5EF4-FFF2-40B4-BE49-F238E27FC236}">
                        <a16:creationId xmlns:a16="http://schemas.microsoft.com/office/drawing/2014/main" id="{60CB24F9-2AC4-4362-A729-E15B36A0AF6E}"/>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99" name="Freeform 15">
                    <a:extLst>
                      <a:ext uri="{FF2B5EF4-FFF2-40B4-BE49-F238E27FC236}">
                        <a16:creationId xmlns:a16="http://schemas.microsoft.com/office/drawing/2014/main" id="{296324D1-1BC5-4BCA-8319-3DC46099E36A}"/>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89" name="群組 114">
                <a:extLst>
                  <a:ext uri="{FF2B5EF4-FFF2-40B4-BE49-F238E27FC236}">
                    <a16:creationId xmlns:a16="http://schemas.microsoft.com/office/drawing/2014/main" id="{EECF7DC1-2547-4E96-9B4A-0E8F07E30822}"/>
                  </a:ext>
                </a:extLst>
              </p:cNvPr>
              <p:cNvGrpSpPr/>
              <p:nvPr/>
            </p:nvGrpSpPr>
            <p:grpSpPr>
              <a:xfrm>
                <a:off x="5225128" y="4813579"/>
                <a:ext cx="4108430" cy="1309458"/>
                <a:chOff x="5454469" y="4765653"/>
                <a:chExt cx="4108430" cy="1309458"/>
              </a:xfrm>
            </p:grpSpPr>
            <p:sp>
              <p:nvSpPr>
                <p:cNvPr id="90" name="Freeform 98">
                  <a:extLst>
                    <a:ext uri="{FF2B5EF4-FFF2-40B4-BE49-F238E27FC236}">
                      <a16:creationId xmlns:a16="http://schemas.microsoft.com/office/drawing/2014/main" id="{E1870BE8-CCA8-4D45-B24D-771EC156B873}"/>
                    </a:ext>
                  </a:extLst>
                </p:cNvPr>
                <p:cNvSpPr/>
                <p:nvPr/>
              </p:nvSpPr>
              <p:spPr bwMode="auto">
                <a:xfrm>
                  <a:off x="7798335" y="5737290"/>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Experiment</a:t>
                  </a:r>
                </a:p>
              </p:txBody>
            </p:sp>
            <p:grpSp>
              <p:nvGrpSpPr>
                <p:cNvPr id="91" name="群組 116">
                  <a:extLst>
                    <a:ext uri="{FF2B5EF4-FFF2-40B4-BE49-F238E27FC236}">
                      <a16:creationId xmlns:a16="http://schemas.microsoft.com/office/drawing/2014/main" id="{33349D06-FD25-462E-BC1D-3D88E3550BD0}"/>
                    </a:ext>
                  </a:extLst>
                </p:cNvPr>
                <p:cNvGrpSpPr/>
                <p:nvPr/>
              </p:nvGrpSpPr>
              <p:grpSpPr>
                <a:xfrm>
                  <a:off x="5454469" y="4765653"/>
                  <a:ext cx="965880" cy="966132"/>
                  <a:chOff x="5387597" y="4695271"/>
                  <a:chExt cx="965880" cy="966132"/>
                </a:xfrm>
              </p:grpSpPr>
              <p:grpSp>
                <p:nvGrpSpPr>
                  <p:cNvPr id="92" name="Group 2">
                    <a:extLst>
                      <a:ext uri="{FF2B5EF4-FFF2-40B4-BE49-F238E27FC236}">
                        <a16:creationId xmlns:a16="http://schemas.microsoft.com/office/drawing/2014/main" id="{537D3BBD-62BE-4F73-9BEF-94E97C8D70FE}"/>
                      </a:ext>
                    </a:extLst>
                  </p:cNvPr>
                  <p:cNvGrpSpPr/>
                  <p:nvPr/>
                </p:nvGrpSpPr>
                <p:grpSpPr>
                  <a:xfrm>
                    <a:off x="5387597" y="4695271"/>
                    <a:ext cx="965880" cy="966132"/>
                    <a:chOff x="7074396" y="4812156"/>
                    <a:chExt cx="966132" cy="966132"/>
                  </a:xfrm>
                </p:grpSpPr>
                <p:sp>
                  <p:nvSpPr>
                    <p:cNvPr id="94" name="Oval 86">
                      <a:extLst>
                        <a:ext uri="{FF2B5EF4-FFF2-40B4-BE49-F238E27FC236}">
                          <a16:creationId xmlns:a16="http://schemas.microsoft.com/office/drawing/2014/main" id="{A8BA2956-F866-4632-B973-4060F41F925B}"/>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95" name="Oval 87">
                      <a:extLst>
                        <a:ext uri="{FF2B5EF4-FFF2-40B4-BE49-F238E27FC236}">
                          <a16:creationId xmlns:a16="http://schemas.microsoft.com/office/drawing/2014/main" id="{EEAFD804-7049-4177-86EE-97AB66A1E8D7}"/>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93" name="AutoShape 38">
                    <a:extLst>
                      <a:ext uri="{FF2B5EF4-FFF2-40B4-BE49-F238E27FC236}">
                        <a16:creationId xmlns:a16="http://schemas.microsoft.com/office/drawing/2014/main" id="{E0AE5180-4E1B-4796-BCAC-CFA19165E6B5}"/>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74" name="Content Placeholder 2">
            <a:extLst>
              <a:ext uri="{FF2B5EF4-FFF2-40B4-BE49-F238E27FC236}">
                <a16:creationId xmlns:a16="http://schemas.microsoft.com/office/drawing/2014/main" id="{332E6803-215F-4929-B466-47DCEFAFC6EB}"/>
              </a:ext>
            </a:extLst>
          </p:cNvPr>
          <p:cNvGraphicFramePr>
            <a:graphicFrameLocks/>
          </p:cNvGraphicFramePr>
          <p:nvPr>
            <p:extLst>
              <p:ext uri="{D42A27DB-BD31-4B8C-83A1-F6EECF244321}">
                <p14:modId xmlns:p14="http://schemas.microsoft.com/office/powerpoint/2010/main" val="4202729062"/>
              </p:ext>
            </p:extLst>
          </p:nvPr>
        </p:nvGraphicFramePr>
        <p:xfrm>
          <a:off x="1047980" y="78144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5" name="Content Placeholder 3">
            <a:extLst>
              <a:ext uri="{FF2B5EF4-FFF2-40B4-BE49-F238E27FC236}">
                <a16:creationId xmlns:a16="http://schemas.microsoft.com/office/drawing/2014/main" id="{567C8618-16F4-488F-9F3B-3B14642FDA44}"/>
              </a:ext>
            </a:extLst>
          </p:cNvPr>
          <p:cNvPicPr>
            <a:picLocks noChangeAspect="1"/>
          </p:cNvPicPr>
          <p:nvPr/>
        </p:nvPicPr>
        <p:blipFill>
          <a:blip r:embed="rId8"/>
          <a:stretch>
            <a:fillRect/>
          </a:stretch>
        </p:blipFill>
        <p:spPr>
          <a:xfrm>
            <a:off x="1599917" y="4594407"/>
            <a:ext cx="1768699" cy="324689"/>
          </a:xfrm>
          <a:prstGeom prst="rect">
            <a:avLst/>
          </a:prstGeom>
        </p:spPr>
      </p:pic>
      <p:pic>
        <p:nvPicPr>
          <p:cNvPr id="77" name="Picture 76">
            <a:extLst>
              <a:ext uri="{FF2B5EF4-FFF2-40B4-BE49-F238E27FC236}">
                <a16:creationId xmlns:a16="http://schemas.microsoft.com/office/drawing/2014/main" id="{678F215A-2EA0-4680-88A8-1D3BB6710B48}"/>
              </a:ext>
            </a:extLst>
          </p:cNvPr>
          <p:cNvPicPr>
            <a:picLocks noChangeAspect="1"/>
          </p:cNvPicPr>
          <p:nvPr/>
        </p:nvPicPr>
        <p:blipFill>
          <a:blip r:embed="rId9"/>
          <a:stretch>
            <a:fillRect/>
          </a:stretch>
        </p:blipFill>
        <p:spPr>
          <a:xfrm>
            <a:off x="9230050" y="4909380"/>
            <a:ext cx="1547283" cy="446809"/>
          </a:xfrm>
          <a:prstGeom prst="rect">
            <a:avLst/>
          </a:prstGeom>
        </p:spPr>
      </p:pic>
      <p:pic>
        <p:nvPicPr>
          <p:cNvPr id="78" name="Picture 77">
            <a:extLst>
              <a:ext uri="{FF2B5EF4-FFF2-40B4-BE49-F238E27FC236}">
                <a16:creationId xmlns:a16="http://schemas.microsoft.com/office/drawing/2014/main" id="{116B7A0B-DAB8-4ED7-BEDC-3189F97382BB}"/>
              </a:ext>
            </a:extLst>
          </p:cNvPr>
          <p:cNvPicPr>
            <a:picLocks noChangeAspect="1"/>
          </p:cNvPicPr>
          <p:nvPr/>
        </p:nvPicPr>
        <p:blipFill>
          <a:blip r:embed="rId10"/>
          <a:stretch>
            <a:fillRect/>
          </a:stretch>
        </p:blipFill>
        <p:spPr>
          <a:xfrm>
            <a:off x="8995742" y="4374853"/>
            <a:ext cx="2015901" cy="439107"/>
          </a:xfrm>
          <a:prstGeom prst="rect">
            <a:avLst/>
          </a:prstGeom>
        </p:spPr>
      </p:pic>
      <p:pic>
        <p:nvPicPr>
          <p:cNvPr id="3" name="Picture 2">
            <a:extLst>
              <a:ext uri="{FF2B5EF4-FFF2-40B4-BE49-F238E27FC236}">
                <a16:creationId xmlns:a16="http://schemas.microsoft.com/office/drawing/2014/main" id="{5770CC42-8F2D-476E-AD78-B4093BC26DC7}"/>
              </a:ext>
            </a:extLst>
          </p:cNvPr>
          <p:cNvPicPr>
            <a:picLocks noChangeAspect="1"/>
          </p:cNvPicPr>
          <p:nvPr/>
        </p:nvPicPr>
        <p:blipFill>
          <a:blip r:embed="rId11"/>
          <a:stretch>
            <a:fillRect/>
          </a:stretch>
        </p:blipFill>
        <p:spPr>
          <a:xfrm>
            <a:off x="4642697" y="5112557"/>
            <a:ext cx="3322608" cy="1059272"/>
          </a:xfrm>
          <a:prstGeom prst="rect">
            <a:avLst/>
          </a:prstGeom>
          <a:ln>
            <a:solidFill>
              <a:schemeClr val="tx1"/>
            </a:solidFill>
          </a:ln>
        </p:spPr>
      </p:pic>
      <p:cxnSp>
        <p:nvCxnSpPr>
          <p:cNvPr id="5" name="Connector: Elbow 4">
            <a:extLst>
              <a:ext uri="{FF2B5EF4-FFF2-40B4-BE49-F238E27FC236}">
                <a16:creationId xmlns:a16="http://schemas.microsoft.com/office/drawing/2014/main" id="{11CB642E-C3BD-44F5-A6F8-489F99721962}"/>
              </a:ext>
            </a:extLst>
          </p:cNvPr>
          <p:cNvCxnSpPr>
            <a:cxnSpLocks/>
            <a:stCxn id="75" idx="2"/>
            <a:endCxn id="3" idx="1"/>
          </p:cNvCxnSpPr>
          <p:nvPr/>
        </p:nvCxnSpPr>
        <p:spPr>
          <a:xfrm rot="16200000" flipH="1">
            <a:off x="3201934" y="4201429"/>
            <a:ext cx="723097" cy="21584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70ED280C-A418-41A6-91AF-793C44299F16}"/>
              </a:ext>
            </a:extLst>
          </p:cNvPr>
          <p:cNvCxnSpPr>
            <a:cxnSpLocks/>
            <a:stCxn id="77" idx="2"/>
            <a:endCxn id="3" idx="3"/>
          </p:cNvCxnSpPr>
          <p:nvPr/>
        </p:nvCxnSpPr>
        <p:spPr>
          <a:xfrm rot="5400000">
            <a:off x="8841497" y="4479998"/>
            <a:ext cx="286004" cy="20383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44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313614" y="145490"/>
            <a:ext cx="11564772"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Formulating Ansatz with Special Unitary Gate SU(N)</a:t>
            </a:r>
          </a:p>
        </p:txBody>
      </p:sp>
      <p:grpSp>
        <p:nvGrpSpPr>
          <p:cNvPr id="82" name="群組 164">
            <a:extLst>
              <a:ext uri="{FF2B5EF4-FFF2-40B4-BE49-F238E27FC236}">
                <a16:creationId xmlns:a16="http://schemas.microsoft.com/office/drawing/2014/main" id="{510575D2-FB05-4111-8B2E-43A4A6A00AB1}"/>
              </a:ext>
            </a:extLst>
          </p:cNvPr>
          <p:cNvGrpSpPr/>
          <p:nvPr/>
        </p:nvGrpSpPr>
        <p:grpSpPr>
          <a:xfrm>
            <a:off x="5639" y="5549296"/>
            <a:ext cx="12186361" cy="1375368"/>
            <a:chOff x="-9251287" y="4541520"/>
            <a:chExt cx="21497167" cy="2394660"/>
          </a:xfrm>
        </p:grpSpPr>
        <p:sp>
          <p:nvSpPr>
            <p:cNvPr id="83" name="Rectangle 50">
              <a:extLst>
                <a:ext uri="{FF2B5EF4-FFF2-40B4-BE49-F238E27FC236}">
                  <a16:creationId xmlns:a16="http://schemas.microsoft.com/office/drawing/2014/main" id="{C4408170-52BA-4F97-99C2-3A0FEA58727C}"/>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84" name="群組 109">
              <a:extLst>
                <a:ext uri="{FF2B5EF4-FFF2-40B4-BE49-F238E27FC236}">
                  <a16:creationId xmlns:a16="http://schemas.microsoft.com/office/drawing/2014/main" id="{6AD19490-E716-4194-815B-48967D6FD699}"/>
                </a:ext>
              </a:extLst>
            </p:cNvPr>
            <p:cNvGrpSpPr/>
            <p:nvPr/>
          </p:nvGrpSpPr>
          <p:grpSpPr>
            <a:xfrm>
              <a:off x="5687969" y="4541520"/>
              <a:ext cx="6415236" cy="2394660"/>
              <a:chOff x="5225128" y="3914987"/>
              <a:chExt cx="6415236" cy="2394660"/>
            </a:xfrm>
          </p:grpSpPr>
          <p:grpSp>
            <p:nvGrpSpPr>
              <p:cNvPr id="85" name="群組 156">
                <a:extLst>
                  <a:ext uri="{FF2B5EF4-FFF2-40B4-BE49-F238E27FC236}">
                    <a16:creationId xmlns:a16="http://schemas.microsoft.com/office/drawing/2014/main" id="{009DD6FF-1549-4356-BA9B-755B9DFCFF87}"/>
                  </a:ext>
                </a:extLst>
              </p:cNvPr>
              <p:cNvGrpSpPr/>
              <p:nvPr/>
            </p:nvGrpSpPr>
            <p:grpSpPr>
              <a:xfrm>
                <a:off x="6571982" y="4813581"/>
                <a:ext cx="965880" cy="966130"/>
                <a:chOff x="8003877" y="4742213"/>
                <a:chExt cx="965880" cy="966130"/>
              </a:xfrm>
            </p:grpSpPr>
            <p:grpSp>
              <p:nvGrpSpPr>
                <p:cNvPr id="116" name="Group 6">
                  <a:extLst>
                    <a:ext uri="{FF2B5EF4-FFF2-40B4-BE49-F238E27FC236}">
                      <a16:creationId xmlns:a16="http://schemas.microsoft.com/office/drawing/2014/main" id="{3B667DF2-A36A-44CD-AD21-5E69E555BA0B}"/>
                    </a:ext>
                  </a:extLst>
                </p:cNvPr>
                <p:cNvGrpSpPr/>
                <p:nvPr/>
              </p:nvGrpSpPr>
              <p:grpSpPr>
                <a:xfrm>
                  <a:off x="8003877" y="4742213"/>
                  <a:ext cx="965880" cy="966130"/>
                  <a:chOff x="8018772" y="4820494"/>
                  <a:chExt cx="966131" cy="966130"/>
                </a:xfrm>
              </p:grpSpPr>
              <p:sp>
                <p:nvSpPr>
                  <p:cNvPr id="118" name="Oval 104">
                    <a:extLst>
                      <a:ext uri="{FF2B5EF4-FFF2-40B4-BE49-F238E27FC236}">
                        <a16:creationId xmlns:a16="http://schemas.microsoft.com/office/drawing/2014/main" id="{9EC8F929-E052-4014-956C-EA77E16696F6}"/>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9" name="Oval 46">
                    <a:extLst>
                      <a:ext uri="{FF2B5EF4-FFF2-40B4-BE49-F238E27FC236}">
                        <a16:creationId xmlns:a16="http://schemas.microsoft.com/office/drawing/2014/main" id="{22A22AB3-CE4E-4BAD-B3C1-637E2EE1804B}"/>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7" name="Freeform 16">
                  <a:extLst>
                    <a:ext uri="{FF2B5EF4-FFF2-40B4-BE49-F238E27FC236}">
                      <a16:creationId xmlns:a16="http://schemas.microsoft.com/office/drawing/2014/main" id="{CF81D1CF-0151-4E95-B425-FB28B9784701}"/>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6" name="群組 148">
                <a:extLst>
                  <a:ext uri="{FF2B5EF4-FFF2-40B4-BE49-F238E27FC236}">
                    <a16:creationId xmlns:a16="http://schemas.microsoft.com/office/drawing/2014/main" id="{EB00E0F7-3FCE-45B3-AFFE-BD7730449A60}"/>
                  </a:ext>
                </a:extLst>
              </p:cNvPr>
              <p:cNvGrpSpPr/>
              <p:nvPr/>
            </p:nvGrpSpPr>
            <p:grpSpPr>
              <a:xfrm>
                <a:off x="10674484" y="4792490"/>
                <a:ext cx="965880" cy="966131"/>
                <a:chOff x="9328084" y="4746180"/>
                <a:chExt cx="965880" cy="966131"/>
              </a:xfrm>
            </p:grpSpPr>
            <p:grpSp>
              <p:nvGrpSpPr>
                <p:cNvPr id="112" name="Group 8">
                  <a:extLst>
                    <a:ext uri="{FF2B5EF4-FFF2-40B4-BE49-F238E27FC236}">
                      <a16:creationId xmlns:a16="http://schemas.microsoft.com/office/drawing/2014/main" id="{92A9F49D-A176-43CA-82B3-A0B8C56AB871}"/>
                    </a:ext>
                  </a:extLst>
                </p:cNvPr>
                <p:cNvGrpSpPr/>
                <p:nvPr/>
              </p:nvGrpSpPr>
              <p:grpSpPr>
                <a:xfrm>
                  <a:off x="9328084" y="4746180"/>
                  <a:ext cx="965880" cy="966131"/>
                  <a:chOff x="9343326" y="4824461"/>
                  <a:chExt cx="966131" cy="966131"/>
                </a:xfrm>
              </p:grpSpPr>
              <p:sp>
                <p:nvSpPr>
                  <p:cNvPr id="114" name="Oval 116">
                    <a:extLst>
                      <a:ext uri="{FF2B5EF4-FFF2-40B4-BE49-F238E27FC236}">
                        <a16:creationId xmlns:a16="http://schemas.microsoft.com/office/drawing/2014/main" id="{8B31B8E2-126E-43C0-8358-D91E640B7A14}"/>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5" name="Oval 48">
                    <a:extLst>
                      <a:ext uri="{FF2B5EF4-FFF2-40B4-BE49-F238E27FC236}">
                        <a16:creationId xmlns:a16="http://schemas.microsoft.com/office/drawing/2014/main" id="{4203145B-B219-4FD6-9616-48571D34D293}"/>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3" name="Freeform 266">
                  <a:extLst>
                    <a:ext uri="{FF2B5EF4-FFF2-40B4-BE49-F238E27FC236}">
                      <a16:creationId xmlns:a16="http://schemas.microsoft.com/office/drawing/2014/main" id="{CC7984DB-DAD3-4CC9-B044-EABB2C12D5B7}"/>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7" name="群組 134">
                <a:extLst>
                  <a:ext uri="{FF2B5EF4-FFF2-40B4-BE49-F238E27FC236}">
                    <a16:creationId xmlns:a16="http://schemas.microsoft.com/office/drawing/2014/main" id="{9D08DF51-6EA4-4631-8D5D-1550720FBFE6}"/>
                  </a:ext>
                </a:extLst>
              </p:cNvPr>
              <p:cNvGrpSpPr/>
              <p:nvPr/>
            </p:nvGrpSpPr>
            <p:grpSpPr>
              <a:xfrm>
                <a:off x="6421855" y="3914987"/>
                <a:ext cx="2506799" cy="2394660"/>
                <a:chOff x="2107799" y="3826225"/>
                <a:chExt cx="2506799" cy="2394660"/>
              </a:xfrm>
            </p:grpSpPr>
            <p:grpSp>
              <p:nvGrpSpPr>
                <p:cNvPr id="102" name="Group 2">
                  <a:extLst>
                    <a:ext uri="{FF2B5EF4-FFF2-40B4-BE49-F238E27FC236}">
                      <a16:creationId xmlns:a16="http://schemas.microsoft.com/office/drawing/2014/main" id="{4F5677CF-FA01-4CC2-A07F-CB0AA7696182}"/>
                    </a:ext>
                  </a:extLst>
                </p:cNvPr>
                <p:cNvGrpSpPr/>
                <p:nvPr/>
              </p:nvGrpSpPr>
              <p:grpSpPr>
                <a:xfrm>
                  <a:off x="3648718" y="4716543"/>
                  <a:ext cx="965880" cy="966131"/>
                  <a:chOff x="5482144" y="4799073"/>
                  <a:chExt cx="966131" cy="966131"/>
                </a:xfrm>
              </p:grpSpPr>
              <p:sp>
                <p:nvSpPr>
                  <p:cNvPr id="110" name="Oval 86">
                    <a:extLst>
                      <a:ext uri="{FF2B5EF4-FFF2-40B4-BE49-F238E27FC236}">
                        <a16:creationId xmlns:a16="http://schemas.microsoft.com/office/drawing/2014/main" id="{C0742072-6A8C-4ABE-A366-5A194D294F3E}"/>
                      </a:ext>
                    </a:extLst>
                  </p:cNvPr>
                  <p:cNvSpPr/>
                  <p:nvPr/>
                </p:nvSpPr>
                <p:spPr bwMode="auto">
                  <a:xfrm>
                    <a:off x="5532540" y="4864100"/>
                    <a:ext cx="852640" cy="852639"/>
                  </a:xfrm>
                  <a:prstGeom prst="ellipse">
                    <a:avLst/>
                  </a:prstGeom>
                  <a:solidFill>
                    <a:srgbClr val="4472C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1" name="Oval 87">
                    <a:extLst>
                      <a:ext uri="{FF2B5EF4-FFF2-40B4-BE49-F238E27FC236}">
                        <a16:creationId xmlns:a16="http://schemas.microsoft.com/office/drawing/2014/main" id="{D05F9051-2083-4BC8-9491-9FE1CB12305D}"/>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103" name="Group 37">
                  <a:extLst>
                    <a:ext uri="{FF2B5EF4-FFF2-40B4-BE49-F238E27FC236}">
                      <a16:creationId xmlns:a16="http://schemas.microsoft.com/office/drawing/2014/main" id="{939CBEE0-6E37-4173-A241-D242C2BB7C8D}"/>
                    </a:ext>
                  </a:extLst>
                </p:cNvPr>
                <p:cNvGrpSpPr/>
                <p:nvPr/>
              </p:nvGrpSpPr>
              <p:grpSpPr>
                <a:xfrm rot="18900000">
                  <a:off x="2107799" y="3826225"/>
                  <a:ext cx="1823496" cy="2394660"/>
                  <a:chOff x="3375025" y="-1587"/>
                  <a:chExt cx="11843767" cy="15104774"/>
                </a:xfrm>
                <a:solidFill>
                  <a:schemeClr val="bg1"/>
                </a:solidFill>
              </p:grpSpPr>
              <p:sp>
                <p:nvSpPr>
                  <p:cNvPr id="104" name="Freeform 5">
                    <a:extLst>
                      <a:ext uri="{FF2B5EF4-FFF2-40B4-BE49-F238E27FC236}">
                        <a16:creationId xmlns:a16="http://schemas.microsoft.com/office/drawing/2014/main" id="{76812FCE-4909-4FC6-9DF0-22B11273666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5" name="Freeform 6">
                    <a:extLst>
                      <a:ext uri="{FF2B5EF4-FFF2-40B4-BE49-F238E27FC236}">
                        <a16:creationId xmlns:a16="http://schemas.microsoft.com/office/drawing/2014/main" id="{6DF902E7-ED63-4FE2-A0C0-E4EA6A9A32D8}"/>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6" name="Freeform 7">
                    <a:extLst>
                      <a:ext uri="{FF2B5EF4-FFF2-40B4-BE49-F238E27FC236}">
                        <a16:creationId xmlns:a16="http://schemas.microsoft.com/office/drawing/2014/main" id="{1175A463-F8FB-4C94-98BB-932CEA87AD23}"/>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7" name="Freeform 8">
                    <a:extLst>
                      <a:ext uri="{FF2B5EF4-FFF2-40B4-BE49-F238E27FC236}">
                        <a16:creationId xmlns:a16="http://schemas.microsoft.com/office/drawing/2014/main" id="{BB76FEA4-B4AB-44C0-8E72-C4E8B033DD7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8" name="Oval 9">
                    <a:extLst>
                      <a:ext uri="{FF2B5EF4-FFF2-40B4-BE49-F238E27FC236}">
                        <a16:creationId xmlns:a16="http://schemas.microsoft.com/office/drawing/2014/main" id="{17E0EA2D-ED93-4D43-BBE6-738979AF07FD}"/>
                      </a:ext>
                    </a:extLst>
                  </p:cNvPr>
                  <p:cNvSpPr>
                    <a:spLocks noChangeArrowheads="1"/>
                  </p:cNvSpPr>
                  <p:nvPr/>
                </p:nvSpPr>
                <p:spPr bwMode="auto">
                  <a:xfrm flipH="1" flipV="1">
                    <a:off x="13050326" y="13776494"/>
                    <a:ext cx="523828" cy="50210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9" name="Oval 10">
                    <a:extLst>
                      <a:ext uri="{FF2B5EF4-FFF2-40B4-BE49-F238E27FC236}">
                        <a16:creationId xmlns:a16="http://schemas.microsoft.com/office/drawing/2014/main" id="{0EC1AB01-D1AF-4778-BA7B-09B02C7AB77C}"/>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88" name="群組 124">
                <a:extLst>
                  <a:ext uri="{FF2B5EF4-FFF2-40B4-BE49-F238E27FC236}">
                    <a16:creationId xmlns:a16="http://schemas.microsoft.com/office/drawing/2014/main" id="{DCECEC8C-1F52-4F19-8953-869A87E61822}"/>
                  </a:ext>
                </a:extLst>
              </p:cNvPr>
              <p:cNvGrpSpPr/>
              <p:nvPr/>
            </p:nvGrpSpPr>
            <p:grpSpPr>
              <a:xfrm>
                <a:off x="9320922" y="4805304"/>
                <a:ext cx="965880" cy="966131"/>
                <a:chOff x="8280678" y="4751754"/>
                <a:chExt cx="965880" cy="966131"/>
              </a:xfrm>
            </p:grpSpPr>
            <p:grpSp>
              <p:nvGrpSpPr>
                <p:cNvPr id="96" name="Group 7">
                  <a:extLst>
                    <a:ext uri="{FF2B5EF4-FFF2-40B4-BE49-F238E27FC236}">
                      <a16:creationId xmlns:a16="http://schemas.microsoft.com/office/drawing/2014/main" id="{D0E4ABB0-8DC3-4EE6-AB7F-A2763C7D5E1A}"/>
                    </a:ext>
                  </a:extLst>
                </p:cNvPr>
                <p:cNvGrpSpPr/>
                <p:nvPr/>
              </p:nvGrpSpPr>
              <p:grpSpPr>
                <a:xfrm>
                  <a:off x="8280678" y="4751754"/>
                  <a:ext cx="965880" cy="966131"/>
                  <a:chOff x="8295646" y="4830035"/>
                  <a:chExt cx="966131" cy="966131"/>
                </a:xfrm>
              </p:grpSpPr>
              <p:sp>
                <p:nvSpPr>
                  <p:cNvPr id="100" name="Oval 110">
                    <a:extLst>
                      <a:ext uri="{FF2B5EF4-FFF2-40B4-BE49-F238E27FC236}">
                        <a16:creationId xmlns:a16="http://schemas.microsoft.com/office/drawing/2014/main" id="{7F052C51-715E-412E-B424-3CCF8C5CBD33}"/>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01" name="Oval 47">
                    <a:extLst>
                      <a:ext uri="{FF2B5EF4-FFF2-40B4-BE49-F238E27FC236}">
                        <a16:creationId xmlns:a16="http://schemas.microsoft.com/office/drawing/2014/main" id="{D8DEACD3-0516-4660-89C0-18ECFE2DD5A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97" name="Group 44">
                  <a:extLst>
                    <a:ext uri="{FF2B5EF4-FFF2-40B4-BE49-F238E27FC236}">
                      <a16:creationId xmlns:a16="http://schemas.microsoft.com/office/drawing/2014/main" id="{24F2BEDB-31CB-4E27-BFAF-E728C553B105}"/>
                    </a:ext>
                  </a:extLst>
                </p:cNvPr>
                <p:cNvGrpSpPr/>
                <p:nvPr/>
              </p:nvGrpSpPr>
              <p:grpSpPr>
                <a:xfrm>
                  <a:off x="8511177" y="4967483"/>
                  <a:ext cx="537816" cy="505915"/>
                  <a:chOff x="1695217" y="36469"/>
                  <a:chExt cx="506412" cy="476250"/>
                </a:xfrm>
                <a:solidFill>
                  <a:schemeClr val="bg1"/>
                </a:solidFill>
              </p:grpSpPr>
              <p:sp>
                <p:nvSpPr>
                  <p:cNvPr id="98" name="Oval 14">
                    <a:extLst>
                      <a:ext uri="{FF2B5EF4-FFF2-40B4-BE49-F238E27FC236}">
                        <a16:creationId xmlns:a16="http://schemas.microsoft.com/office/drawing/2014/main" id="{60CB24F9-2AC4-4362-A729-E15B36A0AF6E}"/>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99" name="Freeform 15">
                    <a:extLst>
                      <a:ext uri="{FF2B5EF4-FFF2-40B4-BE49-F238E27FC236}">
                        <a16:creationId xmlns:a16="http://schemas.microsoft.com/office/drawing/2014/main" id="{296324D1-1BC5-4BCA-8319-3DC46099E36A}"/>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89" name="群組 114">
                <a:extLst>
                  <a:ext uri="{FF2B5EF4-FFF2-40B4-BE49-F238E27FC236}">
                    <a16:creationId xmlns:a16="http://schemas.microsoft.com/office/drawing/2014/main" id="{EECF7DC1-2547-4E96-9B4A-0E8F07E30822}"/>
                  </a:ext>
                </a:extLst>
              </p:cNvPr>
              <p:cNvGrpSpPr/>
              <p:nvPr/>
            </p:nvGrpSpPr>
            <p:grpSpPr>
              <a:xfrm>
                <a:off x="5225128" y="4813579"/>
                <a:ext cx="4108430" cy="1309458"/>
                <a:chOff x="5454469" y="4765653"/>
                <a:chExt cx="4108430" cy="1309458"/>
              </a:xfrm>
            </p:grpSpPr>
            <p:sp>
              <p:nvSpPr>
                <p:cNvPr id="90" name="Freeform 98">
                  <a:extLst>
                    <a:ext uri="{FF2B5EF4-FFF2-40B4-BE49-F238E27FC236}">
                      <a16:creationId xmlns:a16="http://schemas.microsoft.com/office/drawing/2014/main" id="{E1870BE8-CCA8-4D45-B24D-771EC156B873}"/>
                    </a:ext>
                  </a:extLst>
                </p:cNvPr>
                <p:cNvSpPr/>
                <p:nvPr/>
              </p:nvSpPr>
              <p:spPr bwMode="auto">
                <a:xfrm>
                  <a:off x="7798335" y="5737290"/>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Experiment</a:t>
                  </a:r>
                </a:p>
              </p:txBody>
            </p:sp>
            <p:grpSp>
              <p:nvGrpSpPr>
                <p:cNvPr id="91" name="群組 116">
                  <a:extLst>
                    <a:ext uri="{FF2B5EF4-FFF2-40B4-BE49-F238E27FC236}">
                      <a16:creationId xmlns:a16="http://schemas.microsoft.com/office/drawing/2014/main" id="{33349D06-FD25-462E-BC1D-3D88E3550BD0}"/>
                    </a:ext>
                  </a:extLst>
                </p:cNvPr>
                <p:cNvGrpSpPr/>
                <p:nvPr/>
              </p:nvGrpSpPr>
              <p:grpSpPr>
                <a:xfrm>
                  <a:off x="5454469" y="4765653"/>
                  <a:ext cx="965880" cy="966132"/>
                  <a:chOff x="5387597" y="4695271"/>
                  <a:chExt cx="965880" cy="966132"/>
                </a:xfrm>
              </p:grpSpPr>
              <p:grpSp>
                <p:nvGrpSpPr>
                  <p:cNvPr id="92" name="Group 2">
                    <a:extLst>
                      <a:ext uri="{FF2B5EF4-FFF2-40B4-BE49-F238E27FC236}">
                        <a16:creationId xmlns:a16="http://schemas.microsoft.com/office/drawing/2014/main" id="{537D3BBD-62BE-4F73-9BEF-94E97C8D70FE}"/>
                      </a:ext>
                    </a:extLst>
                  </p:cNvPr>
                  <p:cNvGrpSpPr/>
                  <p:nvPr/>
                </p:nvGrpSpPr>
                <p:grpSpPr>
                  <a:xfrm>
                    <a:off x="5387597" y="4695271"/>
                    <a:ext cx="965880" cy="966132"/>
                    <a:chOff x="7074396" y="4812156"/>
                    <a:chExt cx="966132" cy="966132"/>
                  </a:xfrm>
                </p:grpSpPr>
                <p:sp>
                  <p:nvSpPr>
                    <p:cNvPr id="94" name="Oval 86">
                      <a:extLst>
                        <a:ext uri="{FF2B5EF4-FFF2-40B4-BE49-F238E27FC236}">
                          <a16:creationId xmlns:a16="http://schemas.microsoft.com/office/drawing/2014/main" id="{A8BA2956-F866-4632-B973-4060F41F925B}"/>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95" name="Oval 87">
                      <a:extLst>
                        <a:ext uri="{FF2B5EF4-FFF2-40B4-BE49-F238E27FC236}">
                          <a16:creationId xmlns:a16="http://schemas.microsoft.com/office/drawing/2014/main" id="{EEAFD804-7049-4177-86EE-97AB66A1E8D7}"/>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93" name="AutoShape 38">
                    <a:extLst>
                      <a:ext uri="{FF2B5EF4-FFF2-40B4-BE49-F238E27FC236}">
                        <a16:creationId xmlns:a16="http://schemas.microsoft.com/office/drawing/2014/main" id="{E0AE5180-4E1B-4796-BCAC-CFA19165E6B5}"/>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pic>
        <p:nvPicPr>
          <p:cNvPr id="3" name="Picture 2">
            <a:extLst>
              <a:ext uri="{FF2B5EF4-FFF2-40B4-BE49-F238E27FC236}">
                <a16:creationId xmlns:a16="http://schemas.microsoft.com/office/drawing/2014/main" id="{F253E91D-DC86-48F1-9A70-7893B9E75072}"/>
              </a:ext>
            </a:extLst>
          </p:cNvPr>
          <p:cNvPicPr>
            <a:picLocks noChangeAspect="1"/>
          </p:cNvPicPr>
          <p:nvPr/>
        </p:nvPicPr>
        <p:blipFill>
          <a:blip r:embed="rId3"/>
          <a:stretch>
            <a:fillRect/>
          </a:stretch>
        </p:blipFill>
        <p:spPr>
          <a:xfrm>
            <a:off x="1039483" y="3559731"/>
            <a:ext cx="3049631" cy="2574117"/>
          </a:xfrm>
          <a:prstGeom prst="rect">
            <a:avLst/>
          </a:prstGeom>
        </p:spPr>
      </p:pic>
      <p:grpSp>
        <p:nvGrpSpPr>
          <p:cNvPr id="6" name="Group 5">
            <a:extLst>
              <a:ext uri="{FF2B5EF4-FFF2-40B4-BE49-F238E27FC236}">
                <a16:creationId xmlns:a16="http://schemas.microsoft.com/office/drawing/2014/main" id="{78EDA2E8-228F-4305-A890-6949A9F7893D}"/>
              </a:ext>
            </a:extLst>
          </p:cNvPr>
          <p:cNvGrpSpPr/>
          <p:nvPr/>
        </p:nvGrpSpPr>
        <p:grpSpPr>
          <a:xfrm>
            <a:off x="4322311" y="3526482"/>
            <a:ext cx="3946037" cy="2659575"/>
            <a:chOff x="8043448" y="2390891"/>
            <a:chExt cx="4143605" cy="3263089"/>
          </a:xfrm>
        </p:grpSpPr>
        <p:pic>
          <p:nvPicPr>
            <p:cNvPr id="47" name="Picture 46">
              <a:extLst>
                <a:ext uri="{FF2B5EF4-FFF2-40B4-BE49-F238E27FC236}">
                  <a16:creationId xmlns:a16="http://schemas.microsoft.com/office/drawing/2014/main" id="{129DEE5E-1C03-4248-B9B8-D336FFF6D823}"/>
                </a:ext>
              </a:extLst>
            </p:cNvPr>
            <p:cNvPicPr>
              <a:picLocks noChangeAspect="1"/>
            </p:cNvPicPr>
            <p:nvPr/>
          </p:nvPicPr>
          <p:blipFill>
            <a:blip r:embed="rId4"/>
            <a:stretch>
              <a:fillRect/>
            </a:stretch>
          </p:blipFill>
          <p:spPr>
            <a:xfrm>
              <a:off x="8043448" y="2390891"/>
              <a:ext cx="4143605" cy="3263089"/>
            </a:xfrm>
            <a:prstGeom prst="rect">
              <a:avLst/>
            </a:prstGeom>
          </p:spPr>
        </p:pic>
        <p:cxnSp>
          <p:nvCxnSpPr>
            <p:cNvPr id="5" name="Straight Connector 4">
              <a:extLst>
                <a:ext uri="{FF2B5EF4-FFF2-40B4-BE49-F238E27FC236}">
                  <a16:creationId xmlns:a16="http://schemas.microsoft.com/office/drawing/2014/main" id="{57A23DD0-0C3A-4366-9C7F-B3C7A6865192}"/>
                </a:ext>
              </a:extLst>
            </p:cNvPr>
            <p:cNvCxnSpPr/>
            <p:nvPr/>
          </p:nvCxnSpPr>
          <p:spPr>
            <a:xfrm>
              <a:off x="9647324" y="2617470"/>
              <a:ext cx="0" cy="25488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F0712B-7CA0-4374-9ABB-4010ECD17A04}"/>
                </a:ext>
              </a:extLst>
            </p:cNvPr>
            <p:cNvCxnSpPr/>
            <p:nvPr/>
          </p:nvCxnSpPr>
          <p:spPr>
            <a:xfrm>
              <a:off x="11258661" y="2563525"/>
              <a:ext cx="0" cy="254889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F3255A93-80A2-43F3-B738-9FA008507444}"/>
              </a:ext>
            </a:extLst>
          </p:cNvPr>
          <p:cNvSpPr/>
          <p:nvPr/>
        </p:nvSpPr>
        <p:spPr>
          <a:xfrm>
            <a:off x="272019" y="624574"/>
            <a:ext cx="11645464" cy="2862322"/>
          </a:xfrm>
          <a:prstGeom prst="rect">
            <a:avLst/>
          </a:prstGeom>
        </p:spPr>
        <p:txBody>
          <a:bodyPr wrap="square">
            <a:spAutoFit/>
          </a:bodyPr>
          <a:lstStyle/>
          <a:p>
            <a:pPr marL="342900"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Gate Speed Limit: </a:t>
            </a:r>
            <a:r>
              <a:rPr lang="en-US" sz="2000" dirty="0">
                <a:latin typeface="Arial" panose="020B0604020202020204" pitchFamily="34" charset="0"/>
                <a:cs typeface="Arial" panose="020B0604020202020204" pitchFamily="34" charset="0"/>
              </a:rPr>
              <a:t>The adoption of SU(N) allows us to investigate the speed limit in terms of gate time. The normalized Hamiltonian ensures that the total path length covered by the evolution is directly proportional to the evolution time, effectively setting the speed of the evolution to 1.</a:t>
            </a:r>
          </a:p>
          <a:p>
            <a:pPr marL="342900" indent="-342900">
              <a:buFont typeface="Arial" panose="020B0604020202020204" pitchFamily="34" charset="0"/>
              <a:buChar char="•"/>
            </a:pPr>
            <a:r>
              <a:rPr lang="en-US" sz="2000" b="1" dirty="0"/>
              <a:t>Geodesic Path:</a:t>
            </a:r>
            <a:r>
              <a:rPr lang="en-US" sz="2000" dirty="0"/>
              <a:t> SU(N) can be transformed into a Riemannian manifold, where the unitary evolution U(</a:t>
            </a:r>
            <a:r>
              <a:rPr lang="en-US" sz="2000" dirty="0" err="1"/>
              <a:t>θ,t</a:t>
            </a:r>
            <a:r>
              <a:rPr lang="en-US" sz="2000" dirty="0"/>
              <a:t>) follows a geodesic path from the identity element, ensuring minimal path length and, consequently, minimum evolution time for generating the desired unitary transformation.</a:t>
            </a:r>
          </a:p>
          <a:p>
            <a:pPr marL="342900" indent="-342900">
              <a:buFont typeface="Arial" panose="020B0604020202020204" pitchFamily="34" charset="0"/>
              <a:buChar char="•"/>
            </a:pPr>
            <a:r>
              <a:rPr lang="en-US" sz="2000" b="1" dirty="0"/>
              <a:t>Efficient Gate Decomposition:</a:t>
            </a:r>
            <a:r>
              <a:rPr lang="en-US" sz="2000" dirty="0"/>
              <a:t> As expected, decomposing a gate into two gates results in a longer total evolution time than using a single SU(N) gate due to the normalizations of φ</a:t>
            </a:r>
            <a:r>
              <a:rPr lang="en-US" sz="2000" baseline="30000" dirty="0"/>
              <a:t>1</a:t>
            </a:r>
            <a:r>
              <a:rPr lang="en-US" sz="2000" dirty="0"/>
              <a:t>, φ</a:t>
            </a:r>
            <a:r>
              <a:rPr lang="en-US" sz="2000" baseline="30000" dirty="0"/>
              <a:t>2</a:t>
            </a:r>
            <a:r>
              <a:rPr lang="en-US" sz="2000" dirty="0"/>
              <a:t> and θ. A decomposition into more gates would generally lead to an even greater evolution time</a:t>
            </a:r>
            <a:endParaRPr lang="en-US"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7212A74-4ACF-48DC-98D7-F8127B1FE50E}"/>
              </a:ext>
            </a:extLst>
          </p:cNvPr>
          <p:cNvPicPr>
            <a:picLocks noChangeAspect="1"/>
          </p:cNvPicPr>
          <p:nvPr/>
        </p:nvPicPr>
        <p:blipFill>
          <a:blip r:embed="rId5"/>
          <a:stretch>
            <a:fillRect/>
          </a:stretch>
        </p:blipFill>
        <p:spPr>
          <a:xfrm>
            <a:off x="8308788" y="3647692"/>
            <a:ext cx="2160774" cy="2100151"/>
          </a:xfrm>
          <a:prstGeom prst="rect">
            <a:avLst/>
          </a:prstGeom>
        </p:spPr>
      </p:pic>
      <p:sp>
        <p:nvSpPr>
          <p:cNvPr id="11" name="TextBox 10">
            <a:extLst>
              <a:ext uri="{FF2B5EF4-FFF2-40B4-BE49-F238E27FC236}">
                <a16:creationId xmlns:a16="http://schemas.microsoft.com/office/drawing/2014/main" id="{1BAB5F24-09E5-45FC-9990-A18AA60D479F}"/>
              </a:ext>
            </a:extLst>
          </p:cNvPr>
          <p:cNvSpPr txBox="1"/>
          <p:nvPr/>
        </p:nvSpPr>
        <p:spPr>
          <a:xfrm>
            <a:off x="5625990" y="4244145"/>
            <a:ext cx="2061911" cy="369332"/>
          </a:xfrm>
          <a:prstGeom prst="rect">
            <a:avLst/>
          </a:prstGeom>
          <a:noFill/>
        </p:spPr>
        <p:txBody>
          <a:bodyPr wrap="none" rtlCol="0">
            <a:spAutoFit/>
          </a:bodyPr>
          <a:lstStyle/>
          <a:p>
            <a:r>
              <a:rPr lang="en-US" b="1" dirty="0">
                <a:highlight>
                  <a:srgbClr val="FFFF00"/>
                </a:highlight>
              </a:rPr>
              <a:t>Better Performance</a:t>
            </a:r>
          </a:p>
        </p:txBody>
      </p:sp>
      <p:sp>
        <p:nvSpPr>
          <p:cNvPr id="12" name="Rectangle 11">
            <a:extLst>
              <a:ext uri="{FF2B5EF4-FFF2-40B4-BE49-F238E27FC236}">
                <a16:creationId xmlns:a16="http://schemas.microsoft.com/office/drawing/2014/main" id="{12EE6D82-0348-487E-AC3D-F55CB21EFD6F}"/>
              </a:ext>
            </a:extLst>
          </p:cNvPr>
          <p:cNvSpPr/>
          <p:nvPr/>
        </p:nvSpPr>
        <p:spPr>
          <a:xfrm>
            <a:off x="9706897" y="5587006"/>
            <a:ext cx="2543773" cy="369332"/>
          </a:xfrm>
          <a:prstGeom prst="rect">
            <a:avLst/>
          </a:prstGeom>
        </p:spPr>
        <p:txBody>
          <a:bodyPr wrap="none">
            <a:spAutoFit/>
          </a:bodyPr>
          <a:lstStyle/>
          <a:p>
            <a:r>
              <a:rPr lang="en-US" dirty="0">
                <a:hlinkClick r:id="rId6"/>
              </a:rPr>
              <a:t>Quantum 8, 1275 (2024).</a:t>
            </a:r>
            <a:endParaRPr lang="en-US" dirty="0"/>
          </a:p>
        </p:txBody>
      </p:sp>
    </p:spTree>
    <p:extLst>
      <p:ext uri="{BB962C8B-B14F-4D97-AF65-F5344CB8AC3E}">
        <p14:creationId xmlns:p14="http://schemas.microsoft.com/office/powerpoint/2010/main" val="408031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2090</Words>
  <Application>Microsoft Office PowerPoint</Application>
  <PresentationFormat>Widescreen</PresentationFormat>
  <Paragraphs>194</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CMMI7</vt:lpstr>
      <vt:lpstr>Erewhon-Regular</vt:lpstr>
      <vt:lpstr>Gill Sans</vt:lpstr>
      <vt:lpstr>Lato Regular</vt:lpstr>
      <vt:lpstr>新細明體</vt:lpstr>
      <vt:lpstr>SimSun</vt:lpstr>
      <vt:lpstr>Arial</vt:lpstr>
      <vt:lpstr>Calibri</vt:lpstr>
      <vt:lpstr>Calibri Light</vt:lpstr>
      <vt:lpstr>Segoe UI</vt:lpstr>
      <vt:lpstr>Wingdings</vt:lpstr>
      <vt:lpstr>Office Theme</vt:lpstr>
      <vt:lpstr>Quantum Algorithm Grand Challenge 2024:  A Special Ansatz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Algorithm Grand Challenge 2024:  A Special Ansatz Approach</dc:title>
  <dc:creator>Kuan Cheng Chen</dc:creator>
  <cp:lastModifiedBy>Kuan Cheng Chen</cp:lastModifiedBy>
  <cp:revision>10</cp:revision>
  <dcterms:created xsi:type="dcterms:W3CDTF">2024-06-29T23:42:15Z</dcterms:created>
  <dcterms:modified xsi:type="dcterms:W3CDTF">2024-06-30T07:01:30Z</dcterms:modified>
</cp:coreProperties>
</file>