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2" r:id="rId5"/>
    <p:sldId id="285" r:id="rId6"/>
    <p:sldId id="261" r:id="rId7"/>
    <p:sldId id="266" r:id="rId8"/>
    <p:sldId id="264" r:id="rId9"/>
    <p:sldId id="265"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34" y="1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1/10/2021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47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847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302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785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852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1/10/2021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450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1/10/2021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121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30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160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1/10/2021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697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1/10/2021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13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2660898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588754-E16F-42DF-A8EF-29DB5649BE39}"/>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FFE292AE-1233-4CA3-B95E-0CB75DA01F28}"/>
              </a:ext>
            </a:extLst>
          </p:cNvPr>
          <p:cNvSpPr>
            <a:spLocks noGrp="1"/>
          </p:cNvSpPr>
          <p:nvPr>
            <p:ph type="ctrTitle"/>
          </p:nvPr>
        </p:nvSpPr>
        <p:spPr>
          <a:xfrm>
            <a:off x="841249" y="941832"/>
            <a:ext cx="10506456" cy="2057400"/>
          </a:xfrm>
        </p:spPr>
        <p:txBody>
          <a:bodyPr vert="horz" lIns="91440" tIns="45720" rIns="91440" bIns="45720" rtlCol="0" anchor="b">
            <a:normAutofit/>
          </a:bodyPr>
          <a:lstStyle/>
          <a:p>
            <a:r>
              <a:rPr lang="en-US" sz="5000"/>
              <a:t>ReadUp</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FA37BBF-C69B-4632-8418-4144D4CF06A9}"/>
              </a:ext>
            </a:extLst>
          </p:cNvPr>
          <p:cNvSpPr>
            <a:spLocks noGrp="1"/>
          </p:cNvSpPr>
          <p:nvPr>
            <p:ph type="subTitle" idx="1"/>
          </p:nvPr>
        </p:nvSpPr>
        <p:spPr>
          <a:xfrm>
            <a:off x="841248" y="3502152"/>
            <a:ext cx="10506456" cy="2670048"/>
          </a:xfrm>
        </p:spPr>
        <p:txBody>
          <a:bodyPr vert="horz" lIns="91440" tIns="45720" rIns="91440" bIns="45720" rtlCol="0">
            <a:normAutofit/>
          </a:bodyPr>
          <a:lstStyle/>
          <a:p>
            <a:pPr indent="-228600">
              <a:spcAft>
                <a:spcPts val="800"/>
              </a:spcAft>
              <a:buFont typeface="Arial" panose="020B0604020202020204" pitchFamily="34" charset="0"/>
              <a:buChar char="•"/>
            </a:pPr>
            <a:r>
              <a:rPr lang="en-US" sz="2000">
                <a:effectLst/>
              </a:rPr>
              <a:t>2201810943 - Muhamad Daffa Mennawi</a:t>
            </a:r>
          </a:p>
          <a:p>
            <a:pPr indent="-228600">
              <a:spcAft>
                <a:spcPts val="800"/>
              </a:spcAft>
              <a:buFont typeface="Arial" panose="020B0604020202020204" pitchFamily="34" charset="0"/>
              <a:buChar char="•"/>
            </a:pPr>
            <a:r>
              <a:rPr lang="en-US" sz="2000">
                <a:effectLst/>
              </a:rPr>
              <a:t>2201760945 - Kevin Orlando Sutanto</a:t>
            </a:r>
          </a:p>
          <a:p>
            <a:pPr indent="-228600">
              <a:spcAft>
                <a:spcPts val="800"/>
              </a:spcAft>
              <a:buFont typeface="Arial" panose="020B0604020202020204" pitchFamily="34" charset="0"/>
              <a:buChar char="•"/>
            </a:pPr>
            <a:r>
              <a:rPr lang="en-US" sz="2000">
                <a:effectLst/>
              </a:rPr>
              <a:t>2201752994 - Louis Choules</a:t>
            </a:r>
          </a:p>
          <a:p>
            <a:pPr indent="-228600">
              <a:buFont typeface="Arial" panose="020B0604020202020204" pitchFamily="34" charset="0"/>
              <a:buChar char="•"/>
            </a:pPr>
            <a:endParaRPr lang="en-US" sz="2000"/>
          </a:p>
        </p:txBody>
      </p:sp>
    </p:spTree>
    <p:extLst>
      <p:ext uri="{BB962C8B-B14F-4D97-AF65-F5344CB8AC3E}">
        <p14:creationId xmlns:p14="http://schemas.microsoft.com/office/powerpoint/2010/main" val="19889913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3E86CB-F15C-41DF-90BB-E15CAD60670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Genre</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75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06F6-683B-40D3-AE4B-ACE04A31C09A}"/>
              </a:ext>
            </a:extLst>
          </p:cNvPr>
          <p:cNvSpPr>
            <a:spLocks noGrp="1"/>
          </p:cNvSpPr>
          <p:nvPr>
            <p:ph type="title"/>
          </p:nvPr>
        </p:nvSpPr>
        <p:spPr/>
        <p:txBody>
          <a:bodyPr/>
          <a:lstStyle/>
          <a:p>
            <a:r>
              <a:rPr lang="en-US" dirty="0"/>
              <a:t>Explanation</a:t>
            </a:r>
            <a:endParaRPr lang="en-ID" dirty="0"/>
          </a:p>
        </p:txBody>
      </p:sp>
      <p:sp>
        <p:nvSpPr>
          <p:cNvPr id="3" name="Content Placeholder 2">
            <a:extLst>
              <a:ext uri="{FF2B5EF4-FFF2-40B4-BE49-F238E27FC236}">
                <a16:creationId xmlns:a16="http://schemas.microsoft.com/office/drawing/2014/main" id="{038F6C4B-0A20-4B77-9385-5D142B0FDF75}"/>
              </a:ext>
            </a:extLst>
          </p:cNvPr>
          <p:cNvSpPr>
            <a:spLocks noGrp="1"/>
          </p:cNvSpPr>
          <p:nvPr>
            <p:ph idx="1"/>
          </p:nvPr>
        </p:nvSpPr>
        <p:spPr/>
        <p:txBody>
          <a:bodyPr>
            <a:normAutofit/>
          </a:bodyPr>
          <a:lstStyle/>
          <a:p>
            <a:pPr marL="0" indent="0">
              <a:buNone/>
            </a:pPr>
            <a:r>
              <a:rPr lang="en-US" sz="3200" dirty="0"/>
              <a:t>This page shows all of the available genre so that the user can search for manga based on its genre. The genres can be displayed in two ways, sorted according to alphabetical order or by popularity.</a:t>
            </a:r>
            <a:endParaRPr lang="en-ID" sz="3200" dirty="0"/>
          </a:p>
        </p:txBody>
      </p:sp>
    </p:spTree>
    <p:extLst>
      <p:ext uri="{BB962C8B-B14F-4D97-AF65-F5344CB8AC3E}">
        <p14:creationId xmlns:p14="http://schemas.microsoft.com/office/powerpoint/2010/main" val="146500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337613" y="304705"/>
            <a:ext cx="11516773" cy="6248588"/>
          </a:xfrm>
          <a:prstGeom prst="rect">
            <a:avLst/>
          </a:prstGeom>
        </p:spPr>
      </p:pic>
    </p:spTree>
    <p:extLst>
      <p:ext uri="{BB962C8B-B14F-4D97-AF65-F5344CB8AC3E}">
        <p14:creationId xmlns:p14="http://schemas.microsoft.com/office/powerpoint/2010/main" val="362660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337614" y="304705"/>
            <a:ext cx="11516771" cy="6248588"/>
          </a:xfrm>
          <a:prstGeom prst="rect">
            <a:avLst/>
          </a:prstGeom>
        </p:spPr>
      </p:pic>
    </p:spTree>
    <p:extLst>
      <p:ext uri="{BB962C8B-B14F-4D97-AF65-F5344CB8AC3E}">
        <p14:creationId xmlns:p14="http://schemas.microsoft.com/office/powerpoint/2010/main" val="63621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3E86CB-F15C-41DF-90BB-E15CAD60670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Display Manga by Genre</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73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06F6-683B-40D3-AE4B-ACE04A31C09A}"/>
              </a:ext>
            </a:extLst>
          </p:cNvPr>
          <p:cNvSpPr>
            <a:spLocks noGrp="1"/>
          </p:cNvSpPr>
          <p:nvPr>
            <p:ph type="title"/>
          </p:nvPr>
        </p:nvSpPr>
        <p:spPr/>
        <p:txBody>
          <a:bodyPr/>
          <a:lstStyle/>
          <a:p>
            <a:r>
              <a:rPr lang="en-US" dirty="0"/>
              <a:t>Explanation</a:t>
            </a:r>
            <a:endParaRPr lang="en-ID" dirty="0"/>
          </a:p>
        </p:txBody>
      </p:sp>
      <p:sp>
        <p:nvSpPr>
          <p:cNvPr id="3" name="Content Placeholder 2">
            <a:extLst>
              <a:ext uri="{FF2B5EF4-FFF2-40B4-BE49-F238E27FC236}">
                <a16:creationId xmlns:a16="http://schemas.microsoft.com/office/drawing/2014/main" id="{038F6C4B-0A20-4B77-9385-5D142B0FDF75}"/>
              </a:ext>
            </a:extLst>
          </p:cNvPr>
          <p:cNvSpPr>
            <a:spLocks noGrp="1"/>
          </p:cNvSpPr>
          <p:nvPr>
            <p:ph idx="1"/>
          </p:nvPr>
        </p:nvSpPr>
        <p:spPr/>
        <p:txBody>
          <a:bodyPr>
            <a:normAutofit/>
          </a:bodyPr>
          <a:lstStyle/>
          <a:p>
            <a:pPr marL="0" indent="0">
              <a:buNone/>
            </a:pPr>
            <a:r>
              <a:rPr lang="en-US" sz="3200" dirty="0"/>
              <a:t>This page shows all manga which fit certain genre chosen by the user</a:t>
            </a:r>
            <a:endParaRPr lang="en-ID" sz="3200" dirty="0"/>
          </a:p>
        </p:txBody>
      </p:sp>
    </p:spTree>
    <p:extLst>
      <p:ext uri="{BB962C8B-B14F-4D97-AF65-F5344CB8AC3E}">
        <p14:creationId xmlns:p14="http://schemas.microsoft.com/office/powerpoint/2010/main" val="359294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337614" y="304705"/>
            <a:ext cx="11516771" cy="6248588"/>
          </a:xfrm>
          <a:prstGeom prst="rect">
            <a:avLst/>
          </a:prstGeom>
        </p:spPr>
      </p:pic>
    </p:spTree>
    <p:extLst>
      <p:ext uri="{BB962C8B-B14F-4D97-AF65-F5344CB8AC3E}">
        <p14:creationId xmlns:p14="http://schemas.microsoft.com/office/powerpoint/2010/main" val="249793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3E86CB-F15C-41DF-90BB-E15CAD60670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Manga Detail</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37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06F6-683B-40D3-AE4B-ACE04A31C09A}"/>
              </a:ext>
            </a:extLst>
          </p:cNvPr>
          <p:cNvSpPr>
            <a:spLocks noGrp="1"/>
          </p:cNvSpPr>
          <p:nvPr>
            <p:ph type="title"/>
          </p:nvPr>
        </p:nvSpPr>
        <p:spPr/>
        <p:txBody>
          <a:bodyPr/>
          <a:lstStyle/>
          <a:p>
            <a:r>
              <a:rPr lang="en-US" dirty="0"/>
              <a:t>Explanation</a:t>
            </a:r>
            <a:endParaRPr lang="en-ID" dirty="0"/>
          </a:p>
        </p:txBody>
      </p:sp>
      <p:sp>
        <p:nvSpPr>
          <p:cNvPr id="3" name="Content Placeholder 2">
            <a:extLst>
              <a:ext uri="{FF2B5EF4-FFF2-40B4-BE49-F238E27FC236}">
                <a16:creationId xmlns:a16="http://schemas.microsoft.com/office/drawing/2014/main" id="{038F6C4B-0A20-4B77-9385-5D142B0FDF75}"/>
              </a:ext>
            </a:extLst>
          </p:cNvPr>
          <p:cNvSpPr>
            <a:spLocks noGrp="1"/>
          </p:cNvSpPr>
          <p:nvPr>
            <p:ph idx="1"/>
          </p:nvPr>
        </p:nvSpPr>
        <p:spPr/>
        <p:txBody>
          <a:bodyPr>
            <a:normAutofit/>
          </a:bodyPr>
          <a:lstStyle/>
          <a:p>
            <a:pPr marL="0" indent="0">
              <a:buNone/>
            </a:pPr>
            <a:r>
              <a:rPr lang="en-US" sz="3200" dirty="0"/>
              <a:t>This page shows a selected manga’s details, including its ratings, list of available chapters, description and many more.</a:t>
            </a:r>
            <a:endParaRPr lang="en-ID" sz="3200" dirty="0"/>
          </a:p>
        </p:txBody>
      </p:sp>
    </p:spTree>
    <p:extLst>
      <p:ext uri="{BB962C8B-B14F-4D97-AF65-F5344CB8AC3E}">
        <p14:creationId xmlns:p14="http://schemas.microsoft.com/office/powerpoint/2010/main" val="47291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348478" y="304705"/>
            <a:ext cx="11495043" cy="6248588"/>
          </a:xfrm>
          <a:prstGeom prst="rect">
            <a:avLst/>
          </a:prstGeom>
        </p:spPr>
      </p:pic>
    </p:spTree>
    <p:extLst>
      <p:ext uri="{BB962C8B-B14F-4D97-AF65-F5344CB8AC3E}">
        <p14:creationId xmlns:p14="http://schemas.microsoft.com/office/powerpoint/2010/main" val="180520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1544-316B-4AD4-914A-89A15F882971}"/>
              </a:ext>
            </a:extLst>
          </p:cNvPr>
          <p:cNvSpPr>
            <a:spLocks noGrp="1"/>
          </p:cNvSpPr>
          <p:nvPr>
            <p:ph type="title"/>
          </p:nvPr>
        </p:nvSpPr>
        <p:spPr/>
        <p:txBody>
          <a:bodyPr/>
          <a:lstStyle/>
          <a:p>
            <a:r>
              <a:rPr lang="en-US" dirty="0" err="1"/>
              <a:t>ReadUp</a:t>
            </a:r>
            <a:endParaRPr lang="en-ID" dirty="0"/>
          </a:p>
        </p:txBody>
      </p:sp>
      <p:sp>
        <p:nvSpPr>
          <p:cNvPr id="3" name="Content Placeholder 2">
            <a:extLst>
              <a:ext uri="{FF2B5EF4-FFF2-40B4-BE49-F238E27FC236}">
                <a16:creationId xmlns:a16="http://schemas.microsoft.com/office/drawing/2014/main" id="{44F14574-0105-40A0-A476-AE37EA5F0298}"/>
              </a:ext>
            </a:extLst>
          </p:cNvPr>
          <p:cNvSpPr>
            <a:spLocks noGrp="1"/>
          </p:cNvSpPr>
          <p:nvPr>
            <p:ph idx="1"/>
          </p:nvPr>
        </p:nvSpPr>
        <p:spPr/>
        <p:txBody>
          <a:bodyPr/>
          <a:lstStyle/>
          <a:p>
            <a:r>
              <a:rPr lang="en-US" dirty="0" err="1"/>
              <a:t>ReadUp</a:t>
            </a:r>
            <a:r>
              <a:rPr lang="en-US" dirty="0"/>
              <a:t> is a free website to read various Japanese comics and manga</a:t>
            </a:r>
          </a:p>
          <a:p>
            <a:r>
              <a:rPr lang="en-US" dirty="0"/>
              <a:t>The website is entirely free without ads and is delivered in high definition</a:t>
            </a:r>
          </a:p>
          <a:p>
            <a:endParaRPr lang="en-US" dirty="0"/>
          </a:p>
          <a:p>
            <a:pPr marL="0" indent="0">
              <a:buNone/>
            </a:pPr>
            <a:r>
              <a:rPr lang="en-US" dirty="0"/>
              <a:t>Disclaimer: Website still uses dummy data</a:t>
            </a:r>
          </a:p>
        </p:txBody>
      </p:sp>
    </p:spTree>
    <p:extLst>
      <p:ext uri="{BB962C8B-B14F-4D97-AF65-F5344CB8AC3E}">
        <p14:creationId xmlns:p14="http://schemas.microsoft.com/office/powerpoint/2010/main" val="133963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3E86CB-F15C-41DF-90BB-E15CAD60670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Read Manga</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741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06F6-683B-40D3-AE4B-ACE04A31C09A}"/>
              </a:ext>
            </a:extLst>
          </p:cNvPr>
          <p:cNvSpPr>
            <a:spLocks noGrp="1"/>
          </p:cNvSpPr>
          <p:nvPr>
            <p:ph type="title"/>
          </p:nvPr>
        </p:nvSpPr>
        <p:spPr/>
        <p:txBody>
          <a:bodyPr/>
          <a:lstStyle/>
          <a:p>
            <a:r>
              <a:rPr lang="en-US" dirty="0"/>
              <a:t>Explanation</a:t>
            </a:r>
            <a:endParaRPr lang="en-ID" dirty="0"/>
          </a:p>
        </p:txBody>
      </p:sp>
      <p:sp>
        <p:nvSpPr>
          <p:cNvPr id="3" name="Content Placeholder 2">
            <a:extLst>
              <a:ext uri="{FF2B5EF4-FFF2-40B4-BE49-F238E27FC236}">
                <a16:creationId xmlns:a16="http://schemas.microsoft.com/office/drawing/2014/main" id="{038F6C4B-0A20-4B77-9385-5D142B0FDF75}"/>
              </a:ext>
            </a:extLst>
          </p:cNvPr>
          <p:cNvSpPr>
            <a:spLocks noGrp="1"/>
          </p:cNvSpPr>
          <p:nvPr>
            <p:ph idx="1"/>
          </p:nvPr>
        </p:nvSpPr>
        <p:spPr/>
        <p:txBody>
          <a:bodyPr>
            <a:normAutofit/>
          </a:bodyPr>
          <a:lstStyle/>
          <a:p>
            <a:pPr marL="0" indent="0">
              <a:buNone/>
            </a:pPr>
            <a:r>
              <a:rPr lang="en-US" sz="3200" dirty="0"/>
              <a:t>This is the page where the users read the manga page by page, delivered in high quality.</a:t>
            </a:r>
            <a:endParaRPr lang="en-ID" sz="3200" dirty="0"/>
          </a:p>
        </p:txBody>
      </p:sp>
    </p:spTree>
    <p:extLst>
      <p:ext uri="{BB962C8B-B14F-4D97-AF65-F5344CB8AC3E}">
        <p14:creationId xmlns:p14="http://schemas.microsoft.com/office/powerpoint/2010/main" val="4149535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348478" y="310600"/>
            <a:ext cx="11495043" cy="6236798"/>
          </a:xfrm>
          <a:prstGeom prst="rect">
            <a:avLst/>
          </a:prstGeom>
        </p:spPr>
      </p:pic>
    </p:spTree>
    <p:extLst>
      <p:ext uri="{BB962C8B-B14F-4D97-AF65-F5344CB8AC3E}">
        <p14:creationId xmlns:p14="http://schemas.microsoft.com/office/powerpoint/2010/main" val="3312895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3E86CB-F15C-41DF-90BB-E15CAD60670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Authentication</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6566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06F6-683B-40D3-AE4B-ACE04A31C09A}"/>
              </a:ext>
            </a:extLst>
          </p:cNvPr>
          <p:cNvSpPr>
            <a:spLocks noGrp="1"/>
          </p:cNvSpPr>
          <p:nvPr>
            <p:ph type="title"/>
          </p:nvPr>
        </p:nvSpPr>
        <p:spPr/>
        <p:txBody>
          <a:bodyPr/>
          <a:lstStyle/>
          <a:p>
            <a:r>
              <a:rPr lang="en-US" dirty="0"/>
              <a:t>Explanation</a:t>
            </a:r>
            <a:endParaRPr lang="en-ID" dirty="0"/>
          </a:p>
        </p:txBody>
      </p:sp>
      <p:sp>
        <p:nvSpPr>
          <p:cNvPr id="3" name="Content Placeholder 2">
            <a:extLst>
              <a:ext uri="{FF2B5EF4-FFF2-40B4-BE49-F238E27FC236}">
                <a16:creationId xmlns:a16="http://schemas.microsoft.com/office/drawing/2014/main" id="{038F6C4B-0A20-4B77-9385-5D142B0FDF75}"/>
              </a:ext>
            </a:extLst>
          </p:cNvPr>
          <p:cNvSpPr>
            <a:spLocks noGrp="1"/>
          </p:cNvSpPr>
          <p:nvPr>
            <p:ph idx="1"/>
          </p:nvPr>
        </p:nvSpPr>
        <p:spPr/>
        <p:txBody>
          <a:bodyPr>
            <a:normAutofit/>
          </a:bodyPr>
          <a:lstStyle/>
          <a:p>
            <a:pPr marL="0" indent="0">
              <a:buNone/>
            </a:pPr>
            <a:r>
              <a:rPr lang="en-US" sz="3200" dirty="0" err="1"/>
              <a:t>ReadUp</a:t>
            </a:r>
            <a:r>
              <a:rPr lang="en-US" sz="3200" dirty="0"/>
              <a:t> also provides user with login and register page so that we can keep track of many things a user has already done, such as leaving a rating on a manga or many other activities.</a:t>
            </a:r>
            <a:endParaRPr lang="en-ID" sz="3200" dirty="0"/>
          </a:p>
        </p:txBody>
      </p:sp>
    </p:spTree>
    <p:extLst>
      <p:ext uri="{BB962C8B-B14F-4D97-AF65-F5344CB8AC3E}">
        <p14:creationId xmlns:p14="http://schemas.microsoft.com/office/powerpoint/2010/main" val="2841755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370127" y="310600"/>
            <a:ext cx="11451745" cy="6236798"/>
          </a:xfrm>
          <a:prstGeom prst="rect">
            <a:avLst/>
          </a:prstGeom>
        </p:spPr>
      </p:pic>
    </p:spTree>
    <p:extLst>
      <p:ext uri="{BB962C8B-B14F-4D97-AF65-F5344CB8AC3E}">
        <p14:creationId xmlns:p14="http://schemas.microsoft.com/office/powerpoint/2010/main" val="3786858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370127" y="322346"/>
            <a:ext cx="11451745" cy="6213306"/>
          </a:xfrm>
          <a:prstGeom prst="rect">
            <a:avLst/>
          </a:prstGeom>
        </p:spPr>
      </p:pic>
    </p:spTree>
    <p:extLst>
      <p:ext uri="{BB962C8B-B14F-4D97-AF65-F5344CB8AC3E}">
        <p14:creationId xmlns:p14="http://schemas.microsoft.com/office/powerpoint/2010/main" val="126089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3E86CB-F15C-41DF-90BB-E15CAD60670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Homepage</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43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06F6-683B-40D3-AE4B-ACE04A31C09A}"/>
              </a:ext>
            </a:extLst>
          </p:cNvPr>
          <p:cNvSpPr>
            <a:spLocks noGrp="1"/>
          </p:cNvSpPr>
          <p:nvPr>
            <p:ph type="title"/>
          </p:nvPr>
        </p:nvSpPr>
        <p:spPr/>
        <p:txBody>
          <a:bodyPr/>
          <a:lstStyle/>
          <a:p>
            <a:r>
              <a:rPr lang="en-US" dirty="0"/>
              <a:t>Explanation</a:t>
            </a:r>
            <a:endParaRPr lang="en-ID" dirty="0"/>
          </a:p>
        </p:txBody>
      </p:sp>
      <p:sp>
        <p:nvSpPr>
          <p:cNvPr id="3" name="Content Placeholder 2">
            <a:extLst>
              <a:ext uri="{FF2B5EF4-FFF2-40B4-BE49-F238E27FC236}">
                <a16:creationId xmlns:a16="http://schemas.microsoft.com/office/drawing/2014/main" id="{038F6C4B-0A20-4B77-9385-5D142B0FDF75}"/>
              </a:ext>
            </a:extLst>
          </p:cNvPr>
          <p:cNvSpPr>
            <a:spLocks noGrp="1"/>
          </p:cNvSpPr>
          <p:nvPr>
            <p:ph idx="1"/>
          </p:nvPr>
        </p:nvSpPr>
        <p:spPr/>
        <p:txBody>
          <a:bodyPr>
            <a:normAutofit/>
          </a:bodyPr>
          <a:lstStyle/>
          <a:p>
            <a:pPr marL="0" indent="0">
              <a:buNone/>
            </a:pPr>
            <a:r>
              <a:rPr lang="en-US" sz="3200" dirty="0"/>
              <a:t>The homepage shows some of the most currently popular manga and some of the most recent releases. The algorithm used for determining which manga is popular is still not final so it can still be adjusted.</a:t>
            </a:r>
            <a:endParaRPr lang="en-ID" sz="3200" dirty="0"/>
          </a:p>
        </p:txBody>
      </p:sp>
    </p:spTree>
    <p:extLst>
      <p:ext uri="{BB962C8B-B14F-4D97-AF65-F5344CB8AC3E}">
        <p14:creationId xmlns:p14="http://schemas.microsoft.com/office/powerpoint/2010/main" val="381973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370127" y="322375"/>
            <a:ext cx="11451745" cy="6213247"/>
          </a:xfrm>
          <a:prstGeom prst="rect">
            <a:avLst/>
          </a:prstGeom>
        </p:spPr>
      </p:pic>
    </p:spTree>
    <p:extLst>
      <p:ext uri="{BB962C8B-B14F-4D97-AF65-F5344CB8AC3E}">
        <p14:creationId xmlns:p14="http://schemas.microsoft.com/office/powerpoint/2010/main" val="140077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277357" y="645982"/>
            <a:ext cx="11637285" cy="5526218"/>
          </a:xfrm>
          <a:prstGeom prst="rect">
            <a:avLst/>
          </a:prstGeom>
        </p:spPr>
      </p:pic>
    </p:spTree>
    <p:extLst>
      <p:ext uri="{BB962C8B-B14F-4D97-AF65-F5344CB8AC3E}">
        <p14:creationId xmlns:p14="http://schemas.microsoft.com/office/powerpoint/2010/main" val="403327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3E86CB-F15C-41DF-90BB-E15CAD60670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Hot Manga</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8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06F6-683B-40D3-AE4B-ACE04A31C09A}"/>
              </a:ext>
            </a:extLst>
          </p:cNvPr>
          <p:cNvSpPr>
            <a:spLocks noGrp="1"/>
          </p:cNvSpPr>
          <p:nvPr>
            <p:ph type="title"/>
          </p:nvPr>
        </p:nvSpPr>
        <p:spPr/>
        <p:txBody>
          <a:bodyPr/>
          <a:lstStyle/>
          <a:p>
            <a:r>
              <a:rPr lang="en-US" dirty="0"/>
              <a:t>Explanation</a:t>
            </a:r>
            <a:endParaRPr lang="en-ID" dirty="0"/>
          </a:p>
        </p:txBody>
      </p:sp>
      <p:sp>
        <p:nvSpPr>
          <p:cNvPr id="3" name="Content Placeholder 2">
            <a:extLst>
              <a:ext uri="{FF2B5EF4-FFF2-40B4-BE49-F238E27FC236}">
                <a16:creationId xmlns:a16="http://schemas.microsoft.com/office/drawing/2014/main" id="{038F6C4B-0A20-4B77-9385-5D142B0FDF75}"/>
              </a:ext>
            </a:extLst>
          </p:cNvPr>
          <p:cNvSpPr>
            <a:spLocks noGrp="1"/>
          </p:cNvSpPr>
          <p:nvPr>
            <p:ph idx="1"/>
          </p:nvPr>
        </p:nvSpPr>
        <p:spPr/>
        <p:txBody>
          <a:bodyPr>
            <a:normAutofit/>
          </a:bodyPr>
          <a:lstStyle/>
          <a:p>
            <a:pPr marL="0" indent="0">
              <a:buNone/>
            </a:pPr>
            <a:r>
              <a:rPr lang="en-US" sz="3200" dirty="0"/>
              <a:t>This page shows more of the currently trending Manga according to user’s rating and view.</a:t>
            </a:r>
            <a:endParaRPr lang="en-ID" sz="3200" dirty="0"/>
          </a:p>
        </p:txBody>
      </p:sp>
    </p:spTree>
    <p:extLst>
      <p:ext uri="{BB962C8B-B14F-4D97-AF65-F5344CB8AC3E}">
        <p14:creationId xmlns:p14="http://schemas.microsoft.com/office/powerpoint/2010/main" val="29687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CF72-E7C9-4C5C-A96D-271B784FF151}"/>
              </a:ext>
            </a:extLst>
          </p:cNvPr>
          <p:cNvSpPr>
            <a:spLocks noGrp="1"/>
          </p:cNvSpPr>
          <p:nvPr>
            <p:ph type="title"/>
          </p:nvPr>
        </p:nvSpPr>
        <p:spPr/>
        <p:txBody>
          <a:bodyPr/>
          <a:lstStyle/>
          <a:p>
            <a:endParaRPr lang="en-ID" baseline="30000" dirty="0"/>
          </a:p>
        </p:txBody>
      </p:sp>
      <p:sp>
        <p:nvSpPr>
          <p:cNvPr id="3" name="Content Placeholder 2">
            <a:extLst>
              <a:ext uri="{FF2B5EF4-FFF2-40B4-BE49-F238E27FC236}">
                <a16:creationId xmlns:a16="http://schemas.microsoft.com/office/drawing/2014/main" id="{27D858B5-ECFF-4914-8AA6-0D3C421A01CE}"/>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0772C55B-2BA5-49D1-83EF-6D543F98024C}"/>
              </a:ext>
            </a:extLst>
          </p:cNvPr>
          <p:cNvPicPr/>
          <p:nvPr/>
        </p:nvPicPr>
        <p:blipFill>
          <a:blip r:embed="rId2">
            <a:extLst>
              <a:ext uri="{28A0092B-C50C-407E-A947-70E740481C1C}">
                <a14:useLocalDpi xmlns:a14="http://schemas.microsoft.com/office/drawing/2010/main" val="0"/>
              </a:ext>
            </a:extLst>
          </a:blip>
          <a:srcRect/>
          <a:stretch/>
        </p:blipFill>
        <p:spPr>
          <a:xfrm>
            <a:off x="337613" y="292893"/>
            <a:ext cx="11516773" cy="6272213"/>
          </a:xfrm>
          <a:prstGeom prst="rect">
            <a:avLst/>
          </a:prstGeom>
        </p:spPr>
      </p:pic>
    </p:spTree>
    <p:extLst>
      <p:ext uri="{BB962C8B-B14F-4D97-AF65-F5344CB8AC3E}">
        <p14:creationId xmlns:p14="http://schemas.microsoft.com/office/powerpoint/2010/main" val="8899485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13B37"/>
      </a:dk2>
      <a:lt2>
        <a:srgbClr val="E8E5E2"/>
      </a:lt2>
      <a:accent1>
        <a:srgbClr val="2985E7"/>
      </a:accent1>
      <a:accent2>
        <a:srgbClr val="15B4C5"/>
      </a:accent2>
      <a:accent3>
        <a:srgbClr val="20B787"/>
      </a:accent3>
      <a:accent4>
        <a:srgbClr val="14BA40"/>
      </a:accent4>
      <a:accent5>
        <a:srgbClr val="38BA21"/>
      </a:accent5>
      <a:accent6>
        <a:srgbClr val="70B614"/>
      </a:accent6>
      <a:hlink>
        <a:srgbClr val="319332"/>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26</TotalTime>
  <Words>252</Words>
  <Application>Microsoft Office PowerPoint</Application>
  <PresentationFormat>Widescreen</PresentationFormat>
  <Paragraphs>30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Avenir Next LT Pro</vt:lpstr>
      <vt:lpstr>Calibri</vt:lpstr>
      <vt:lpstr>AccentBoxVTI</vt:lpstr>
      <vt:lpstr>ReadUp</vt:lpstr>
      <vt:lpstr>ReadUp</vt:lpstr>
      <vt:lpstr>Homepage</vt:lpstr>
      <vt:lpstr>Explanation</vt:lpstr>
      <vt:lpstr>PowerPoint Presentation</vt:lpstr>
      <vt:lpstr>PowerPoint Presentation</vt:lpstr>
      <vt:lpstr>Hot Manga</vt:lpstr>
      <vt:lpstr>Explanation</vt:lpstr>
      <vt:lpstr>PowerPoint Presentation</vt:lpstr>
      <vt:lpstr>Genre</vt:lpstr>
      <vt:lpstr>Explanation</vt:lpstr>
      <vt:lpstr>PowerPoint Presentation</vt:lpstr>
      <vt:lpstr>PowerPoint Presentation</vt:lpstr>
      <vt:lpstr>Display Manga by Genre</vt:lpstr>
      <vt:lpstr>Explanation</vt:lpstr>
      <vt:lpstr>PowerPoint Presentation</vt:lpstr>
      <vt:lpstr>Manga Detail</vt:lpstr>
      <vt:lpstr>Explanation</vt:lpstr>
      <vt:lpstr>PowerPoint Presentation</vt:lpstr>
      <vt:lpstr>Read Manga</vt:lpstr>
      <vt:lpstr>Explanation</vt:lpstr>
      <vt:lpstr>PowerPoint Presentation</vt:lpstr>
      <vt:lpstr>Authentication</vt:lpstr>
      <vt:lpstr>Explanation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ReadUp</dc:title>
  <dc:creator>CHRISTIAN YUKIO SUTANTO</dc:creator>
  <cp:lastModifiedBy>LOUIS CHOULES</cp:lastModifiedBy>
  <cp:revision>6</cp:revision>
  <dcterms:created xsi:type="dcterms:W3CDTF">2021-01-10T14:56:22Z</dcterms:created>
  <dcterms:modified xsi:type="dcterms:W3CDTF">2021-01-10T15:32:20Z</dcterms:modified>
</cp:coreProperties>
</file>