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294CA-75AE-EBB8-10ED-78A7F43E1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15BBC0-00DA-7419-C091-24F61291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5B557E-D05A-044B-4878-7FF06943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042A5-CD62-7602-95C8-100744B2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FE92B-B141-61B6-1767-EA75F321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8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5EE0A-AEC4-35F4-5D44-C6FE8E5F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41548A-1ECC-0946-D0F2-ABC81787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A51BFD-6731-B13E-C06D-6C1DEA3B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89F89-E75E-C547-5C7A-F8A5064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0BBB3-0542-2ABF-B53E-B8D7E0E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147B7E-B711-267A-495E-F3FF6B6EE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7A1C34-038E-296C-74D4-98A90476E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83618-BAB4-2BCE-7065-95BC275D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186AC-BF3D-31DC-ACED-71AB895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A1B1A7-773F-E644-50C4-EDD2171B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4E42F-AB1D-5C4E-C1BF-E1924B50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895D5-3CA3-6F2B-0F66-6817F995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864413-BFD9-E302-BB7C-D96A24F5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70DE3-14B8-1A7A-911A-82D04C24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C8F92-7446-8518-2192-F9ED7336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5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9A84D-5F28-6501-CCA4-FA25C85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080D3A-253C-BB92-280D-0036B4B4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17C49-7901-8057-30FE-F10C72F2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272A21-793B-FCD6-3028-B165CF5A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57F6F7-43F9-B34E-2942-CEF1C8DF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3995A-5033-69C8-6D99-113F93BC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4343A-CC2D-ED1E-9233-47C9FE83C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8EF6D8-7C65-F832-7AF5-771DC696E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C4C3BC-1E69-ACF9-F4D4-5211203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4886C7-ACAB-7D5F-EEDE-2318EDAE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A01FA7-20BC-57F0-5591-1B1016FB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1396A-BA0B-4E52-FE7A-50B802F4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CED02A-74CA-7790-A348-BE88CB0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DFF305-3EBB-EA0A-E577-DA76C31C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513DA5-EA3B-AD51-E019-B88BC3DA3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C0D163-543F-0189-8486-36CEBA662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6E338E-5706-5203-7073-67D870D0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A5621D-2980-7CF0-6CD1-9B691AA3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54A8FD-705B-CE9B-3E34-406309A7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9BECC-8E42-70E1-B857-6400731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AB337A-1E27-EBEC-36F5-2BD6281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06639F-E78C-3479-4D7C-E4703C74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9FF29F-0083-649D-A3AC-3CBD5402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75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07E223-19AE-85E8-3E59-B48EDEA3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70D809-372F-4B20-1A71-CA500B6D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FBDA2B-C0B9-E5A1-3BB6-0267DD40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C819-7F2D-D5A8-BB7C-7CF09246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7BB27-CF38-734D-42D3-373857D7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A17A19-ACD0-D604-8CEA-BED97677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D86173-602F-AB73-5197-1E7B2502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3B187-9B08-2868-623D-3A8E6171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38631-400F-7B62-3119-37709EE6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2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33F73-E39C-BDCE-84D7-22057182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041C1C-7B2E-F1A1-4EC9-35F6FA80A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AFB38C-AECF-7FBA-06EC-BA1D2C267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1556AC-29A8-1C30-F52C-9324DF89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E04A2A-67F5-00FF-0BEA-B791AE49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55B40-8360-9B50-AD9E-21677587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5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65D099-35A4-91F4-ECBE-B769C97B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637809-1C60-FF58-CFED-30DC7335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36E35-9727-882B-2B15-05CED96E8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DA92-D0F7-F640-B6A6-997C3F38FCC2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C689D-22A1-76C4-D75B-2781783A6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F6FE9-1048-D9B7-9909-776EAA878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EB713-FC95-F743-8B3D-14F7641282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0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0C0B9-5F30-1363-7570-DC33F8C4F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ABDE08-0970-B20D-024B-3A130C8B9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721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Deside</dc:creator>
  <cp:lastModifiedBy>Guillaume Deside</cp:lastModifiedBy>
  <cp:revision>1</cp:revision>
  <dcterms:created xsi:type="dcterms:W3CDTF">2022-10-13T07:33:06Z</dcterms:created>
  <dcterms:modified xsi:type="dcterms:W3CDTF">2022-10-13T07:33:29Z</dcterms:modified>
</cp:coreProperties>
</file>