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C57D-7326-4D63-A5D0-4BF480400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2D4A-568B-4B1E-B1D6-998161D76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5F4F-0323-4EDC-8524-FD8B87EB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FC29-E0FE-47E1-ABF1-D0413938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933E5-569A-4524-BA92-BB08AE5D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937E-7814-4A3F-9FC1-4107B7C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B1D3-5D30-4E72-976A-F37517666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2B5F-9D99-4D17-8DE5-0D8C858B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4A36-3330-4EDE-B878-26418BBC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8350-A83F-4A6D-BF00-2A214A7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E6DB4-16E3-41F1-AACA-5333A7C6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E8283-736B-4278-8475-E4B55B578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17C6-EFAA-47E9-9E3E-D729FBCE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2E02-C1D2-482C-9E46-8BD12153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A781D-337C-4227-BF03-150C3678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CC96-93DE-451F-8365-8672CB7C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D0E4-EDD8-4E8F-AA9F-39936B4B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68B7-E607-45FE-BEB7-05A9BA21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77E3-F6B6-460E-AEAF-41325541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9FFF-49C5-408D-AD4A-31075DAA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75C6-D440-4B39-8930-5ADDB4E8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7620-11D3-40A1-997B-70AC8C60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D454-D253-450F-BB3B-509C2E87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2F7E-0C7F-4980-BAD9-264513D5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A1AC-BF66-46E9-9068-72EFCBD4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0989-FAC5-4DE1-B4E5-39A56644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3D8A-85A3-45CF-9787-C2DCCB864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58F4-2EEB-46A8-99F3-51F51B9B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84026-552A-4EAB-9BA2-4F89432A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9439D-191C-4792-A4DB-408F073D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3ADCE-8CD9-4569-A22A-991AF7A8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A84F-AA1B-4E07-838C-52C7245F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6DAA-4104-4D8B-87B0-B27B341C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8982E-EDCC-419A-9C7F-3593390D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30EEB-953B-443F-A277-1B1E5F192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12AFB-4B07-4E25-9C06-561EFDBD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7ABB6-6AD8-4EC5-A042-5A4E3EE2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02671-31A0-4032-B6E5-6C21DA74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5523F-22B5-4C6B-90F4-B7C93EA3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26F-FD0A-4FF2-9EFD-52FC924C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C5C78-B88D-4CA4-9C04-6B8DEB61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92136-FDFC-46D7-B478-DD520E0A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F08C1-38B3-4615-A578-D9D27876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E3B26-BBA5-434F-8B23-F69A909B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14A77-ADBA-4BCB-8C11-9CC25E63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5DA6E-DD53-4AFE-9EE6-78A7F470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9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931F-7921-443E-A70A-D77B17D1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FD35-57FB-4098-B242-74C83539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51B6-CB72-4A49-9A3B-451E4189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3ECE7-DB70-4D44-AD54-DC694B1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1E77-F58A-498E-BBEB-A222BF77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779C1-AC49-4737-A350-654720EB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0F91-7C4F-43DC-BECF-0553CEFC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D5711-B988-45C1-A2A3-F62C46A2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9B3FF-0BCD-4253-A754-5D4990A5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58FB-2618-48BB-BD35-1B1EC220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8C94-97A4-478A-8D61-CD8CBB68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C94E-6D15-4621-B111-0F934B2A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F8C94-CD4B-4518-AD12-3E29DCA3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6F40-4C0F-4832-8465-2676D6C6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99F2-48E8-4C5E-A1A6-EA0C37BD6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E74E-0A50-4BF0-8504-7AA9DF2EFC5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42D0-C229-4759-A800-89B173787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19B9-F9BC-462A-977B-B0475750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D028-ABE0-4717-A47D-5A6DE8BA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72BE-1479-4C56-AC14-D0FB158FA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Sequential Labeling for Building Sensors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B581-ECF7-4567-B189-A4B827142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Luo</a:t>
            </a:r>
          </a:p>
        </p:txBody>
      </p:sp>
    </p:spTree>
    <p:extLst>
      <p:ext uri="{BB962C8B-B14F-4D97-AF65-F5344CB8AC3E}">
        <p14:creationId xmlns:p14="http://schemas.microsoft.com/office/powerpoint/2010/main" val="415968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5E7C-78CE-41BA-B2F6-ADF7547E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C2B3-F84B-4B58-915D-8C5B623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buildings are a trend, and have a large demand on sensors for different functionalities; they must be properly recognized and managed.</a:t>
            </a:r>
          </a:p>
          <a:p>
            <a:endParaRPr lang="en-US" dirty="0"/>
          </a:p>
          <a:p>
            <a:r>
              <a:rPr lang="en-US" dirty="0"/>
              <a:t>Human recognizing and labeling is too expensive or impossible.</a:t>
            </a:r>
          </a:p>
          <a:p>
            <a:pPr lvl="1"/>
            <a:r>
              <a:rPr lang="en-US" dirty="0"/>
              <a:t>Want to give a solution to automatically label the sensor names.</a:t>
            </a:r>
          </a:p>
          <a:p>
            <a:pPr lvl="1"/>
            <a:r>
              <a:rPr lang="en-US" dirty="0"/>
              <a:t>Want to use as few human efforts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088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A09B-1454-4338-B0C0-01A83D35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2EEF-3990-460F-AC77-9AB0C45E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is a set of strings with a fixed length 14. Each character in each string is manually labeled for experiments. </a:t>
            </a:r>
          </a:p>
          <a:p>
            <a:r>
              <a:rPr lang="en-US" dirty="0"/>
              <a:t>We use BIO (beginning-inside-outside) tagging format.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SODA4337A_RVAV</a:t>
            </a:r>
          </a:p>
          <a:p>
            <a:pPr lvl="1"/>
            <a:r>
              <a:rPr lang="en-US" dirty="0"/>
              <a:t>B-site, I-site, I-site, B-ahu, I-ahu, B-room, I-room, I-room, I-room, O, B-RVAV, I-RVAV, I-RVAV, I-RVAV</a:t>
            </a:r>
          </a:p>
        </p:txBody>
      </p:sp>
    </p:spTree>
    <p:extLst>
      <p:ext uri="{BB962C8B-B14F-4D97-AF65-F5344CB8AC3E}">
        <p14:creationId xmlns:p14="http://schemas.microsoft.com/office/powerpoint/2010/main" val="31423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C1C-26E5-451D-84AB-1882C2D6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 (Baseline)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254B-4747-47CD-94DE-521E4530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random field with active learning.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B8D9-A927-4157-A252-18322FC7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2324"/>
            <a:ext cx="11055918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6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BC96-F270-436F-8C10-DA293A67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 (Baseline)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5E90FA-ED0C-4397-B3A9-2DED86A04F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35" y="1825625"/>
            <a:ext cx="82639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5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1CA6-3C07-4B78-8552-6E35ADD3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 (Improving)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184F-ADD1-45B3-869E-0A4BF2C4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on patterns instead of whole strings.</a:t>
            </a:r>
          </a:p>
          <a:p>
            <a:pPr lvl="1"/>
            <a:r>
              <a:rPr lang="en-US" dirty="0"/>
              <a:t>Phrase-level errors are most likely made due to unseen patterns by a CRF.</a:t>
            </a:r>
          </a:p>
          <a:p>
            <a:pPr lvl="1"/>
            <a:r>
              <a:rPr lang="en-US" dirty="0"/>
              <a:t>Querying on whole strings may keep the CRF model away from some important features because the queried information is averaged.</a:t>
            </a:r>
          </a:p>
          <a:p>
            <a:pPr lvl="1"/>
            <a:r>
              <a:rPr lang="en-US" dirty="0"/>
              <a:t>Further reduce human efforts.</a:t>
            </a:r>
          </a:p>
          <a:p>
            <a:r>
              <a:rPr lang="en-US" dirty="0"/>
              <a:t>Pseudo labeling.</a:t>
            </a:r>
          </a:p>
          <a:p>
            <a:pPr lvl="1"/>
            <a:r>
              <a:rPr lang="en-US" dirty="0"/>
              <a:t>For a queried sample string, only label the needed patterns (by humans), pseudo-label the other patterns (by the currently trained CRF).</a:t>
            </a:r>
          </a:p>
          <a:p>
            <a:pPr lvl="1"/>
            <a:r>
              <a:rPr lang="en-US" dirty="0"/>
              <a:t>Want to keep a balanced impact between human and pseudo labeling. May need to add some simple constraints/rules when doing pseudo labeling.</a:t>
            </a:r>
          </a:p>
        </p:txBody>
      </p:sp>
    </p:spTree>
    <p:extLst>
      <p:ext uri="{BB962C8B-B14F-4D97-AF65-F5344CB8AC3E}">
        <p14:creationId xmlns:p14="http://schemas.microsoft.com/office/powerpoint/2010/main" val="141058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Sequential Labeling for Building Sensors</vt:lpstr>
      <vt:lpstr>Introduction</vt:lpstr>
      <vt:lpstr>Dataset</vt:lpstr>
      <vt:lpstr>Proposed Method (Baseline)</vt:lpstr>
      <vt:lpstr>Proposed Method (Baseline)</vt:lpstr>
      <vt:lpstr>Proposed Method (Improving)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Yazawa</dc:creator>
  <cp:lastModifiedBy>Nico Yazawa</cp:lastModifiedBy>
  <cp:revision>9</cp:revision>
  <dcterms:created xsi:type="dcterms:W3CDTF">2018-03-02T18:08:50Z</dcterms:created>
  <dcterms:modified xsi:type="dcterms:W3CDTF">2018-03-02T19:50:24Z</dcterms:modified>
</cp:coreProperties>
</file>