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3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13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14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13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13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13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hyperlink" Target="http://delDuplicate.id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mbla, Louise, och Emma"/>
          <p:cNvSpPr txBox="1"/>
          <p:nvPr>
            <p:ph type="body" sz="quarter" idx="1"/>
          </p:nvPr>
        </p:nvSpPr>
        <p:spPr>
          <a:xfrm>
            <a:off x="1669878" y="11839047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Embla, Louise och Emma</a:t>
            </a:r>
          </a:p>
        </p:txBody>
      </p:sp>
      <p:pic>
        <p:nvPicPr>
          <p:cNvPr id="152" name="Screenshot 2020-04-03 at 10.25.30.png" descr="Screenshot 2020-04-03 at 10.25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2999" y="-79224"/>
            <a:ext cx="14008504" cy="1387444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Online shop för  hund och kattmat"/>
          <p:cNvSpPr txBox="1"/>
          <p:nvPr/>
        </p:nvSpPr>
        <p:spPr>
          <a:xfrm>
            <a:off x="1865288" y="4935249"/>
            <a:ext cx="545338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5000"/>
            </a:pPr>
            <a:r>
              <a:t>Online shop för </a:t>
            </a:r>
            <a:br/>
            <a:r>
              <a:t>hund och kattmat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creenshot 2020-04-03 at 11.15.51.png" descr="Screenshot 2020-04-03 at 11.15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328" y="1797163"/>
            <a:ext cx="21891343" cy="14148006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Products"/>
          <p:cNvSpPr txBox="1"/>
          <p:nvPr/>
        </p:nvSpPr>
        <p:spPr>
          <a:xfrm>
            <a:off x="10764519" y="523993"/>
            <a:ext cx="285496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000"/>
            </a:lvl1pPr>
          </a:lstStyle>
          <a:p>
            <a:pPr/>
            <a:r>
              <a:t>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rojektarbe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Projektarbete</a:t>
            </a:r>
          </a:p>
        </p:txBody>
      </p:sp>
      <p:sp>
        <p:nvSpPr>
          <p:cNvPr id="193" name="-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-</a:t>
            </a:r>
          </a:p>
        </p:txBody>
      </p:sp>
      <p:sp>
        <p:nvSpPr>
          <p:cNvPr id="194" name="Påverkade av tidspress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Påverkade av tidspress</a:t>
            </a:r>
          </a:p>
          <a:p>
            <a:pPr/>
            <a:r>
              <a:t>Uppdelning utdelad efter erfarenhet, för att spara tid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rojektarbe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Projektarbete</a:t>
            </a:r>
          </a:p>
        </p:txBody>
      </p:sp>
      <p:sp>
        <p:nvSpPr>
          <p:cNvPr id="197" name="+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+</a:t>
            </a:r>
          </a:p>
        </p:txBody>
      </p:sp>
      <p:sp>
        <p:nvSpPr>
          <p:cNvPr id="198" name="Enbart arbetat remote och det har gått bra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Enbart arbetat remote och det har gått bra</a:t>
            </a:r>
          </a:p>
          <a:p>
            <a:pPr/>
            <a:r>
              <a:t>Bra kommunikation</a:t>
            </a:r>
          </a:p>
          <a:p>
            <a:pPr/>
            <a:r>
              <a:t>Dagliga möten och kontakt över teams</a:t>
            </a:r>
          </a:p>
          <a:p>
            <a:pPr/>
            <a:r>
              <a:t>Gott samarbete</a:t>
            </a:r>
          </a:p>
          <a:p>
            <a:pPr/>
            <a:r>
              <a:t>God energi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romm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Grommet</a:t>
            </a:r>
          </a:p>
        </p:txBody>
      </p:sp>
      <p:sp>
        <p:nvSpPr>
          <p:cNvPr id="156" name="Designsystem + ramverk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Designsystem + ramverk</a:t>
            </a:r>
          </a:p>
        </p:txBody>
      </p:sp>
      <p:pic>
        <p:nvPicPr>
          <p:cNvPr id="157" name="Screenshot 2020-04-03 at 10.36.33.png" descr="Screenshot 2020-04-03 at 10.36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293" y="4996820"/>
            <a:ext cx="16701413" cy="533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rommet the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Grommet theme</a:t>
            </a:r>
          </a:p>
        </p:txBody>
      </p:sp>
      <p:sp>
        <p:nvSpPr>
          <p:cNvPr id="160" name="HeaderBar Component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HeaderBar Component</a:t>
            </a:r>
          </a:p>
        </p:txBody>
      </p:sp>
      <p:pic>
        <p:nvPicPr>
          <p:cNvPr id="161" name="Screenshot 2020-04-03 at 10.40.17.png" descr="Screenshot 2020-04-03 at 10.40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6944" y="3606051"/>
            <a:ext cx="10117480" cy="8828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shot 2020-04-03 at 10.40.53.png" descr="Screenshot 2020-04-03 at 10.40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45543" y="5175727"/>
            <a:ext cx="6605348" cy="5689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romm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Grommet </a:t>
            </a:r>
          </a:p>
        </p:txBody>
      </p:sp>
      <p:sp>
        <p:nvSpPr>
          <p:cNvPr id="165" name="library and building blocks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library and building blocks</a:t>
            </a:r>
          </a:p>
        </p:txBody>
      </p:sp>
      <p:pic>
        <p:nvPicPr>
          <p:cNvPr id="166" name="Screenshot 2020-04-03 at 10.47.36.png" descr="Screenshot 2020-04-03 at 10.47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012" y="4319956"/>
            <a:ext cx="11378446" cy="8477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shot 2020-04-03 at 10.49.06.png" descr="Screenshot 2020-04-03 at 10.49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91359" y="257529"/>
            <a:ext cx="12217094" cy="9143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shot 2020-04-03 at 10.51.41.png" descr="Screenshot 2020-04-03 at 10.51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45024" y="9657532"/>
            <a:ext cx="11909764" cy="3038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ain | Grid | 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| Grid | Box</a:t>
            </a:r>
          </a:p>
        </p:txBody>
      </p:sp>
      <p:pic>
        <p:nvPicPr>
          <p:cNvPr id="171" name="Screenshot 2020-04-03 at 12.13.00.png" descr="Screenshot 2020-04-03 at 12.13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347" y="3124898"/>
            <a:ext cx="16225306" cy="10352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romm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Grommet</a:t>
            </a:r>
          </a:p>
        </p:txBody>
      </p:sp>
      <p:sp>
        <p:nvSpPr>
          <p:cNvPr id="174" name="-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-</a:t>
            </a:r>
          </a:p>
        </p:txBody>
      </p:sp>
      <p:sp>
        <p:nvSpPr>
          <p:cNvPr id="175" name="Klurigt att få till dropdown-meny som inte refreshar sidan vid klick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Klurigt att få till dropdown-meny som</a:t>
            </a:r>
            <a:br/>
            <a:r>
              <a:t>inte refreshar sidan vid klick</a:t>
            </a:r>
          </a:p>
        </p:txBody>
      </p:sp>
      <p:pic>
        <p:nvPicPr>
          <p:cNvPr id="176" name="Screenshot 2020-04-03 at 11.02.48.png" descr="Screenshot 2020-04-03 at 11.02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4491" y="10398018"/>
            <a:ext cx="11226535" cy="2070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romm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Grommet</a:t>
            </a:r>
          </a:p>
        </p:txBody>
      </p:sp>
      <p:sp>
        <p:nvSpPr>
          <p:cNvPr id="179" name="+"/>
          <p:cNvSpPr txBox="1"/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+</a:t>
            </a:r>
          </a:p>
        </p:txBody>
      </p:sp>
      <p:sp>
        <p:nvSpPr>
          <p:cNvPr id="180" name="Enkelt att installera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Enkelt att installera</a:t>
            </a:r>
          </a:p>
          <a:p>
            <a:pPr/>
            <a:r>
              <a:t>Enkelt att implementera</a:t>
            </a:r>
          </a:p>
          <a:p>
            <a:pPr/>
            <a:r>
              <a:t>Bra bibliotek och “building blocks”</a:t>
            </a:r>
          </a:p>
          <a:p>
            <a:pPr/>
            <a:r>
              <a:t>Tydlig guide och mycket information på Grommets webbsida,</a:t>
            </a:r>
            <a:br/>
            <a:r>
              <a:t>https://v2.grommet.io/</a:t>
            </a:r>
          </a:p>
        </p:txBody>
      </p:sp>
      <p:pic>
        <p:nvPicPr>
          <p:cNvPr id="181" name="Screenshot 2020-04-03 at 11.02.48.png" descr="Screenshot 2020-04-03 at 11.02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4491" y="10459801"/>
            <a:ext cx="11226533" cy="2070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creenshot 2020-04-03 at 11.11.08.png" descr="Screenshot 2020-04-03 at 11.11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1751" y="-40296"/>
            <a:ext cx="16235504" cy="13796592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addFood delDuplicate.id handleRemove"/>
          <p:cNvSpPr txBox="1"/>
          <p:nvPr/>
        </p:nvSpPr>
        <p:spPr>
          <a:xfrm>
            <a:off x="1429546" y="4449926"/>
            <a:ext cx="4638676" cy="2407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5000"/>
            </a:pPr>
            <a:r>
              <a:t>addFood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delDuplicate.id</a:t>
            </a:r>
            <a:br/>
            <a:r>
              <a:t>handleRemove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shot 2020-04-03 at 11.13.07.png" descr="Screenshot 2020-04-03 at 11.13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2435" y="0"/>
            <a:ext cx="15538725" cy="1371600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addToCart handleClick()"/>
          <p:cNvSpPr txBox="1"/>
          <p:nvPr/>
        </p:nvSpPr>
        <p:spPr>
          <a:xfrm>
            <a:off x="1894757" y="4979421"/>
            <a:ext cx="405130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5000"/>
            </a:pPr>
            <a:r>
              <a:t>addToCart</a:t>
            </a:r>
            <a:br/>
            <a:r>
              <a:t>handleClick()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