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5" cy="6369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3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3" hasCustomPrompt="1"/>
          </p:nvPr>
        </p:nvSpPr>
        <p:spPr>
          <a:xfrm>
            <a:off x="1201342" y="7223190"/>
            <a:ext cx="21971002" cy="190500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5"/>
            <a:ext cx="21971000" cy="7241587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2430023" y="10675453"/>
            <a:ext cx="20200055" cy="6369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Body Level One…"/>
          <p:cNvSpPr txBox="1"/>
          <p:nvPr>
            <p:ph type="body" sz="half" idx="13" hasCustomPrompt="1"/>
          </p:nvPr>
        </p:nvSpPr>
        <p:spPr>
          <a:xfrm>
            <a:off x="1753923" y="4939860"/>
            <a:ext cx="20876154" cy="3836282"/>
          </a:xfrm>
          <a:prstGeom prst="rect">
            <a:avLst/>
          </a:prstGeom>
        </p:spPr>
        <p:txBody>
          <a:bodyPr numCol="1" spcCol="38100"/>
          <a:lstStyle>
            <a:lvl1pPr marL="300875" indent="-131851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“Notable Quote”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13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14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15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13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13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Body Level One…"/>
          <p:cNvSpPr txBox="1"/>
          <p:nvPr>
            <p:ph type="body" sz="quarter" idx="14" hasCustomPrompt="1"/>
          </p:nvPr>
        </p:nvSpPr>
        <p:spPr>
          <a:xfrm>
            <a:off x="1206500" y="11609909"/>
            <a:ext cx="21971000" cy="111695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13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Body Level One…"/>
          <p:cNvSpPr txBox="1"/>
          <p:nvPr>
            <p:ph type="body" idx="13" hasCustomPrompt="1"/>
          </p:nvPr>
        </p:nvSpPr>
        <p:spPr>
          <a:xfrm>
            <a:off x="1206500" y="4248503"/>
            <a:ext cx="21971000" cy="8256015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/>
          <p:nvPr>
            <p:ph type="body" sz="quarter" idx="1" hasCustomPrompt="1"/>
          </p:nvPr>
        </p:nvSpPr>
        <p:spPr>
          <a:xfrm>
            <a:off x="1206500" y="2372960"/>
            <a:ext cx="9779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Body Level One…"/>
          <p:cNvSpPr txBox="1"/>
          <p:nvPr>
            <p:ph type="body" sz="half" idx="13" hasCustomPrompt="1"/>
          </p:nvPr>
        </p:nvSpPr>
        <p:spPr>
          <a:xfrm>
            <a:off x="1206500" y="4248503"/>
            <a:ext cx="9779000" cy="8256632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62" name="660384004_1290x1720.jpg"/>
          <p:cNvSpPr/>
          <p:nvPr>
            <p:ph type="pic" idx="14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51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Body Level One…"/>
          <p:cNvSpPr txBox="1"/>
          <p:nvPr>
            <p:ph type="body" sz="quarter" idx="1" hasCustomPrompt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sz="quarter" idx="1" hasCustomPrompt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Body Level One…"/>
          <p:cNvSpPr txBox="1"/>
          <p:nvPr>
            <p:ph type="body" idx="13" hasCustomPrompt="1"/>
          </p:nvPr>
        </p:nvSpPr>
        <p:spPr>
          <a:xfrm>
            <a:off x="1206500" y="4248503"/>
            <a:ext cx="21971000" cy="8256015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hyperlink" Target="http://delDuplicate.id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Embla, Louise, och Emma"/>
          <p:cNvSpPr txBox="1"/>
          <p:nvPr>
            <p:ph type="body" sz="quarter" idx="1"/>
          </p:nvPr>
        </p:nvSpPr>
        <p:spPr>
          <a:xfrm>
            <a:off x="1669878" y="11839047"/>
            <a:ext cx="21971002" cy="636981"/>
          </a:xfrm>
          <a:prstGeom prst="rect">
            <a:avLst/>
          </a:prstGeom>
        </p:spPr>
        <p:txBody>
          <a:bodyPr/>
          <a:lstStyle/>
          <a:p>
            <a:pPr/>
            <a:r>
              <a:t>Embla, Louise och Emma</a:t>
            </a:r>
          </a:p>
        </p:txBody>
      </p:sp>
      <p:pic>
        <p:nvPicPr>
          <p:cNvPr id="152" name="Screenshot 2020-04-03 at 10.25.30.png" descr="Screenshot 2020-04-03 at 10.25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2999" y="-79224"/>
            <a:ext cx="14008505" cy="13874448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Online shop för  hund och kattmat"/>
          <p:cNvSpPr txBox="1"/>
          <p:nvPr/>
        </p:nvSpPr>
        <p:spPr>
          <a:xfrm>
            <a:off x="1865288" y="4935249"/>
            <a:ext cx="5453381" cy="163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b="1" sz="5000">
                <a:latin typeface="+mj-lt"/>
                <a:ea typeface="+mj-ea"/>
                <a:cs typeface="+mj-cs"/>
                <a:sym typeface="Helvetica Neue"/>
              </a:defRPr>
            </a:pPr>
            <a:r>
              <a:t>Online shop för </a:t>
            </a:r>
            <a:br/>
            <a:r>
              <a:t>hund och kattmat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creenshot 2020-04-03 at 11.15.51.png" descr="Screenshot 2020-04-03 at 11.15.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6327" y="1797162"/>
            <a:ext cx="21891344" cy="14148008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Products"/>
          <p:cNvSpPr txBox="1"/>
          <p:nvPr/>
        </p:nvSpPr>
        <p:spPr>
          <a:xfrm>
            <a:off x="10764518" y="523993"/>
            <a:ext cx="2854961" cy="857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5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Products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rojektarbete"/>
          <p:cNvSpPr txBox="1"/>
          <p:nvPr>
            <p:ph type="title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Projektarbete</a:t>
            </a:r>
          </a:p>
        </p:txBody>
      </p:sp>
      <p:sp>
        <p:nvSpPr>
          <p:cNvPr id="193" name="-"/>
          <p:cNvSpPr txBox="1"/>
          <p:nvPr>
            <p:ph type="body" sz="quarter" idx="1"/>
          </p:nvPr>
        </p:nvSpPr>
        <p:spPr>
          <a:xfrm>
            <a:off x="1206500" y="2372960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-</a:t>
            </a:r>
          </a:p>
        </p:txBody>
      </p:sp>
      <p:sp>
        <p:nvSpPr>
          <p:cNvPr id="194" name="Påverkade av tidspress…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Påverkade av tidspress</a:t>
            </a:r>
          </a:p>
          <a:p>
            <a:pPr/>
            <a:r>
              <a:t>Uppdelning utdelad efter erfarenhet, för att spara tid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rojektarbete"/>
          <p:cNvSpPr txBox="1"/>
          <p:nvPr>
            <p:ph type="title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Projektarbete</a:t>
            </a:r>
          </a:p>
        </p:txBody>
      </p:sp>
      <p:sp>
        <p:nvSpPr>
          <p:cNvPr id="197" name="+"/>
          <p:cNvSpPr txBox="1"/>
          <p:nvPr>
            <p:ph type="body" sz="quarter" idx="1"/>
          </p:nvPr>
        </p:nvSpPr>
        <p:spPr>
          <a:xfrm>
            <a:off x="1206500" y="2372960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+</a:t>
            </a:r>
          </a:p>
        </p:txBody>
      </p:sp>
      <p:sp>
        <p:nvSpPr>
          <p:cNvPr id="198" name="Enbart arbetat remote och det har gått bra…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Enbart arbetat remote och det har gått bra</a:t>
            </a:r>
          </a:p>
          <a:p>
            <a:pPr/>
            <a:r>
              <a:t>Bra kommunikation</a:t>
            </a:r>
          </a:p>
          <a:p>
            <a:pPr/>
            <a:r>
              <a:t>Dagliga möten och kontakt över teams</a:t>
            </a:r>
          </a:p>
          <a:p>
            <a:pPr/>
            <a:r>
              <a:t>Gott samarbete</a:t>
            </a:r>
          </a:p>
          <a:p>
            <a:pPr/>
            <a:r>
              <a:t>God energi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DEMO"/>
          <p:cNvSpPr txBox="1"/>
          <p:nvPr>
            <p:ph type="title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rommet"/>
          <p:cNvSpPr txBox="1"/>
          <p:nvPr>
            <p:ph type="title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Grommet</a:t>
            </a:r>
          </a:p>
        </p:txBody>
      </p:sp>
      <p:sp>
        <p:nvSpPr>
          <p:cNvPr id="156" name="Designsystem + ramverk"/>
          <p:cNvSpPr txBox="1"/>
          <p:nvPr>
            <p:ph type="body" sz="quarter" idx="1"/>
          </p:nvPr>
        </p:nvSpPr>
        <p:spPr>
          <a:xfrm>
            <a:off x="1206500" y="2372960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Designsystem + ramverk</a:t>
            </a:r>
          </a:p>
        </p:txBody>
      </p:sp>
      <p:pic>
        <p:nvPicPr>
          <p:cNvPr id="157" name="Screenshot 2020-04-03 at 10.36.33.png" descr="Screenshot 2020-04-03 at 10.36.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41293" y="4996820"/>
            <a:ext cx="16701414" cy="53348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rommet theme"/>
          <p:cNvSpPr txBox="1"/>
          <p:nvPr>
            <p:ph type="title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Grommet theme</a:t>
            </a:r>
          </a:p>
        </p:txBody>
      </p:sp>
      <p:sp>
        <p:nvSpPr>
          <p:cNvPr id="160" name="HeaderBar Component"/>
          <p:cNvSpPr txBox="1"/>
          <p:nvPr>
            <p:ph type="body" sz="quarter" idx="1"/>
          </p:nvPr>
        </p:nvSpPr>
        <p:spPr>
          <a:xfrm>
            <a:off x="1206500" y="2372960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HeaderBar Component</a:t>
            </a:r>
          </a:p>
        </p:txBody>
      </p:sp>
      <p:pic>
        <p:nvPicPr>
          <p:cNvPr id="161" name="Screenshot 2020-04-03 at 10.40.17.png" descr="Screenshot 2020-04-03 at 10.40.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86944" y="3606050"/>
            <a:ext cx="10117481" cy="88286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Screenshot 2020-04-03 at 10.40.53.png" descr="Screenshot 2020-04-03 at 10.40.5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45543" y="5175727"/>
            <a:ext cx="6605349" cy="56892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rommet"/>
          <p:cNvSpPr txBox="1"/>
          <p:nvPr>
            <p:ph type="title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Grommet </a:t>
            </a:r>
          </a:p>
        </p:txBody>
      </p:sp>
      <p:sp>
        <p:nvSpPr>
          <p:cNvPr id="165" name="library and building blocks"/>
          <p:cNvSpPr txBox="1"/>
          <p:nvPr>
            <p:ph type="body" sz="quarter" idx="1"/>
          </p:nvPr>
        </p:nvSpPr>
        <p:spPr>
          <a:xfrm>
            <a:off x="1206500" y="2372960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library and building blocks</a:t>
            </a:r>
          </a:p>
        </p:txBody>
      </p:sp>
      <p:pic>
        <p:nvPicPr>
          <p:cNvPr id="166" name="Screenshot 2020-04-03 at 10.47.36.png" descr="Screenshot 2020-04-03 at 10.47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6012" y="4319956"/>
            <a:ext cx="11378446" cy="8477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Screenshot 2020-04-03 at 10.49.06.png" descr="Screenshot 2020-04-03 at 10.49.0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91358" y="257528"/>
            <a:ext cx="12217095" cy="91439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Screenshot 2020-04-03 at 10.51.41.png" descr="Screenshot 2020-04-03 at 10.51.4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245023" y="9657532"/>
            <a:ext cx="11909765" cy="30382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Main | Grid | Box"/>
          <p:cNvSpPr txBox="1"/>
          <p:nvPr>
            <p:ph type="title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Main | Grid | Box</a:t>
            </a:r>
          </a:p>
        </p:txBody>
      </p:sp>
      <p:pic>
        <p:nvPicPr>
          <p:cNvPr id="171" name="Screenshot 2020-04-03 at 12.13.00.png" descr="Screenshot 2020-04-03 at 12.13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9347" y="3124898"/>
            <a:ext cx="16225306" cy="103525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rommet"/>
          <p:cNvSpPr txBox="1"/>
          <p:nvPr>
            <p:ph type="title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Grommet</a:t>
            </a:r>
          </a:p>
        </p:txBody>
      </p:sp>
      <p:sp>
        <p:nvSpPr>
          <p:cNvPr id="174" name="-"/>
          <p:cNvSpPr txBox="1"/>
          <p:nvPr>
            <p:ph type="body" sz="quarter" idx="1"/>
          </p:nvPr>
        </p:nvSpPr>
        <p:spPr>
          <a:xfrm>
            <a:off x="1206500" y="2372960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-</a:t>
            </a:r>
          </a:p>
        </p:txBody>
      </p:sp>
      <p:sp>
        <p:nvSpPr>
          <p:cNvPr id="175" name="Klurigt att få till dropdown-meny som inte refreshar sidan vid klick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Klurigt att få till dropdown-meny som</a:t>
            </a:r>
            <a:br/>
            <a:r>
              <a:t>inte refreshar sidan vid klick</a:t>
            </a:r>
          </a:p>
        </p:txBody>
      </p:sp>
      <p:pic>
        <p:nvPicPr>
          <p:cNvPr id="176" name="Screenshot 2020-04-03 at 11.02.48.png" descr="Screenshot 2020-04-03 at 11.02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4490" y="10398018"/>
            <a:ext cx="11226536" cy="20704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rommet"/>
          <p:cNvSpPr txBox="1"/>
          <p:nvPr>
            <p:ph type="title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Grommet</a:t>
            </a:r>
          </a:p>
        </p:txBody>
      </p:sp>
      <p:sp>
        <p:nvSpPr>
          <p:cNvPr id="179" name="+"/>
          <p:cNvSpPr txBox="1"/>
          <p:nvPr>
            <p:ph type="body" sz="quarter" idx="1"/>
          </p:nvPr>
        </p:nvSpPr>
        <p:spPr>
          <a:xfrm>
            <a:off x="1206500" y="2372960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  <a:r>
              <a:t>+</a:t>
            </a:r>
          </a:p>
        </p:txBody>
      </p:sp>
      <p:sp>
        <p:nvSpPr>
          <p:cNvPr id="180" name="Enkelt att installera…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Enkelt att installera</a:t>
            </a:r>
          </a:p>
          <a:p>
            <a:pPr/>
            <a:r>
              <a:t>Enkelt att implementera</a:t>
            </a:r>
          </a:p>
          <a:p>
            <a:pPr/>
            <a:r>
              <a:t>Bra bibliotek och “building blocks”</a:t>
            </a:r>
          </a:p>
          <a:p>
            <a:pPr/>
            <a:r>
              <a:t>Tydlig guide och mycket information på Grommets webbsida,</a:t>
            </a:r>
            <a:br/>
            <a:r>
              <a:t>https://v2.grommet.io/</a:t>
            </a:r>
          </a:p>
        </p:txBody>
      </p:sp>
      <p:pic>
        <p:nvPicPr>
          <p:cNvPr id="181" name="Screenshot 2020-04-03 at 11.02.48.png" descr="Screenshot 2020-04-03 at 11.02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4490" y="10459801"/>
            <a:ext cx="11226535" cy="20704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Screenshot 2020-04-03 at 11.11.08.png" descr="Screenshot 2020-04-03 at 11.11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51751" y="-40296"/>
            <a:ext cx="16235504" cy="13796592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addFood delDuplicate.id handleRemove"/>
          <p:cNvSpPr txBox="1"/>
          <p:nvPr/>
        </p:nvSpPr>
        <p:spPr>
          <a:xfrm>
            <a:off x="1429545" y="4449925"/>
            <a:ext cx="4638676" cy="2407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b="1" sz="5000">
                <a:latin typeface="+mj-lt"/>
                <a:ea typeface="+mj-ea"/>
                <a:cs typeface="+mj-cs"/>
                <a:sym typeface="Helvetica Neue"/>
              </a:defRPr>
            </a:pPr>
            <a:r>
              <a:t>addFood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delDuplicate.id</a:t>
            </a:r>
            <a:br/>
            <a:r>
              <a:t>handleRemove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creenshot 2020-04-03 at 11.13.07.png" descr="Screenshot 2020-04-03 at 11.13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42435" y="0"/>
            <a:ext cx="15538725" cy="13716002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addToCart handleClick()"/>
          <p:cNvSpPr txBox="1"/>
          <p:nvPr/>
        </p:nvSpPr>
        <p:spPr>
          <a:xfrm>
            <a:off x="1894756" y="4979420"/>
            <a:ext cx="4051301" cy="1632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b="1" sz="5000">
                <a:latin typeface="+mj-lt"/>
                <a:ea typeface="+mj-ea"/>
                <a:cs typeface="+mj-cs"/>
                <a:sym typeface="Helvetica Neue"/>
              </a:defRPr>
            </a:pPr>
            <a:r>
              <a:t>addToCart</a:t>
            </a:r>
            <a:br/>
            <a:r>
              <a:t>handleClick()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