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6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347FE-B7FA-4752-B78E-9AABE9C7E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346178-1926-42A6-8CBF-1C588605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0B897D-5F0C-4D55-B2A1-9991F7A0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3D4-84EB-4000-A8E9-D3A5AC4BF2F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759A0E-57E7-4728-8062-6D2CFCB0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EE4F7-E13F-425C-BBEA-76FFF4B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6D12-529A-4588-9D37-39B581C351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DAB4A-7309-4570-AB0C-FE6CDC2B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5CF17B-8672-4A74-B3FB-6FA1F534B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578FC-5BDC-4135-A80E-7A71438E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3D4-84EB-4000-A8E9-D3A5AC4BF2F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EE5C18-6DBD-4A50-B3CD-ED59B930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4BEE20-9C23-4B23-8C16-BA49369A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6D12-529A-4588-9D37-39B581C351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6B36B0-B141-4D69-A828-EE94440C5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CE13D2-AA0B-411A-9922-2D8078F6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011FC-AC04-49E6-B24B-7C96B425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3D4-84EB-4000-A8E9-D3A5AC4BF2F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80DE8-20CD-4535-9EA4-2279FF04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58C4B4-AC73-4A3C-97D0-7A9D985A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6D12-529A-4588-9D37-39B581C351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10506-CF21-406D-B3FA-C9A9E687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5E962D-0299-4A32-AB99-B2CA510F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D29AAB-E5F5-4FB3-8CD7-167A72ED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3D4-84EB-4000-A8E9-D3A5AC4BF2F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BD6012-EA81-471E-AA3E-362C1848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39A14-4AFA-4540-A3F8-B9665067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6D12-529A-4588-9D37-39B581C351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7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5EEAD-5D5F-4A9C-9A43-394A45B8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70E17D-8A50-4EAC-8E76-31DDAD46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6A5D0-DFF5-45C3-9E90-0C3B826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3D4-84EB-4000-A8E9-D3A5AC4BF2F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3BA5D-61B8-4477-8FBD-8E899894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FB8F8E-CB49-4C37-8525-D2AF22C3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6D12-529A-4588-9D37-39B581C351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C4A28-154B-42FF-8A2D-6CAB9713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4B231-FAF9-4A79-B140-B878B48E4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0B5E74-6783-400D-ABDE-D86CF55C2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8FF85C-987E-4659-A344-0D166EA8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3D4-84EB-4000-A8E9-D3A5AC4BF2F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96ED6A-5358-4D2D-A950-589D197B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7DD0FE-419B-4563-A8F1-D5E4AF69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6D12-529A-4588-9D37-39B581C351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2D0C4-8FBA-4F94-9A67-C5451868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ABC62A-38C4-46B0-A154-31D352B8F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AB4384-9076-4136-AD1E-4D7027724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446AC9-4A45-46C8-9117-5415FE4F6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4A3E6E-73A8-46FF-AE1E-36DD1B1FA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0200E4-8DE5-4561-ACC3-7DBA01D3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3D4-84EB-4000-A8E9-D3A5AC4BF2F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E3465E-F606-405C-9363-2FAF1AC6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CC4179-93D0-4313-AD92-A7E98F99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6D12-529A-4588-9D37-39B581C351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8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778DC-F5E0-4736-B6BC-C6F88274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9B56D1-4E20-443E-9CA5-F4969700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3D4-84EB-4000-A8E9-D3A5AC4BF2F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4D417F-4314-4272-9221-5A3887B6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4D2DA5-9566-4BE8-9CD2-C267CCD6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6D12-529A-4588-9D37-39B581C351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CE6B2A-72BC-4FC1-9C87-3A7720EB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3D4-84EB-4000-A8E9-D3A5AC4BF2F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5E7F31-1814-4874-B129-93F9A0A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A603FB-632F-44C4-A0B3-0E92C109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6D12-529A-4588-9D37-39B581C351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D0B83-CFDC-4EE9-8F37-CD140FB4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5F194-1C89-4EC3-A960-14F93760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BC5368-4FC0-475B-A777-A87D7C81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6A286A-C2EE-43F4-BE68-EE307E28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3D4-84EB-4000-A8E9-D3A5AC4BF2F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AB2064-9A25-465B-8FFC-006B50FC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414555-C621-46F6-B705-4E01BA07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6D12-529A-4588-9D37-39B581C351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8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82BEC-3206-4FF7-884D-5383541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DBCC5D-B4C9-47B0-8B63-78F74F7F1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7F44EE-FD79-4132-AD58-34F5D9FBD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C075E8-83DB-4B6B-BEA6-DCB4136E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73D4-84EB-4000-A8E9-D3A5AC4BF2F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AFF2C7-A70B-4E61-8453-20ABEC2F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2F2AE2-AE25-4C79-BF38-91208C87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6D12-529A-4588-9D37-39B581C351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AB6AAF-EBD9-4856-93A0-C08A4DAC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95E287-6AF6-42D6-8F72-A22A043B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416AF4-CF35-4993-925D-646164356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73D4-84EB-4000-A8E9-D3A5AC4BF2F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74FB2-1A4A-4DD1-9856-7C5BB4DF9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262B1-EA29-43BB-BC1F-C6C9F4A6C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B6D12-529A-4588-9D37-39B581C351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oralmachin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3F0F1AFF-C2C5-4020-A889-7145660BC548}"/>
              </a:ext>
            </a:extLst>
          </p:cNvPr>
          <p:cNvGrpSpPr/>
          <p:nvPr/>
        </p:nvGrpSpPr>
        <p:grpSpPr>
          <a:xfrm>
            <a:off x="2778307" y="1985603"/>
            <a:ext cx="6524862" cy="2815673"/>
            <a:chOff x="2599944" y="1749775"/>
            <a:chExt cx="6524862" cy="2815673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8CB8290-8D28-4A22-93F6-777AE4274378}"/>
                </a:ext>
              </a:extLst>
            </p:cNvPr>
            <p:cNvSpPr txBox="1"/>
            <p:nvPr/>
          </p:nvSpPr>
          <p:spPr>
            <a:xfrm>
              <a:off x="2885440" y="1911650"/>
              <a:ext cx="588264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Week 1 </a:t>
              </a:r>
            </a:p>
            <a:p>
              <a:r>
                <a:rPr lang="fr-FR" sz="2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Group </a:t>
              </a:r>
              <a:r>
                <a:rPr lang="en-US" sz="2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presentation</a:t>
              </a:r>
              <a:r>
                <a:rPr lang="fr-FR" sz="2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fr-FR" sz="28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Ethic</a:t>
              </a:r>
              <a:endParaRPr lang="fr-F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9C9503-C866-4923-A443-B38A0D77C82E}"/>
                </a:ext>
              </a:extLst>
            </p:cNvPr>
            <p:cNvSpPr/>
            <p:nvPr/>
          </p:nvSpPr>
          <p:spPr>
            <a:xfrm>
              <a:off x="2599944" y="3325249"/>
              <a:ext cx="6096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fr-FR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Aymé-Martin Tristan</a:t>
              </a:r>
            </a:p>
            <a:p>
              <a:pPr algn="r"/>
              <a:r>
                <a:rPr lang="fr-FR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Lelièvre Louise</a:t>
              </a:r>
            </a:p>
            <a:p>
              <a:pPr algn="r"/>
              <a:r>
                <a:rPr lang="fr-FR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Villemain Paul</a:t>
              </a:r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979928F-F9BB-4DE9-80B0-59E29545C123}"/>
                </a:ext>
              </a:extLst>
            </p:cNvPr>
            <p:cNvGrpSpPr/>
            <p:nvPr/>
          </p:nvGrpSpPr>
          <p:grpSpPr>
            <a:xfrm rot="5400000">
              <a:off x="8411464" y="1749665"/>
              <a:ext cx="713232" cy="713452"/>
              <a:chOff x="3108960" y="2112154"/>
              <a:chExt cx="713232" cy="713452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695DC0F9-D614-4BAD-B0C5-38E5A444F533}"/>
                  </a:ext>
                </a:extLst>
              </p:cNvPr>
              <p:cNvCxnSpPr/>
              <p:nvPr/>
            </p:nvCxnSpPr>
            <p:spPr>
              <a:xfrm>
                <a:off x="3108960" y="2112154"/>
                <a:ext cx="0" cy="71345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1A2F4FEB-F245-4757-9376-19A5FF53F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2112154"/>
                <a:ext cx="713232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3AA35AF8-10AF-4FAA-8260-A6EF7AFA4F83}"/>
                </a:ext>
              </a:extLst>
            </p:cNvPr>
            <p:cNvGrpSpPr/>
            <p:nvPr/>
          </p:nvGrpSpPr>
          <p:grpSpPr>
            <a:xfrm rot="16200000">
              <a:off x="2600054" y="3852106"/>
              <a:ext cx="713232" cy="713452"/>
              <a:chOff x="3180080" y="2001630"/>
              <a:chExt cx="713232" cy="713452"/>
            </a:xfrm>
          </p:grpSpPr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B36F867C-1F79-4E0A-9B02-82E216B1AA8D}"/>
                  </a:ext>
                </a:extLst>
              </p:cNvPr>
              <p:cNvCxnSpPr/>
              <p:nvPr/>
            </p:nvCxnSpPr>
            <p:spPr>
              <a:xfrm>
                <a:off x="3180080" y="2001630"/>
                <a:ext cx="0" cy="71345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BA6ADF02-F373-442A-AFB8-C91581D14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080" y="2001630"/>
                <a:ext cx="713232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036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FAF2A-02EB-45A9-B19D-573CE674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4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of contents</a:t>
            </a:r>
            <a:b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4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8C289-B471-4059-A3E6-1AFD72517730}"/>
              </a:ext>
            </a:extLst>
          </p:cNvPr>
          <p:cNvSpPr/>
          <p:nvPr/>
        </p:nvSpPr>
        <p:spPr>
          <a:xfrm>
            <a:off x="3726180" y="2445872"/>
            <a:ext cx="473964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Metaethics (What is Ethic?)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1.1 Moral realism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1.2 Moral antirealism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2.‘8 Ethic Tests”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3.Machine ethics</a:t>
            </a:r>
          </a:p>
        </p:txBody>
      </p:sp>
    </p:spTree>
    <p:extLst>
      <p:ext uri="{BB962C8B-B14F-4D97-AF65-F5344CB8AC3E}">
        <p14:creationId xmlns:p14="http://schemas.microsoft.com/office/powerpoint/2010/main" val="351980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15018-BC7D-4A95-92B9-E6E898B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Metaethics (What is Ethic?)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CD7F47-208D-40E9-A463-D862FCC2BAB2}"/>
              </a:ext>
            </a:extLst>
          </p:cNvPr>
          <p:cNvSpPr/>
          <p:nvPr/>
        </p:nvSpPr>
        <p:spPr>
          <a:xfrm>
            <a:off x="838200" y="2566461"/>
            <a:ext cx="10429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ETHICS </a:t>
            </a:r>
          </a:p>
          <a:p>
            <a:r>
              <a:rPr lang="en-US" sz="240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 branch of philosophy that studies morality or right and wrong behavior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D07224E-68F1-42A5-A542-00CD1AFD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40" y="124126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Moral realism</a:t>
            </a:r>
            <a:endParaRPr 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296DA-CA80-44F0-8FC6-4837E2D83B06}"/>
              </a:ext>
            </a:extLst>
          </p:cNvPr>
          <p:cNvSpPr/>
          <p:nvPr/>
        </p:nvSpPr>
        <p:spPr>
          <a:xfrm>
            <a:off x="924560" y="3342005"/>
            <a:ext cx="10429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MORAL REALISM 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Belief that there are moral facts in the same way that there are scientific facts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06E0364-63CD-4235-A4F1-FE190636E9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Metaethics (What is Ethic?)</a:t>
            </a:r>
          </a:p>
        </p:txBody>
      </p:sp>
    </p:spTree>
    <p:extLst>
      <p:ext uri="{BB962C8B-B14F-4D97-AF65-F5344CB8AC3E}">
        <p14:creationId xmlns:p14="http://schemas.microsoft.com/office/powerpoint/2010/main" val="162488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877FF51-C559-4769-9E11-40CE9A64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Metaethics (What is Ethic?)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9C734F-4AFA-4461-843B-7C1996581583}"/>
              </a:ext>
            </a:extLst>
          </p:cNvPr>
          <p:cNvSpPr txBox="1">
            <a:spLocks/>
          </p:cNvSpPr>
          <p:nvPr/>
        </p:nvSpPr>
        <p:spPr>
          <a:xfrm>
            <a:off x="1488440" y="12412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Moral antirealism</a:t>
            </a:r>
            <a:endParaRPr 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E6791-6206-4B45-88CE-59E599DC02FC}"/>
              </a:ext>
            </a:extLst>
          </p:cNvPr>
          <p:cNvSpPr/>
          <p:nvPr/>
        </p:nvSpPr>
        <p:spPr>
          <a:xfrm>
            <a:off x="924560" y="3342005"/>
            <a:ext cx="10429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MORAL ANTIREALISM 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belief that moral propositions don't refer to objective features of the world at all - That there are no moral facts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15018-BC7D-4A95-92B9-E6E898B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‘8 </a:t>
            </a:r>
            <a:r>
              <a:rPr lang="fr-F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Ethical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Tests’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D89405-DA1C-42FC-B4FB-F3F4C3EE6D26}"/>
              </a:ext>
            </a:extLst>
          </p:cNvPr>
          <p:cNvSpPr/>
          <p:nvPr/>
        </p:nvSpPr>
        <p:spPr>
          <a:xfrm>
            <a:off x="697230" y="3153728"/>
            <a:ext cx="1079754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Parents Test: 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would my parents feel if they found out I did this? What advice would they give me if I asked them if I should do it?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05D4DC-5759-463A-9EF0-7B34F2283178}"/>
              </a:ext>
            </a:extLst>
          </p:cNvPr>
          <p:cNvSpPr/>
          <p:nvPr/>
        </p:nvSpPr>
        <p:spPr>
          <a:xfrm>
            <a:off x="697230" y="4104564"/>
            <a:ext cx="107975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Religion Test: If I have religious beliefs, how do they apply to this action? 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would a respected member of my religion advise?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religious texts that I could draw on for guidance?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CEC65-E3DF-4593-BA5B-65BBE4CFBB1F}"/>
              </a:ext>
            </a:extLst>
          </p:cNvPr>
          <p:cNvSpPr/>
          <p:nvPr/>
        </p:nvSpPr>
        <p:spPr>
          <a:xfrm>
            <a:off x="697230" y="2456858"/>
            <a:ext cx="4978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 Ethical ‘Tests,’ Dr. Tom </a:t>
            </a:r>
            <a:r>
              <a:rPr lang="en-US" dirty="0" err="1">
                <a:solidFill>
                  <a:schemeClr val="bg1"/>
                </a:solidFill>
              </a:rPr>
              <a:t>Lickona</a:t>
            </a:r>
            <a:r>
              <a:rPr lang="en-US" dirty="0">
                <a:solidFill>
                  <a:schemeClr val="bg1"/>
                </a:solidFill>
              </a:rPr>
              <a:t>, Character Matters</a:t>
            </a:r>
          </a:p>
        </p:txBody>
      </p:sp>
    </p:spTree>
    <p:extLst>
      <p:ext uri="{BB962C8B-B14F-4D97-AF65-F5344CB8AC3E}">
        <p14:creationId xmlns:p14="http://schemas.microsoft.com/office/powerpoint/2010/main" val="256963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EA439F-064F-40ED-9CA8-F435DF4173E1}"/>
              </a:ext>
            </a:extLst>
          </p:cNvPr>
          <p:cNvSpPr/>
          <p:nvPr/>
        </p:nvSpPr>
        <p:spPr>
          <a:xfrm>
            <a:off x="7788924" y="4682169"/>
            <a:ext cx="4226805" cy="2027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Mitchell Waldrop in1987 in AI Magazine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 of ethics for artificial intelligence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 moral agents</a:t>
            </a:r>
          </a:p>
          <a:p>
            <a:endParaRPr lang="en-US" dirty="0"/>
          </a:p>
        </p:txBody>
      </p:sp>
      <p:pic>
        <p:nvPicPr>
          <p:cNvPr id="1026" name="Picture 2" descr="MI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15" y="4861242"/>
            <a:ext cx="3810000" cy="169545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CDC81BB-68E1-43EC-B832-FC32C1689C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 </a:t>
            </a:r>
            <a:r>
              <a:rPr lang="fr-F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Ethic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022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234</Words>
  <Application>Microsoft Office PowerPoint</Application>
  <PresentationFormat>Grand écran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Thème Office</vt:lpstr>
      <vt:lpstr>Présentation PowerPoint</vt:lpstr>
      <vt:lpstr>Table of contents ---</vt:lpstr>
      <vt:lpstr>1 Metaethics (What is Ethic?)</vt:lpstr>
      <vt:lpstr>1.1 Moral realism</vt:lpstr>
      <vt:lpstr>1 Metaethics (What is Ethic?)</vt:lpstr>
      <vt:lpstr>4 ‘8 Ethical Tests’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Louise LELIEVRE</dc:creator>
  <cp:lastModifiedBy>Louise LELIEVRE</cp:lastModifiedBy>
  <cp:revision>11</cp:revision>
  <dcterms:created xsi:type="dcterms:W3CDTF">2020-09-16T09:22:11Z</dcterms:created>
  <dcterms:modified xsi:type="dcterms:W3CDTF">2020-09-16T12:59:40Z</dcterms:modified>
</cp:coreProperties>
</file>