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Figtree"/>
      <p:regular r:id="rId23"/>
      <p:bold r:id="rId24"/>
      <p:italic r:id="rId25"/>
      <p:boldItalic r:id="rId26"/>
    </p:embeddedFont>
    <p:embeddedFont>
      <p:font typeface="Raleway"/>
      <p:regular r:id="rId27"/>
      <p:bold r:id="rId28"/>
      <p:italic r:id="rId29"/>
      <p:boldItalic r:id="rId30"/>
    </p:embeddedFont>
    <p:embeddedFont>
      <p:font typeface="Schibsted Grotesk"/>
      <p:regular r:id="rId31"/>
      <p:bold r:id="rId32"/>
      <p:italic r:id="rId33"/>
      <p:boldItalic r:id="rId34"/>
    </p:embeddedFont>
    <p:embeddedFont>
      <p:font typeface="Anaheim"/>
      <p:regular r:id="rId35"/>
      <p:bold r:id="rId36"/>
    </p:embeddedFont>
    <p:embeddedFont>
      <p:font typeface="Schibsted Grotesk SemiBol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A2DCB8-ABE9-4EBE-AD07-434732263C61}">
  <a:tblStyle styleId="{67A2DCB8-ABE9-4EBE-AD07-434732263C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SchibstedGroteskSemiBold-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Figtree-bold.fntdata"/><Relationship Id="rId23" Type="http://schemas.openxmlformats.org/officeDocument/2006/relationships/font" Target="fonts/Figtre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gtree-boldItalic.fntdata"/><Relationship Id="rId25" Type="http://schemas.openxmlformats.org/officeDocument/2006/relationships/font" Target="fonts/Figtree-italic.fntdata"/><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chibstedGrotesk-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SchibstedGrotesk-italic.fntdata"/><Relationship Id="rId10" Type="http://schemas.openxmlformats.org/officeDocument/2006/relationships/slide" Target="slides/slide5.xml"/><Relationship Id="rId32" Type="http://schemas.openxmlformats.org/officeDocument/2006/relationships/font" Target="fonts/SchibstedGrotesk-bold.fntdata"/><Relationship Id="rId13" Type="http://schemas.openxmlformats.org/officeDocument/2006/relationships/slide" Target="slides/slide8.xml"/><Relationship Id="rId35" Type="http://schemas.openxmlformats.org/officeDocument/2006/relationships/font" Target="fonts/Anaheim-regular.fntdata"/><Relationship Id="rId12" Type="http://schemas.openxmlformats.org/officeDocument/2006/relationships/slide" Target="slides/slide7.xml"/><Relationship Id="rId34" Type="http://schemas.openxmlformats.org/officeDocument/2006/relationships/font" Target="fonts/SchibstedGrotesk-boldItalic.fntdata"/><Relationship Id="rId15" Type="http://schemas.openxmlformats.org/officeDocument/2006/relationships/slide" Target="slides/slide10.xml"/><Relationship Id="rId37" Type="http://schemas.openxmlformats.org/officeDocument/2006/relationships/font" Target="fonts/SchibstedGroteskSemiBold-regular.fntdata"/><Relationship Id="rId14" Type="http://schemas.openxmlformats.org/officeDocument/2006/relationships/slide" Target="slides/slide9.xml"/><Relationship Id="rId36" Type="http://schemas.openxmlformats.org/officeDocument/2006/relationships/font" Target="fonts/Anaheim-bold.fntdata"/><Relationship Id="rId17" Type="http://schemas.openxmlformats.org/officeDocument/2006/relationships/slide" Target="slides/slide12.xml"/><Relationship Id="rId39" Type="http://schemas.openxmlformats.org/officeDocument/2006/relationships/font" Target="fonts/SchibstedGroteskSemiBold-italic.fntdata"/><Relationship Id="rId16" Type="http://schemas.openxmlformats.org/officeDocument/2006/relationships/slide" Target="slides/slide11.xml"/><Relationship Id="rId38" Type="http://schemas.openxmlformats.org/officeDocument/2006/relationships/font" Target="fonts/SchibstedGrotesk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315b8de29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315b8de29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Optimizer Comparison:</a:t>
            </a:r>
            <a:endParaRPr/>
          </a:p>
          <a:p>
            <a:pPr indent="0" lvl="0" marL="0" rtl="0" algn="l">
              <a:lnSpc>
                <a:spcPct val="115000"/>
              </a:lnSpc>
              <a:spcBef>
                <a:spcPts val="1200"/>
              </a:spcBef>
              <a:spcAft>
                <a:spcPts val="0"/>
              </a:spcAft>
              <a:buClr>
                <a:schemeClr val="dk1"/>
              </a:buClr>
              <a:buSzPts val="1100"/>
              <a:buFont typeface="Arial"/>
              <a:buNone/>
            </a:pPr>
            <a:r>
              <a:rPr lang="en"/>
              <a:t>Findings: The Adam optimizer significantly outperformed SGD in terms of convergence speed and final accuracy. For example, with batch_size = 16, lr = 0.0001, and 100 epochs, Adam achieved 93.34% accuracy, whereas SGD only managed 84.71% accuracy, even after extensive training.</a:t>
            </a:r>
            <a:endParaRPr/>
          </a:p>
          <a:p>
            <a:pPr indent="0" lvl="0" marL="0" rtl="0" algn="l">
              <a:lnSpc>
                <a:spcPct val="115000"/>
              </a:lnSpc>
              <a:spcBef>
                <a:spcPts val="1200"/>
              </a:spcBef>
              <a:spcAft>
                <a:spcPts val="0"/>
              </a:spcAft>
              <a:buClr>
                <a:schemeClr val="dk1"/>
              </a:buClr>
              <a:buSzPts val="1100"/>
              <a:buFont typeface="Arial"/>
              <a:buNone/>
            </a:pPr>
            <a:r>
              <a:rPr lang="en"/>
              <a:t>Explanation: Adam's adaptive learning rate mechanism allows it to handle noisy and sparse gradients more effectively, making it better suited for deep learning tasks, particularly when the dataset or gradients are complex. SGD often requires more fine-tuning of hyperparameters and more epochs to reach comparable performance.</a:t>
            </a:r>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315b8de297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315b8de29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Batch Size Effects:</a:t>
            </a:r>
            <a:endParaRPr/>
          </a:p>
          <a:p>
            <a:pPr indent="0" lvl="0" marL="0" rtl="0" algn="l">
              <a:lnSpc>
                <a:spcPct val="115000"/>
              </a:lnSpc>
              <a:spcBef>
                <a:spcPts val="1200"/>
              </a:spcBef>
              <a:spcAft>
                <a:spcPts val="0"/>
              </a:spcAft>
              <a:buClr>
                <a:schemeClr val="dk1"/>
              </a:buClr>
              <a:buSzPts val="1100"/>
              <a:buFont typeface="Arial"/>
              <a:buNone/>
            </a:pPr>
            <a:r>
              <a:rPr lang="en"/>
              <a:t>Findings: Smaller batch sizes (8 and 16) generally resulted in higher accuracy and better ROC scores compared to larger batch sizes (64). For instance, with lr = 0.0001 and 60 epochs, a batch size of 16 achieved 93.22% accuracy, while a batch size of 64 achieved slightly lower accuracy of 92.87%.</a:t>
            </a:r>
            <a:endParaRPr/>
          </a:p>
          <a:p>
            <a:pPr indent="0" lvl="0" marL="0" rtl="0" algn="l">
              <a:lnSpc>
                <a:spcPct val="115000"/>
              </a:lnSpc>
              <a:spcBef>
                <a:spcPts val="1200"/>
              </a:spcBef>
              <a:spcAft>
                <a:spcPts val="0"/>
              </a:spcAft>
              <a:buClr>
                <a:schemeClr val="dk1"/>
              </a:buClr>
              <a:buSzPts val="1100"/>
              <a:buFont typeface="Arial"/>
              <a:buNone/>
            </a:pPr>
            <a:r>
              <a:rPr lang="en"/>
              <a:t>Explanation: Smaller batch sizes can lead to more frequent updates to model weights, often resulting in smoother convergence and better generalization. However, they may also introduce noise in the gradient estimates, which sometimes helps escape local minima. Larger batch sizes, while more stable, may require more epochs to converge.</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315b8de297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315b8de297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Learning Rate Impact:</a:t>
            </a:r>
            <a:endParaRPr/>
          </a:p>
          <a:p>
            <a:pPr indent="0" lvl="0" marL="0" rtl="0" algn="l">
              <a:lnSpc>
                <a:spcPct val="115000"/>
              </a:lnSpc>
              <a:spcBef>
                <a:spcPts val="1200"/>
              </a:spcBef>
              <a:spcAft>
                <a:spcPts val="0"/>
              </a:spcAft>
              <a:buClr>
                <a:schemeClr val="dk1"/>
              </a:buClr>
              <a:buSzPts val="1100"/>
              <a:buFont typeface="Arial"/>
              <a:buNone/>
            </a:pPr>
            <a:r>
              <a:rPr lang="en"/>
              <a:t>Findings: A learning rate of 0.0001 consistently provided the best balance between convergence speed and model performance, achieving the highest accuracy and lowest loss. Extremely small learning rates (0.00001) led to slow convergence, while larger learning rates (0.001) sometimes resulted in higher loss and worse ROC scores due to unstable updates.</a:t>
            </a:r>
            <a:endParaRPr/>
          </a:p>
          <a:p>
            <a:pPr indent="0" lvl="0" marL="0" rtl="0" algn="l">
              <a:lnSpc>
                <a:spcPct val="115000"/>
              </a:lnSpc>
              <a:spcBef>
                <a:spcPts val="1200"/>
              </a:spcBef>
              <a:spcAft>
                <a:spcPts val="0"/>
              </a:spcAft>
              <a:buClr>
                <a:schemeClr val="dk1"/>
              </a:buClr>
              <a:buSzPts val="1100"/>
              <a:buFont typeface="Arial"/>
              <a:buNone/>
            </a:pPr>
            <a:r>
              <a:rPr lang="en"/>
              <a:t>Explanation: A learning rate that is too high can cause the model to diverge or oscillate around the optimal point, while a learning rate that is too low slows down convergence, requiring more epochs and time. 0.0001 provided a sweet spot for convergence in this case.</a:t>
            </a:r>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315b8de297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315b8de297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Epoch Count Influence:</a:t>
            </a:r>
            <a:endParaRPr/>
          </a:p>
          <a:p>
            <a:pPr indent="0" lvl="0" marL="0" rtl="0" algn="l">
              <a:lnSpc>
                <a:spcPct val="115000"/>
              </a:lnSpc>
              <a:spcBef>
                <a:spcPts val="1200"/>
              </a:spcBef>
              <a:spcAft>
                <a:spcPts val="0"/>
              </a:spcAft>
              <a:buNone/>
            </a:pPr>
            <a:r>
              <a:rPr lang="en"/>
              <a:t>Findings: Increasing the number of epochs generally improved the model's accuracy until a certain point, after which performance gains diminished. For example, with batch_size = 16 and lr = 0.0001, accuracy improved from 91.48% at 20 epochs to 93.34% at 100 epochs but only slightly increased or even stagnated at 200 epochs.</a:t>
            </a:r>
            <a:endParaRPr/>
          </a:p>
          <a:p>
            <a:pPr indent="0" lvl="0" marL="0" rtl="0" algn="l">
              <a:lnSpc>
                <a:spcPct val="115000"/>
              </a:lnSpc>
              <a:spcBef>
                <a:spcPts val="1200"/>
              </a:spcBef>
              <a:spcAft>
                <a:spcPts val="0"/>
              </a:spcAft>
              <a:buNone/>
            </a:pPr>
            <a:r>
              <a:rPr lang="en"/>
              <a:t>Explanation: More training epochs allow the model to learn better but also increase the risk of overfitting. Early stopping mechanisms can be helpful to identify the point where additional training no longer benefits performance.</a:t>
            </a:r>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315798124b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315798124b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84d99d1a72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84d99d1a72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315798124b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315798124b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315798124b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315798124b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315798124b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315798124b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315798124b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315798124b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 Id="rId4" Type="http://schemas.openxmlformats.org/officeDocument/2006/relationships/hyperlink" Target="https://bit.ly/3A1uf1Q"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0" y="0"/>
            <a:ext cx="9447100" cy="5143501"/>
            <a:chOff x="0" y="0"/>
            <a:chExt cx="9447100" cy="5143501"/>
          </a:xfrm>
        </p:grpSpPr>
        <p:pic>
          <p:nvPicPr>
            <p:cNvPr id="10" name="Google Shape;10;p2"/>
            <p:cNvPicPr preferRelativeResize="0"/>
            <p:nvPr/>
          </p:nvPicPr>
          <p:blipFill rotWithShape="1">
            <a:blip r:embed="rId2">
              <a:alphaModFix/>
            </a:blip>
            <a:srcRect b="0" l="36134" r="0" t="0"/>
            <a:stretch/>
          </p:blipFill>
          <p:spPr>
            <a:xfrm>
              <a:off x="0" y="0"/>
              <a:ext cx="3284977" cy="5143501"/>
            </a:xfrm>
            <a:prstGeom prst="rect">
              <a:avLst/>
            </a:prstGeom>
            <a:noFill/>
            <a:ln>
              <a:noFill/>
            </a:ln>
          </p:spPr>
        </p:pic>
        <p:grpSp>
          <p:nvGrpSpPr>
            <p:cNvPr id="11" name="Google Shape;11;p2"/>
            <p:cNvGrpSpPr/>
            <p:nvPr/>
          </p:nvGrpSpPr>
          <p:grpSpPr>
            <a:xfrm>
              <a:off x="7414451" y="179669"/>
              <a:ext cx="2032649" cy="475796"/>
              <a:chOff x="5000750" y="481775"/>
              <a:chExt cx="1329050" cy="311100"/>
            </a:xfrm>
          </p:grpSpPr>
          <p:sp>
            <p:nvSpPr>
              <p:cNvPr id="12" name="Google Shape;12;p2"/>
              <p:cNvSpPr/>
              <p:nvPr/>
            </p:nvSpPr>
            <p:spPr>
              <a:xfrm>
                <a:off x="5026400" y="621850"/>
                <a:ext cx="1303400" cy="147700"/>
              </a:xfrm>
              <a:custGeom>
                <a:rect b="b" l="l" r="r" t="t"/>
                <a:pathLst>
                  <a:path extrusionOk="0" h="5908" w="52136">
                    <a:moveTo>
                      <a:pt x="24815" y="0"/>
                    </a:moveTo>
                    <a:lnTo>
                      <a:pt x="19094" y="5721"/>
                    </a:lnTo>
                    <a:lnTo>
                      <a:pt x="1" y="5721"/>
                    </a:lnTo>
                    <a:lnTo>
                      <a:pt x="1" y="5908"/>
                    </a:lnTo>
                    <a:lnTo>
                      <a:pt x="19170" y="5908"/>
                    </a:lnTo>
                    <a:lnTo>
                      <a:pt x="24891" y="186"/>
                    </a:lnTo>
                    <a:lnTo>
                      <a:pt x="52136" y="186"/>
                    </a:lnTo>
                    <a:cubicBezTo>
                      <a:pt x="52090" y="135"/>
                      <a:pt x="52060" y="69"/>
                      <a:pt x="52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161775" y="575150"/>
                <a:ext cx="1109150" cy="147725"/>
              </a:xfrm>
              <a:custGeom>
                <a:rect b="b" l="l" r="r" t="t"/>
                <a:pathLst>
                  <a:path extrusionOk="0" h="5909" w="44366">
                    <a:moveTo>
                      <a:pt x="19400" y="1"/>
                    </a:moveTo>
                    <a:lnTo>
                      <a:pt x="13679" y="5722"/>
                    </a:lnTo>
                    <a:lnTo>
                      <a:pt x="1" y="5722"/>
                    </a:lnTo>
                    <a:lnTo>
                      <a:pt x="1" y="5908"/>
                    </a:lnTo>
                    <a:lnTo>
                      <a:pt x="13756" y="5908"/>
                    </a:lnTo>
                    <a:lnTo>
                      <a:pt x="19477" y="188"/>
                    </a:lnTo>
                    <a:lnTo>
                      <a:pt x="44350" y="188"/>
                    </a:lnTo>
                    <a:cubicBezTo>
                      <a:pt x="44343" y="125"/>
                      <a:pt x="44349" y="62"/>
                      <a:pt x="443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270725" y="528425"/>
                <a:ext cx="949350" cy="147725"/>
              </a:xfrm>
              <a:custGeom>
                <a:rect b="b" l="l" r="r" t="t"/>
                <a:pathLst>
                  <a:path extrusionOk="0" h="5909" w="37974">
                    <a:moveTo>
                      <a:pt x="15042" y="1"/>
                    </a:moveTo>
                    <a:lnTo>
                      <a:pt x="9321" y="5722"/>
                    </a:lnTo>
                    <a:lnTo>
                      <a:pt x="0" y="5722"/>
                    </a:lnTo>
                    <a:lnTo>
                      <a:pt x="0" y="5908"/>
                    </a:lnTo>
                    <a:lnTo>
                      <a:pt x="9398" y="5908"/>
                    </a:lnTo>
                    <a:lnTo>
                      <a:pt x="15119" y="188"/>
                    </a:lnTo>
                    <a:lnTo>
                      <a:pt x="37974" y="188"/>
                    </a:lnTo>
                    <a:cubicBezTo>
                      <a:pt x="37954" y="128"/>
                      <a:pt x="37949" y="64"/>
                      <a:pt x="379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360950" y="481775"/>
                <a:ext cx="831450" cy="147700"/>
              </a:xfrm>
              <a:custGeom>
                <a:rect b="b" l="l" r="r" t="t"/>
                <a:pathLst>
                  <a:path extrusionOk="0" h="5908" w="33258">
                    <a:moveTo>
                      <a:pt x="11433" y="0"/>
                    </a:moveTo>
                    <a:lnTo>
                      <a:pt x="5712" y="5722"/>
                    </a:lnTo>
                    <a:lnTo>
                      <a:pt x="0" y="5722"/>
                    </a:lnTo>
                    <a:lnTo>
                      <a:pt x="0" y="5908"/>
                    </a:lnTo>
                    <a:lnTo>
                      <a:pt x="5789" y="5908"/>
                    </a:lnTo>
                    <a:lnTo>
                      <a:pt x="11510" y="186"/>
                    </a:lnTo>
                    <a:lnTo>
                      <a:pt x="33257" y="186"/>
                    </a:lnTo>
                    <a:cubicBezTo>
                      <a:pt x="33236" y="125"/>
                      <a:pt x="33228" y="61"/>
                      <a:pt x="332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335300" y="601475"/>
                <a:ext cx="51375" cy="51375"/>
              </a:xfrm>
              <a:custGeom>
                <a:rect b="b" l="l" r="r" t="t"/>
                <a:pathLst>
                  <a:path extrusionOk="0" h="2055" w="2055">
                    <a:moveTo>
                      <a:pt x="2055" y="1027"/>
                    </a:moveTo>
                    <a:cubicBezTo>
                      <a:pt x="2055" y="1594"/>
                      <a:pt x="1596" y="2055"/>
                      <a:pt x="1027" y="2055"/>
                    </a:cubicBezTo>
                    <a:cubicBezTo>
                      <a:pt x="460" y="2055"/>
                      <a:pt x="0" y="1594"/>
                      <a:pt x="0" y="1027"/>
                    </a:cubicBezTo>
                    <a:cubicBezTo>
                      <a:pt x="0" y="460"/>
                      <a:pt x="459" y="0"/>
                      <a:pt x="1027" y="0"/>
                    </a:cubicBezTo>
                    <a:cubicBezTo>
                      <a:pt x="1594" y="0"/>
                      <a:pt x="2055" y="461"/>
                      <a:pt x="2055" y="10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245025" y="648125"/>
                <a:ext cx="51400" cy="51400"/>
              </a:xfrm>
              <a:custGeom>
                <a:rect b="b" l="l" r="r" t="t"/>
                <a:pathLst>
                  <a:path extrusionOk="0" h="2056" w="2056">
                    <a:moveTo>
                      <a:pt x="2055" y="1028"/>
                    </a:moveTo>
                    <a:cubicBezTo>
                      <a:pt x="2055" y="1595"/>
                      <a:pt x="1595" y="2055"/>
                      <a:pt x="1028" y="2055"/>
                    </a:cubicBezTo>
                    <a:cubicBezTo>
                      <a:pt x="459" y="2055"/>
                      <a:pt x="1" y="1594"/>
                      <a:pt x="1" y="1028"/>
                    </a:cubicBezTo>
                    <a:cubicBezTo>
                      <a:pt x="1" y="462"/>
                      <a:pt x="459" y="1"/>
                      <a:pt x="1028" y="1"/>
                    </a:cubicBezTo>
                    <a:cubicBezTo>
                      <a:pt x="1595" y="1"/>
                      <a:pt x="2055" y="462"/>
                      <a:pt x="2055" y="10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134550" y="694825"/>
                <a:ext cx="51400" cy="51400"/>
              </a:xfrm>
              <a:custGeom>
                <a:rect b="b" l="l" r="r" t="t"/>
                <a:pathLst>
                  <a:path extrusionOk="0" h="2056" w="2056">
                    <a:moveTo>
                      <a:pt x="2055" y="1028"/>
                    </a:moveTo>
                    <a:cubicBezTo>
                      <a:pt x="2055" y="1594"/>
                      <a:pt x="1594" y="2055"/>
                      <a:pt x="1028" y="2055"/>
                    </a:cubicBezTo>
                    <a:cubicBezTo>
                      <a:pt x="461" y="2055"/>
                      <a:pt x="0" y="1594"/>
                      <a:pt x="0" y="1028"/>
                    </a:cubicBezTo>
                    <a:cubicBezTo>
                      <a:pt x="0" y="461"/>
                      <a:pt x="461" y="0"/>
                      <a:pt x="1028" y="0"/>
                    </a:cubicBezTo>
                    <a:cubicBezTo>
                      <a:pt x="1595" y="0"/>
                      <a:pt x="2055" y="461"/>
                      <a:pt x="2055" y="10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000750" y="741475"/>
                <a:ext cx="51400" cy="51400"/>
              </a:xfrm>
              <a:custGeom>
                <a:rect b="b" l="l" r="r" t="t"/>
                <a:pathLst>
                  <a:path extrusionOk="0" h="2056" w="2056">
                    <a:moveTo>
                      <a:pt x="2055" y="1028"/>
                    </a:moveTo>
                    <a:cubicBezTo>
                      <a:pt x="2055" y="1596"/>
                      <a:pt x="1596" y="2056"/>
                      <a:pt x="1028" y="2056"/>
                    </a:cubicBezTo>
                    <a:cubicBezTo>
                      <a:pt x="460" y="2056"/>
                      <a:pt x="0" y="1595"/>
                      <a:pt x="0" y="1028"/>
                    </a:cubicBezTo>
                    <a:cubicBezTo>
                      <a:pt x="0" y="462"/>
                      <a:pt x="460" y="1"/>
                      <a:pt x="1028" y="1"/>
                    </a:cubicBezTo>
                    <a:cubicBezTo>
                      <a:pt x="1596" y="1"/>
                      <a:pt x="2055" y="462"/>
                      <a:pt x="2055" y="10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521800" y="4385213"/>
              <a:ext cx="1622200" cy="437575"/>
              <a:chOff x="3109550" y="3432375"/>
              <a:chExt cx="1622200" cy="437575"/>
            </a:xfrm>
          </p:grpSpPr>
          <p:sp>
            <p:nvSpPr>
              <p:cNvPr id="21" name="Google Shape;21;p2"/>
              <p:cNvSpPr/>
              <p:nvPr/>
            </p:nvSpPr>
            <p:spPr>
              <a:xfrm>
                <a:off x="3980725" y="3817350"/>
                <a:ext cx="727150" cy="7350"/>
              </a:xfrm>
              <a:custGeom>
                <a:rect b="b" l="l" r="r" t="t"/>
                <a:pathLst>
                  <a:path extrusionOk="0" h="294" w="29086">
                    <a:moveTo>
                      <a:pt x="148" y="0"/>
                    </a:moveTo>
                    <a:cubicBezTo>
                      <a:pt x="66" y="0"/>
                      <a:pt x="1" y="65"/>
                      <a:pt x="1" y="147"/>
                    </a:cubicBezTo>
                    <a:cubicBezTo>
                      <a:pt x="1" y="228"/>
                      <a:pt x="66" y="294"/>
                      <a:pt x="148" y="294"/>
                    </a:cubicBezTo>
                    <a:lnTo>
                      <a:pt x="28937" y="294"/>
                    </a:lnTo>
                    <a:cubicBezTo>
                      <a:pt x="29019" y="294"/>
                      <a:pt x="29084" y="226"/>
                      <a:pt x="29085" y="147"/>
                    </a:cubicBezTo>
                    <a:cubicBezTo>
                      <a:pt x="29085" y="65"/>
                      <a:pt x="29020" y="0"/>
                      <a:pt x="28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676550" y="3793425"/>
                <a:ext cx="55200" cy="55200"/>
              </a:xfrm>
              <a:custGeom>
                <a:rect b="b" l="l" r="r" t="t"/>
                <a:pathLst>
                  <a:path extrusionOk="0" h="2208" w="2208">
                    <a:moveTo>
                      <a:pt x="1104" y="0"/>
                    </a:moveTo>
                    <a:cubicBezTo>
                      <a:pt x="495" y="0"/>
                      <a:pt x="1" y="494"/>
                      <a:pt x="1" y="1104"/>
                    </a:cubicBezTo>
                    <a:cubicBezTo>
                      <a:pt x="1" y="1713"/>
                      <a:pt x="495" y="2207"/>
                      <a:pt x="1104" y="2207"/>
                    </a:cubicBezTo>
                    <a:cubicBezTo>
                      <a:pt x="1713" y="2207"/>
                      <a:pt x="2208" y="1713"/>
                      <a:pt x="2208" y="1104"/>
                    </a:cubicBezTo>
                    <a:cubicBezTo>
                      <a:pt x="2208" y="494"/>
                      <a:pt x="1713" y="0"/>
                      <a:pt x="1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154450" y="3477650"/>
                <a:ext cx="347750" cy="347050"/>
              </a:xfrm>
              <a:custGeom>
                <a:rect b="b" l="l" r="r" t="t"/>
                <a:pathLst>
                  <a:path extrusionOk="0" h="13882" w="13910">
                    <a:moveTo>
                      <a:pt x="162" y="0"/>
                    </a:moveTo>
                    <a:cubicBezTo>
                      <a:pt x="124" y="0"/>
                      <a:pt x="86" y="15"/>
                      <a:pt x="57" y="43"/>
                    </a:cubicBezTo>
                    <a:cubicBezTo>
                      <a:pt x="1" y="100"/>
                      <a:pt x="1" y="193"/>
                      <a:pt x="57" y="251"/>
                    </a:cubicBezTo>
                    <a:lnTo>
                      <a:pt x="13645" y="13838"/>
                    </a:lnTo>
                    <a:cubicBezTo>
                      <a:pt x="13674" y="13866"/>
                      <a:pt x="13711" y="13882"/>
                      <a:pt x="13749" y="13882"/>
                    </a:cubicBezTo>
                    <a:cubicBezTo>
                      <a:pt x="13787" y="13882"/>
                      <a:pt x="13824" y="13866"/>
                      <a:pt x="13852" y="13838"/>
                    </a:cubicBezTo>
                    <a:cubicBezTo>
                      <a:pt x="13910" y="13781"/>
                      <a:pt x="13910" y="13687"/>
                      <a:pt x="13852" y="13629"/>
                    </a:cubicBezTo>
                    <a:lnTo>
                      <a:pt x="266" y="43"/>
                    </a:lnTo>
                    <a:cubicBezTo>
                      <a:pt x="237" y="15"/>
                      <a:pt x="199" y="0"/>
                      <a:pt x="1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83475" y="3806300"/>
                <a:ext cx="63625" cy="29400"/>
              </a:xfrm>
              <a:custGeom>
                <a:rect b="b" l="l" r="r" t="t"/>
                <a:pathLst>
                  <a:path extrusionOk="0" h="1176" w="2545">
                    <a:moveTo>
                      <a:pt x="588" y="1"/>
                    </a:moveTo>
                    <a:cubicBezTo>
                      <a:pt x="263" y="1"/>
                      <a:pt x="1" y="264"/>
                      <a:pt x="1" y="589"/>
                    </a:cubicBezTo>
                    <a:cubicBezTo>
                      <a:pt x="1" y="913"/>
                      <a:pt x="263" y="1176"/>
                      <a:pt x="588" y="1176"/>
                    </a:cubicBezTo>
                    <a:lnTo>
                      <a:pt x="1957" y="1176"/>
                    </a:lnTo>
                    <a:cubicBezTo>
                      <a:pt x="2283" y="1176"/>
                      <a:pt x="2545" y="913"/>
                      <a:pt x="2545" y="589"/>
                    </a:cubicBezTo>
                    <a:cubicBezTo>
                      <a:pt x="2545" y="264"/>
                      <a:pt x="2283"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605675" y="3806300"/>
                <a:ext cx="271225" cy="29400"/>
              </a:xfrm>
              <a:custGeom>
                <a:rect b="b" l="l" r="r" t="t"/>
                <a:pathLst>
                  <a:path extrusionOk="0" h="1176" w="10849">
                    <a:moveTo>
                      <a:pt x="587" y="1"/>
                    </a:moveTo>
                    <a:cubicBezTo>
                      <a:pt x="264" y="1"/>
                      <a:pt x="0" y="264"/>
                      <a:pt x="0" y="589"/>
                    </a:cubicBezTo>
                    <a:cubicBezTo>
                      <a:pt x="0" y="913"/>
                      <a:pt x="264" y="1176"/>
                      <a:pt x="587" y="1176"/>
                    </a:cubicBezTo>
                    <a:lnTo>
                      <a:pt x="3666" y="1176"/>
                    </a:lnTo>
                    <a:cubicBezTo>
                      <a:pt x="3990" y="1176"/>
                      <a:pt x="4253" y="913"/>
                      <a:pt x="4253" y="589"/>
                    </a:cubicBezTo>
                    <a:cubicBezTo>
                      <a:pt x="4253" y="264"/>
                      <a:pt x="3990" y="1"/>
                      <a:pt x="3666" y="1"/>
                    </a:cubicBezTo>
                    <a:close/>
                    <a:moveTo>
                      <a:pt x="7184" y="1"/>
                    </a:moveTo>
                    <a:cubicBezTo>
                      <a:pt x="6859" y="1"/>
                      <a:pt x="6597" y="264"/>
                      <a:pt x="6597" y="589"/>
                    </a:cubicBezTo>
                    <a:cubicBezTo>
                      <a:pt x="6597" y="913"/>
                      <a:pt x="6859" y="1176"/>
                      <a:pt x="7184" y="1176"/>
                    </a:cubicBezTo>
                    <a:lnTo>
                      <a:pt x="10262" y="1176"/>
                    </a:lnTo>
                    <a:cubicBezTo>
                      <a:pt x="10587" y="1176"/>
                      <a:pt x="10849" y="913"/>
                      <a:pt x="10849" y="589"/>
                    </a:cubicBezTo>
                    <a:cubicBezTo>
                      <a:pt x="10849" y="264"/>
                      <a:pt x="10587" y="1"/>
                      <a:pt x="10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935475" y="3806300"/>
                <a:ext cx="63625" cy="29400"/>
              </a:xfrm>
              <a:custGeom>
                <a:rect b="b" l="l" r="r" t="t"/>
                <a:pathLst>
                  <a:path extrusionOk="0" h="1176" w="2545">
                    <a:moveTo>
                      <a:pt x="588" y="1"/>
                    </a:moveTo>
                    <a:cubicBezTo>
                      <a:pt x="263" y="1"/>
                      <a:pt x="1" y="264"/>
                      <a:pt x="1" y="589"/>
                    </a:cubicBezTo>
                    <a:cubicBezTo>
                      <a:pt x="1" y="913"/>
                      <a:pt x="264" y="1176"/>
                      <a:pt x="588" y="1176"/>
                    </a:cubicBezTo>
                    <a:lnTo>
                      <a:pt x="1958" y="1176"/>
                    </a:lnTo>
                    <a:cubicBezTo>
                      <a:pt x="2282" y="1176"/>
                      <a:pt x="2545" y="913"/>
                      <a:pt x="2545" y="589"/>
                    </a:cubicBezTo>
                    <a:cubicBezTo>
                      <a:pt x="2545" y="264"/>
                      <a:pt x="2283" y="1"/>
                      <a:pt x="1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109550" y="3432375"/>
                <a:ext cx="97875" cy="97875"/>
              </a:xfrm>
              <a:custGeom>
                <a:rect b="b" l="l" r="r" t="t"/>
                <a:pathLst>
                  <a:path extrusionOk="0" h="3915" w="3915">
                    <a:moveTo>
                      <a:pt x="1958" y="1"/>
                    </a:moveTo>
                    <a:cubicBezTo>
                      <a:pt x="877" y="1"/>
                      <a:pt x="1" y="877"/>
                      <a:pt x="1" y="1958"/>
                    </a:cubicBezTo>
                    <a:cubicBezTo>
                      <a:pt x="1" y="3038"/>
                      <a:pt x="877" y="3915"/>
                      <a:pt x="1958" y="3915"/>
                    </a:cubicBezTo>
                    <a:cubicBezTo>
                      <a:pt x="3039" y="3915"/>
                      <a:pt x="3914" y="3038"/>
                      <a:pt x="3914" y="1958"/>
                    </a:cubicBezTo>
                    <a:cubicBezTo>
                      <a:pt x="3914" y="877"/>
                      <a:pt x="3039" y="1"/>
                      <a:pt x="1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3025" y="3772075"/>
                <a:ext cx="97875" cy="97875"/>
              </a:xfrm>
              <a:custGeom>
                <a:rect b="b" l="l" r="r" t="t"/>
                <a:pathLst>
                  <a:path extrusionOk="0" h="3915" w="3915">
                    <a:moveTo>
                      <a:pt x="1957" y="1"/>
                    </a:moveTo>
                    <a:cubicBezTo>
                      <a:pt x="877" y="1"/>
                      <a:pt x="1" y="876"/>
                      <a:pt x="1" y="1958"/>
                    </a:cubicBezTo>
                    <a:cubicBezTo>
                      <a:pt x="1" y="3038"/>
                      <a:pt x="877" y="3915"/>
                      <a:pt x="1957" y="3915"/>
                    </a:cubicBezTo>
                    <a:cubicBezTo>
                      <a:pt x="3038" y="3915"/>
                      <a:pt x="3914" y="3038"/>
                      <a:pt x="3914" y="1958"/>
                    </a:cubicBezTo>
                    <a:cubicBezTo>
                      <a:pt x="3914" y="876"/>
                      <a:pt x="3038"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392475" y="3772075"/>
                <a:ext cx="97850" cy="97875"/>
              </a:xfrm>
              <a:custGeom>
                <a:rect b="b" l="l" r="r" t="t"/>
                <a:pathLst>
                  <a:path extrusionOk="0" h="3915" w="3914">
                    <a:moveTo>
                      <a:pt x="1957" y="1"/>
                    </a:moveTo>
                    <a:cubicBezTo>
                      <a:pt x="876" y="1"/>
                      <a:pt x="0" y="876"/>
                      <a:pt x="0" y="1958"/>
                    </a:cubicBezTo>
                    <a:cubicBezTo>
                      <a:pt x="0" y="3038"/>
                      <a:pt x="876" y="3915"/>
                      <a:pt x="1957" y="3915"/>
                    </a:cubicBezTo>
                    <a:cubicBezTo>
                      <a:pt x="3038" y="3915"/>
                      <a:pt x="3914" y="3038"/>
                      <a:pt x="3914" y="1958"/>
                    </a:cubicBezTo>
                    <a:cubicBezTo>
                      <a:pt x="3914" y="876"/>
                      <a:pt x="3038"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81963" y="297475"/>
              <a:ext cx="1262525" cy="484050"/>
              <a:chOff x="1350325" y="970000"/>
              <a:chExt cx="1262525" cy="484050"/>
            </a:xfrm>
          </p:grpSpPr>
          <p:sp>
            <p:nvSpPr>
              <p:cNvPr id="31" name="Google Shape;31;p2"/>
              <p:cNvSpPr/>
              <p:nvPr/>
            </p:nvSpPr>
            <p:spPr>
              <a:xfrm>
                <a:off x="1804000" y="1401425"/>
                <a:ext cx="808850" cy="52625"/>
              </a:xfrm>
              <a:custGeom>
                <a:rect b="b" l="l" r="r" t="t"/>
                <a:pathLst>
                  <a:path extrusionOk="0" h="2105" w="32354">
                    <a:moveTo>
                      <a:pt x="1053" y="1"/>
                    </a:moveTo>
                    <a:cubicBezTo>
                      <a:pt x="473" y="1"/>
                      <a:pt x="1" y="471"/>
                      <a:pt x="1" y="1052"/>
                    </a:cubicBezTo>
                    <a:cubicBezTo>
                      <a:pt x="1" y="1633"/>
                      <a:pt x="473" y="2105"/>
                      <a:pt x="1053" y="2105"/>
                    </a:cubicBezTo>
                    <a:cubicBezTo>
                      <a:pt x="1637" y="2105"/>
                      <a:pt x="2109" y="1633"/>
                      <a:pt x="2109" y="1052"/>
                    </a:cubicBezTo>
                    <a:cubicBezTo>
                      <a:pt x="2109" y="471"/>
                      <a:pt x="1637" y="1"/>
                      <a:pt x="1053" y="1"/>
                    </a:cubicBezTo>
                    <a:close/>
                    <a:moveTo>
                      <a:pt x="7105" y="1"/>
                    </a:moveTo>
                    <a:cubicBezTo>
                      <a:pt x="6524" y="1"/>
                      <a:pt x="6052" y="471"/>
                      <a:pt x="6054" y="1052"/>
                    </a:cubicBezTo>
                    <a:cubicBezTo>
                      <a:pt x="6054" y="1633"/>
                      <a:pt x="6526" y="2105"/>
                      <a:pt x="7105" y="2105"/>
                    </a:cubicBezTo>
                    <a:cubicBezTo>
                      <a:pt x="7686" y="2105"/>
                      <a:pt x="8158" y="1633"/>
                      <a:pt x="8158" y="1052"/>
                    </a:cubicBezTo>
                    <a:cubicBezTo>
                      <a:pt x="8158" y="471"/>
                      <a:pt x="7686" y="1"/>
                      <a:pt x="7105" y="1"/>
                    </a:cubicBezTo>
                    <a:close/>
                    <a:moveTo>
                      <a:pt x="13153" y="1"/>
                    </a:moveTo>
                    <a:cubicBezTo>
                      <a:pt x="12572" y="1"/>
                      <a:pt x="12101" y="471"/>
                      <a:pt x="12101" y="1052"/>
                    </a:cubicBezTo>
                    <a:cubicBezTo>
                      <a:pt x="12101" y="1633"/>
                      <a:pt x="12572" y="2105"/>
                      <a:pt x="13153" y="2105"/>
                    </a:cubicBezTo>
                    <a:cubicBezTo>
                      <a:pt x="13734" y="2105"/>
                      <a:pt x="14204" y="1633"/>
                      <a:pt x="14204" y="1052"/>
                    </a:cubicBezTo>
                    <a:cubicBezTo>
                      <a:pt x="14204" y="471"/>
                      <a:pt x="13732" y="1"/>
                      <a:pt x="13153" y="1"/>
                    </a:cubicBezTo>
                    <a:close/>
                    <a:moveTo>
                      <a:pt x="19204" y="1"/>
                    </a:moveTo>
                    <a:cubicBezTo>
                      <a:pt x="18624" y="1"/>
                      <a:pt x="18153" y="471"/>
                      <a:pt x="18153" y="1052"/>
                    </a:cubicBezTo>
                    <a:cubicBezTo>
                      <a:pt x="18153" y="1633"/>
                      <a:pt x="18624" y="2105"/>
                      <a:pt x="19204" y="2105"/>
                    </a:cubicBezTo>
                    <a:cubicBezTo>
                      <a:pt x="19785" y="2105"/>
                      <a:pt x="20256" y="1633"/>
                      <a:pt x="20256" y="1052"/>
                    </a:cubicBezTo>
                    <a:cubicBezTo>
                      <a:pt x="20256" y="471"/>
                      <a:pt x="19785" y="1"/>
                      <a:pt x="19204" y="1"/>
                    </a:cubicBezTo>
                    <a:close/>
                    <a:moveTo>
                      <a:pt x="25253" y="1"/>
                    </a:moveTo>
                    <a:cubicBezTo>
                      <a:pt x="24672" y="1"/>
                      <a:pt x="24201" y="471"/>
                      <a:pt x="24201" y="1052"/>
                    </a:cubicBezTo>
                    <a:cubicBezTo>
                      <a:pt x="24201" y="1633"/>
                      <a:pt x="24672" y="2105"/>
                      <a:pt x="25253" y="2105"/>
                    </a:cubicBezTo>
                    <a:cubicBezTo>
                      <a:pt x="25833" y="2105"/>
                      <a:pt x="26304" y="1633"/>
                      <a:pt x="26304" y="1052"/>
                    </a:cubicBezTo>
                    <a:cubicBezTo>
                      <a:pt x="26304" y="471"/>
                      <a:pt x="25833" y="1"/>
                      <a:pt x="25253" y="1"/>
                    </a:cubicBezTo>
                    <a:close/>
                    <a:moveTo>
                      <a:pt x="31302" y="1"/>
                    </a:moveTo>
                    <a:cubicBezTo>
                      <a:pt x="30723" y="1"/>
                      <a:pt x="30248" y="471"/>
                      <a:pt x="30248" y="1052"/>
                    </a:cubicBezTo>
                    <a:cubicBezTo>
                      <a:pt x="30248" y="1633"/>
                      <a:pt x="30723" y="2105"/>
                      <a:pt x="31302" y="2105"/>
                    </a:cubicBezTo>
                    <a:cubicBezTo>
                      <a:pt x="31881" y="2105"/>
                      <a:pt x="32353" y="1633"/>
                      <a:pt x="32353" y="1052"/>
                    </a:cubicBezTo>
                    <a:cubicBezTo>
                      <a:pt x="32353" y="471"/>
                      <a:pt x="31881" y="1"/>
                      <a:pt x="31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652800" y="1293575"/>
                <a:ext cx="960050" cy="52600"/>
              </a:xfrm>
              <a:custGeom>
                <a:rect b="b" l="l" r="r" t="t"/>
                <a:pathLst>
                  <a:path extrusionOk="0" h="2104" w="38402">
                    <a:moveTo>
                      <a:pt x="1053" y="0"/>
                    </a:moveTo>
                    <a:cubicBezTo>
                      <a:pt x="472" y="0"/>
                      <a:pt x="1" y="472"/>
                      <a:pt x="2" y="1051"/>
                    </a:cubicBezTo>
                    <a:cubicBezTo>
                      <a:pt x="2" y="1632"/>
                      <a:pt x="474" y="2104"/>
                      <a:pt x="1053" y="2104"/>
                    </a:cubicBezTo>
                    <a:cubicBezTo>
                      <a:pt x="1634" y="2104"/>
                      <a:pt x="2106" y="1632"/>
                      <a:pt x="2106" y="1051"/>
                    </a:cubicBezTo>
                    <a:cubicBezTo>
                      <a:pt x="2106" y="471"/>
                      <a:pt x="1634" y="0"/>
                      <a:pt x="1053" y="0"/>
                    </a:cubicBezTo>
                    <a:close/>
                    <a:moveTo>
                      <a:pt x="7105" y="0"/>
                    </a:moveTo>
                    <a:cubicBezTo>
                      <a:pt x="6525" y="0"/>
                      <a:pt x="6053" y="472"/>
                      <a:pt x="6052" y="1051"/>
                    </a:cubicBezTo>
                    <a:cubicBezTo>
                      <a:pt x="6052" y="1632"/>
                      <a:pt x="6525" y="2104"/>
                      <a:pt x="7105" y="2104"/>
                    </a:cubicBezTo>
                    <a:cubicBezTo>
                      <a:pt x="7685" y="2104"/>
                      <a:pt x="8157" y="1632"/>
                      <a:pt x="8157" y="1051"/>
                    </a:cubicBezTo>
                    <a:cubicBezTo>
                      <a:pt x="8157" y="471"/>
                      <a:pt x="7685" y="0"/>
                      <a:pt x="7105" y="0"/>
                    </a:cubicBezTo>
                    <a:close/>
                    <a:moveTo>
                      <a:pt x="13153" y="0"/>
                    </a:moveTo>
                    <a:cubicBezTo>
                      <a:pt x="12572" y="0"/>
                      <a:pt x="12100" y="472"/>
                      <a:pt x="12102" y="1051"/>
                    </a:cubicBezTo>
                    <a:cubicBezTo>
                      <a:pt x="12102" y="1632"/>
                      <a:pt x="12574" y="2104"/>
                      <a:pt x="13153" y="2104"/>
                    </a:cubicBezTo>
                    <a:cubicBezTo>
                      <a:pt x="13734" y="2104"/>
                      <a:pt x="14206" y="1632"/>
                      <a:pt x="14206" y="1051"/>
                    </a:cubicBezTo>
                    <a:cubicBezTo>
                      <a:pt x="14206" y="471"/>
                      <a:pt x="13734" y="0"/>
                      <a:pt x="13153" y="0"/>
                    </a:cubicBezTo>
                    <a:close/>
                    <a:moveTo>
                      <a:pt x="19201" y="0"/>
                    </a:moveTo>
                    <a:cubicBezTo>
                      <a:pt x="18620" y="0"/>
                      <a:pt x="18149" y="472"/>
                      <a:pt x="18149" y="1051"/>
                    </a:cubicBezTo>
                    <a:cubicBezTo>
                      <a:pt x="18149" y="1632"/>
                      <a:pt x="18620" y="2104"/>
                      <a:pt x="19201" y="2104"/>
                    </a:cubicBezTo>
                    <a:cubicBezTo>
                      <a:pt x="19782" y="2104"/>
                      <a:pt x="20252" y="1632"/>
                      <a:pt x="20252" y="1051"/>
                    </a:cubicBezTo>
                    <a:cubicBezTo>
                      <a:pt x="20252" y="471"/>
                      <a:pt x="19780" y="0"/>
                      <a:pt x="19201" y="0"/>
                    </a:cubicBezTo>
                    <a:close/>
                    <a:moveTo>
                      <a:pt x="25252" y="0"/>
                    </a:moveTo>
                    <a:cubicBezTo>
                      <a:pt x="24672" y="0"/>
                      <a:pt x="24201" y="472"/>
                      <a:pt x="24201" y="1051"/>
                    </a:cubicBezTo>
                    <a:cubicBezTo>
                      <a:pt x="24201" y="1632"/>
                      <a:pt x="24672" y="2104"/>
                      <a:pt x="25252" y="2104"/>
                    </a:cubicBezTo>
                    <a:cubicBezTo>
                      <a:pt x="25833" y="2104"/>
                      <a:pt x="26304" y="1632"/>
                      <a:pt x="26304" y="1051"/>
                    </a:cubicBezTo>
                    <a:cubicBezTo>
                      <a:pt x="26304" y="471"/>
                      <a:pt x="25833" y="0"/>
                      <a:pt x="25252" y="0"/>
                    </a:cubicBezTo>
                    <a:close/>
                    <a:moveTo>
                      <a:pt x="31301" y="0"/>
                    </a:moveTo>
                    <a:cubicBezTo>
                      <a:pt x="30720" y="0"/>
                      <a:pt x="30249" y="472"/>
                      <a:pt x="30249" y="1051"/>
                    </a:cubicBezTo>
                    <a:cubicBezTo>
                      <a:pt x="30249" y="1632"/>
                      <a:pt x="30720" y="2104"/>
                      <a:pt x="31301" y="2104"/>
                    </a:cubicBezTo>
                    <a:cubicBezTo>
                      <a:pt x="31881" y="2104"/>
                      <a:pt x="32352" y="1632"/>
                      <a:pt x="32352" y="1051"/>
                    </a:cubicBezTo>
                    <a:cubicBezTo>
                      <a:pt x="32352" y="471"/>
                      <a:pt x="31881" y="0"/>
                      <a:pt x="31301" y="0"/>
                    </a:cubicBezTo>
                    <a:close/>
                    <a:moveTo>
                      <a:pt x="37350" y="0"/>
                    </a:moveTo>
                    <a:cubicBezTo>
                      <a:pt x="36767" y="0"/>
                      <a:pt x="36296" y="472"/>
                      <a:pt x="36296" y="1051"/>
                    </a:cubicBezTo>
                    <a:cubicBezTo>
                      <a:pt x="36296" y="1632"/>
                      <a:pt x="36769" y="2104"/>
                      <a:pt x="37350" y="2104"/>
                    </a:cubicBezTo>
                    <a:cubicBezTo>
                      <a:pt x="37929" y="2104"/>
                      <a:pt x="38401" y="1632"/>
                      <a:pt x="38401" y="1051"/>
                    </a:cubicBezTo>
                    <a:cubicBezTo>
                      <a:pt x="38401" y="471"/>
                      <a:pt x="37929" y="0"/>
                      <a:pt x="373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501625" y="1185725"/>
                <a:ext cx="1111225" cy="52600"/>
              </a:xfrm>
              <a:custGeom>
                <a:rect b="b" l="l" r="r" t="t"/>
                <a:pathLst>
                  <a:path extrusionOk="0" h="2104" w="44449">
                    <a:moveTo>
                      <a:pt x="1053" y="0"/>
                    </a:moveTo>
                    <a:cubicBezTo>
                      <a:pt x="472" y="0"/>
                      <a:pt x="0" y="471"/>
                      <a:pt x="0" y="1053"/>
                    </a:cubicBezTo>
                    <a:cubicBezTo>
                      <a:pt x="0" y="1633"/>
                      <a:pt x="472" y="2104"/>
                      <a:pt x="1053" y="2104"/>
                    </a:cubicBezTo>
                    <a:cubicBezTo>
                      <a:pt x="1632" y="2104"/>
                      <a:pt x="2104" y="1633"/>
                      <a:pt x="2104" y="1053"/>
                    </a:cubicBezTo>
                    <a:cubicBezTo>
                      <a:pt x="2104" y="472"/>
                      <a:pt x="1632" y="0"/>
                      <a:pt x="1053" y="0"/>
                    </a:cubicBezTo>
                    <a:close/>
                    <a:moveTo>
                      <a:pt x="7100" y="0"/>
                    </a:moveTo>
                    <a:cubicBezTo>
                      <a:pt x="6519" y="0"/>
                      <a:pt x="6048" y="471"/>
                      <a:pt x="6049" y="1053"/>
                    </a:cubicBezTo>
                    <a:cubicBezTo>
                      <a:pt x="6049" y="1633"/>
                      <a:pt x="6521" y="2104"/>
                      <a:pt x="7100" y="2104"/>
                    </a:cubicBezTo>
                    <a:cubicBezTo>
                      <a:pt x="7681" y="2104"/>
                      <a:pt x="8153" y="1633"/>
                      <a:pt x="8153" y="1053"/>
                    </a:cubicBezTo>
                    <a:cubicBezTo>
                      <a:pt x="8153" y="472"/>
                      <a:pt x="7681" y="0"/>
                      <a:pt x="7100" y="0"/>
                    </a:cubicBezTo>
                    <a:close/>
                    <a:moveTo>
                      <a:pt x="13152" y="0"/>
                    </a:moveTo>
                    <a:cubicBezTo>
                      <a:pt x="12572" y="0"/>
                      <a:pt x="12100" y="471"/>
                      <a:pt x="12099" y="1053"/>
                    </a:cubicBezTo>
                    <a:cubicBezTo>
                      <a:pt x="12099" y="1633"/>
                      <a:pt x="12572" y="2104"/>
                      <a:pt x="13152" y="2104"/>
                    </a:cubicBezTo>
                    <a:cubicBezTo>
                      <a:pt x="13732" y="2104"/>
                      <a:pt x="14199" y="1633"/>
                      <a:pt x="14199" y="1053"/>
                    </a:cubicBezTo>
                    <a:cubicBezTo>
                      <a:pt x="14199" y="472"/>
                      <a:pt x="13732" y="0"/>
                      <a:pt x="13152" y="0"/>
                    </a:cubicBezTo>
                    <a:close/>
                    <a:moveTo>
                      <a:pt x="19200" y="0"/>
                    </a:moveTo>
                    <a:cubicBezTo>
                      <a:pt x="18619" y="0"/>
                      <a:pt x="18147" y="471"/>
                      <a:pt x="18149" y="1053"/>
                    </a:cubicBezTo>
                    <a:cubicBezTo>
                      <a:pt x="18149" y="1633"/>
                      <a:pt x="18621" y="2104"/>
                      <a:pt x="19200" y="2104"/>
                    </a:cubicBezTo>
                    <a:cubicBezTo>
                      <a:pt x="19781" y="2104"/>
                      <a:pt x="20253" y="1633"/>
                      <a:pt x="20253" y="1053"/>
                    </a:cubicBezTo>
                    <a:cubicBezTo>
                      <a:pt x="20253" y="472"/>
                      <a:pt x="19781" y="0"/>
                      <a:pt x="19200" y="0"/>
                    </a:cubicBezTo>
                    <a:close/>
                    <a:moveTo>
                      <a:pt x="25248" y="0"/>
                    </a:moveTo>
                    <a:cubicBezTo>
                      <a:pt x="24667" y="0"/>
                      <a:pt x="24196" y="471"/>
                      <a:pt x="24196" y="1053"/>
                    </a:cubicBezTo>
                    <a:cubicBezTo>
                      <a:pt x="24196" y="1633"/>
                      <a:pt x="24667" y="2104"/>
                      <a:pt x="25248" y="2104"/>
                    </a:cubicBezTo>
                    <a:cubicBezTo>
                      <a:pt x="25829" y="2104"/>
                      <a:pt x="26299" y="1633"/>
                      <a:pt x="26299" y="1053"/>
                    </a:cubicBezTo>
                    <a:cubicBezTo>
                      <a:pt x="26299" y="472"/>
                      <a:pt x="25827" y="0"/>
                      <a:pt x="25248" y="0"/>
                    </a:cubicBezTo>
                    <a:close/>
                    <a:moveTo>
                      <a:pt x="31299" y="0"/>
                    </a:moveTo>
                    <a:cubicBezTo>
                      <a:pt x="30719" y="0"/>
                      <a:pt x="30248" y="471"/>
                      <a:pt x="30248" y="1053"/>
                    </a:cubicBezTo>
                    <a:cubicBezTo>
                      <a:pt x="30248" y="1633"/>
                      <a:pt x="30719" y="2104"/>
                      <a:pt x="31299" y="2104"/>
                    </a:cubicBezTo>
                    <a:cubicBezTo>
                      <a:pt x="31880" y="2104"/>
                      <a:pt x="32351" y="1633"/>
                      <a:pt x="32351" y="1053"/>
                    </a:cubicBezTo>
                    <a:cubicBezTo>
                      <a:pt x="32351" y="472"/>
                      <a:pt x="31880" y="0"/>
                      <a:pt x="31299" y="0"/>
                    </a:cubicBezTo>
                    <a:close/>
                    <a:moveTo>
                      <a:pt x="37348" y="0"/>
                    </a:moveTo>
                    <a:cubicBezTo>
                      <a:pt x="36767" y="0"/>
                      <a:pt x="36296" y="471"/>
                      <a:pt x="36296" y="1053"/>
                    </a:cubicBezTo>
                    <a:cubicBezTo>
                      <a:pt x="36296" y="1633"/>
                      <a:pt x="36767" y="2104"/>
                      <a:pt x="37348" y="2104"/>
                    </a:cubicBezTo>
                    <a:cubicBezTo>
                      <a:pt x="37928" y="2104"/>
                      <a:pt x="38399" y="1633"/>
                      <a:pt x="38399" y="1053"/>
                    </a:cubicBezTo>
                    <a:cubicBezTo>
                      <a:pt x="38399" y="472"/>
                      <a:pt x="37928" y="0"/>
                      <a:pt x="37348" y="0"/>
                    </a:cubicBezTo>
                    <a:close/>
                    <a:moveTo>
                      <a:pt x="43397" y="0"/>
                    </a:moveTo>
                    <a:cubicBezTo>
                      <a:pt x="42814" y="0"/>
                      <a:pt x="42343" y="471"/>
                      <a:pt x="42343" y="1053"/>
                    </a:cubicBezTo>
                    <a:cubicBezTo>
                      <a:pt x="42343" y="1633"/>
                      <a:pt x="42816" y="2104"/>
                      <a:pt x="43397" y="2104"/>
                    </a:cubicBezTo>
                    <a:cubicBezTo>
                      <a:pt x="43981" y="2104"/>
                      <a:pt x="44448" y="1633"/>
                      <a:pt x="44448" y="1053"/>
                    </a:cubicBezTo>
                    <a:cubicBezTo>
                      <a:pt x="44448" y="472"/>
                      <a:pt x="43981" y="0"/>
                      <a:pt x="43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501625" y="1077875"/>
                <a:ext cx="960000" cy="52625"/>
              </a:xfrm>
              <a:custGeom>
                <a:rect b="b" l="l" r="r" t="t"/>
                <a:pathLst>
                  <a:path extrusionOk="0" h="2105" w="38400">
                    <a:moveTo>
                      <a:pt x="1053" y="1"/>
                    </a:moveTo>
                    <a:cubicBezTo>
                      <a:pt x="472" y="1"/>
                      <a:pt x="0" y="471"/>
                      <a:pt x="0" y="1052"/>
                    </a:cubicBezTo>
                    <a:cubicBezTo>
                      <a:pt x="0" y="1632"/>
                      <a:pt x="472" y="2104"/>
                      <a:pt x="1053" y="2104"/>
                    </a:cubicBezTo>
                    <a:cubicBezTo>
                      <a:pt x="1632" y="2104"/>
                      <a:pt x="2104" y="1632"/>
                      <a:pt x="2104" y="1052"/>
                    </a:cubicBezTo>
                    <a:cubicBezTo>
                      <a:pt x="2104" y="471"/>
                      <a:pt x="1632" y="1"/>
                      <a:pt x="1053" y="1"/>
                    </a:cubicBezTo>
                    <a:close/>
                    <a:moveTo>
                      <a:pt x="7100" y="1"/>
                    </a:moveTo>
                    <a:cubicBezTo>
                      <a:pt x="6519" y="1"/>
                      <a:pt x="6048" y="471"/>
                      <a:pt x="6049" y="1052"/>
                    </a:cubicBezTo>
                    <a:cubicBezTo>
                      <a:pt x="6049" y="1632"/>
                      <a:pt x="6521" y="2104"/>
                      <a:pt x="7100" y="2104"/>
                    </a:cubicBezTo>
                    <a:cubicBezTo>
                      <a:pt x="7681" y="2104"/>
                      <a:pt x="8153" y="1632"/>
                      <a:pt x="8153" y="1052"/>
                    </a:cubicBezTo>
                    <a:cubicBezTo>
                      <a:pt x="8153" y="471"/>
                      <a:pt x="7681" y="1"/>
                      <a:pt x="7100" y="1"/>
                    </a:cubicBezTo>
                    <a:close/>
                    <a:moveTo>
                      <a:pt x="13152" y="1"/>
                    </a:moveTo>
                    <a:cubicBezTo>
                      <a:pt x="12572" y="1"/>
                      <a:pt x="12100" y="471"/>
                      <a:pt x="12099" y="1052"/>
                    </a:cubicBezTo>
                    <a:cubicBezTo>
                      <a:pt x="12099" y="1632"/>
                      <a:pt x="12572" y="2104"/>
                      <a:pt x="13152" y="2104"/>
                    </a:cubicBezTo>
                    <a:cubicBezTo>
                      <a:pt x="13732" y="2104"/>
                      <a:pt x="14199" y="1632"/>
                      <a:pt x="14199" y="1052"/>
                    </a:cubicBezTo>
                    <a:cubicBezTo>
                      <a:pt x="14199" y="471"/>
                      <a:pt x="13732" y="1"/>
                      <a:pt x="13152" y="1"/>
                    </a:cubicBezTo>
                    <a:close/>
                    <a:moveTo>
                      <a:pt x="19200" y="1"/>
                    </a:moveTo>
                    <a:cubicBezTo>
                      <a:pt x="18619" y="1"/>
                      <a:pt x="18147" y="471"/>
                      <a:pt x="18149" y="1052"/>
                    </a:cubicBezTo>
                    <a:cubicBezTo>
                      <a:pt x="18149" y="1632"/>
                      <a:pt x="18621" y="2104"/>
                      <a:pt x="19200" y="2104"/>
                    </a:cubicBezTo>
                    <a:cubicBezTo>
                      <a:pt x="19781" y="2104"/>
                      <a:pt x="20253" y="1632"/>
                      <a:pt x="20253" y="1052"/>
                    </a:cubicBezTo>
                    <a:cubicBezTo>
                      <a:pt x="20253" y="471"/>
                      <a:pt x="19781" y="1"/>
                      <a:pt x="19200" y="1"/>
                    </a:cubicBezTo>
                    <a:close/>
                    <a:moveTo>
                      <a:pt x="25248" y="1"/>
                    </a:moveTo>
                    <a:cubicBezTo>
                      <a:pt x="24667" y="1"/>
                      <a:pt x="24196" y="471"/>
                      <a:pt x="24196" y="1052"/>
                    </a:cubicBezTo>
                    <a:cubicBezTo>
                      <a:pt x="24196" y="1632"/>
                      <a:pt x="24667" y="2104"/>
                      <a:pt x="25248" y="2104"/>
                    </a:cubicBezTo>
                    <a:cubicBezTo>
                      <a:pt x="25829" y="2104"/>
                      <a:pt x="26299" y="1632"/>
                      <a:pt x="26299" y="1052"/>
                    </a:cubicBezTo>
                    <a:cubicBezTo>
                      <a:pt x="26299" y="471"/>
                      <a:pt x="25827" y="1"/>
                      <a:pt x="25248" y="1"/>
                    </a:cubicBezTo>
                    <a:close/>
                    <a:moveTo>
                      <a:pt x="31299" y="1"/>
                    </a:moveTo>
                    <a:cubicBezTo>
                      <a:pt x="30719" y="1"/>
                      <a:pt x="30248" y="471"/>
                      <a:pt x="30248" y="1052"/>
                    </a:cubicBezTo>
                    <a:cubicBezTo>
                      <a:pt x="30248" y="1632"/>
                      <a:pt x="30719" y="2104"/>
                      <a:pt x="31299" y="2104"/>
                    </a:cubicBezTo>
                    <a:cubicBezTo>
                      <a:pt x="31880" y="2104"/>
                      <a:pt x="32351" y="1632"/>
                      <a:pt x="32351" y="1052"/>
                    </a:cubicBezTo>
                    <a:cubicBezTo>
                      <a:pt x="32351" y="471"/>
                      <a:pt x="31880" y="1"/>
                      <a:pt x="31299" y="1"/>
                    </a:cubicBezTo>
                    <a:close/>
                    <a:moveTo>
                      <a:pt x="37348" y="1"/>
                    </a:moveTo>
                    <a:cubicBezTo>
                      <a:pt x="36767" y="1"/>
                      <a:pt x="36296" y="471"/>
                      <a:pt x="36296" y="1052"/>
                    </a:cubicBezTo>
                    <a:cubicBezTo>
                      <a:pt x="36296" y="1632"/>
                      <a:pt x="36767" y="2104"/>
                      <a:pt x="37348" y="2104"/>
                    </a:cubicBezTo>
                    <a:cubicBezTo>
                      <a:pt x="37928" y="2104"/>
                      <a:pt x="38399" y="1632"/>
                      <a:pt x="38399" y="1052"/>
                    </a:cubicBezTo>
                    <a:cubicBezTo>
                      <a:pt x="38399" y="471"/>
                      <a:pt x="37928" y="1"/>
                      <a:pt x="373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350325" y="1077825"/>
                <a:ext cx="54700" cy="52650"/>
              </a:xfrm>
              <a:custGeom>
                <a:rect b="b" l="l" r="r" t="t"/>
                <a:pathLst>
                  <a:path extrusionOk="0" h="2106" w="2188">
                    <a:moveTo>
                      <a:pt x="1051" y="0"/>
                    </a:moveTo>
                    <a:cubicBezTo>
                      <a:pt x="778" y="0"/>
                      <a:pt x="505" y="115"/>
                      <a:pt x="311" y="308"/>
                    </a:cubicBezTo>
                    <a:cubicBezTo>
                      <a:pt x="113" y="506"/>
                      <a:pt x="0" y="777"/>
                      <a:pt x="0" y="1054"/>
                    </a:cubicBezTo>
                    <a:cubicBezTo>
                      <a:pt x="0" y="1332"/>
                      <a:pt x="113" y="1602"/>
                      <a:pt x="311" y="1798"/>
                    </a:cubicBezTo>
                    <a:cubicBezTo>
                      <a:pt x="503" y="1991"/>
                      <a:pt x="778" y="2105"/>
                      <a:pt x="1051" y="2105"/>
                    </a:cubicBezTo>
                    <a:cubicBezTo>
                      <a:pt x="1329" y="2105"/>
                      <a:pt x="1603" y="1991"/>
                      <a:pt x="1796" y="1798"/>
                    </a:cubicBezTo>
                    <a:cubicBezTo>
                      <a:pt x="2187" y="1407"/>
                      <a:pt x="2187" y="699"/>
                      <a:pt x="1796" y="308"/>
                    </a:cubicBezTo>
                    <a:cubicBezTo>
                      <a:pt x="1604" y="113"/>
                      <a:pt x="1329" y="0"/>
                      <a:pt x="10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501625" y="970025"/>
                <a:ext cx="808800" cy="52625"/>
              </a:xfrm>
              <a:custGeom>
                <a:rect b="b" l="l" r="r" t="t"/>
                <a:pathLst>
                  <a:path extrusionOk="0" h="2105" w="32352">
                    <a:moveTo>
                      <a:pt x="1053" y="1"/>
                    </a:moveTo>
                    <a:cubicBezTo>
                      <a:pt x="472" y="1"/>
                      <a:pt x="0" y="471"/>
                      <a:pt x="0" y="1053"/>
                    </a:cubicBezTo>
                    <a:cubicBezTo>
                      <a:pt x="0" y="1633"/>
                      <a:pt x="472" y="2104"/>
                      <a:pt x="1053" y="2104"/>
                    </a:cubicBezTo>
                    <a:cubicBezTo>
                      <a:pt x="1632" y="2104"/>
                      <a:pt x="2104" y="1633"/>
                      <a:pt x="2104" y="1053"/>
                    </a:cubicBezTo>
                    <a:cubicBezTo>
                      <a:pt x="2104" y="473"/>
                      <a:pt x="1632" y="1"/>
                      <a:pt x="1053" y="1"/>
                    </a:cubicBezTo>
                    <a:close/>
                    <a:moveTo>
                      <a:pt x="7100" y="1"/>
                    </a:moveTo>
                    <a:cubicBezTo>
                      <a:pt x="6519" y="1"/>
                      <a:pt x="6048" y="471"/>
                      <a:pt x="6049" y="1053"/>
                    </a:cubicBezTo>
                    <a:cubicBezTo>
                      <a:pt x="6049" y="1633"/>
                      <a:pt x="6521" y="2104"/>
                      <a:pt x="7100" y="2104"/>
                    </a:cubicBezTo>
                    <a:cubicBezTo>
                      <a:pt x="7681" y="2104"/>
                      <a:pt x="8153" y="1633"/>
                      <a:pt x="8153" y="1053"/>
                    </a:cubicBezTo>
                    <a:cubicBezTo>
                      <a:pt x="8153" y="473"/>
                      <a:pt x="7681" y="1"/>
                      <a:pt x="7100" y="1"/>
                    </a:cubicBezTo>
                    <a:close/>
                    <a:moveTo>
                      <a:pt x="13152" y="1"/>
                    </a:moveTo>
                    <a:cubicBezTo>
                      <a:pt x="12572" y="1"/>
                      <a:pt x="12100" y="471"/>
                      <a:pt x="12099" y="1053"/>
                    </a:cubicBezTo>
                    <a:cubicBezTo>
                      <a:pt x="12099" y="1633"/>
                      <a:pt x="12572" y="2104"/>
                      <a:pt x="13152" y="2104"/>
                    </a:cubicBezTo>
                    <a:cubicBezTo>
                      <a:pt x="13732" y="2104"/>
                      <a:pt x="14199" y="1633"/>
                      <a:pt x="14199" y="1053"/>
                    </a:cubicBezTo>
                    <a:cubicBezTo>
                      <a:pt x="14199" y="473"/>
                      <a:pt x="13732" y="1"/>
                      <a:pt x="13152" y="1"/>
                    </a:cubicBezTo>
                    <a:close/>
                    <a:moveTo>
                      <a:pt x="19200" y="1"/>
                    </a:moveTo>
                    <a:cubicBezTo>
                      <a:pt x="18619" y="1"/>
                      <a:pt x="18147" y="471"/>
                      <a:pt x="18149" y="1053"/>
                    </a:cubicBezTo>
                    <a:cubicBezTo>
                      <a:pt x="18149" y="1633"/>
                      <a:pt x="18621" y="2104"/>
                      <a:pt x="19200" y="2104"/>
                    </a:cubicBezTo>
                    <a:cubicBezTo>
                      <a:pt x="19781" y="2104"/>
                      <a:pt x="20253" y="1633"/>
                      <a:pt x="20253" y="1053"/>
                    </a:cubicBezTo>
                    <a:cubicBezTo>
                      <a:pt x="20253" y="473"/>
                      <a:pt x="19781" y="1"/>
                      <a:pt x="19200" y="1"/>
                    </a:cubicBezTo>
                    <a:close/>
                    <a:moveTo>
                      <a:pt x="25248" y="1"/>
                    </a:moveTo>
                    <a:cubicBezTo>
                      <a:pt x="24667" y="1"/>
                      <a:pt x="24196" y="471"/>
                      <a:pt x="24196" y="1053"/>
                    </a:cubicBezTo>
                    <a:cubicBezTo>
                      <a:pt x="24196" y="1633"/>
                      <a:pt x="24667" y="2104"/>
                      <a:pt x="25248" y="2104"/>
                    </a:cubicBezTo>
                    <a:cubicBezTo>
                      <a:pt x="25829" y="2104"/>
                      <a:pt x="26299" y="1633"/>
                      <a:pt x="26299" y="1053"/>
                    </a:cubicBezTo>
                    <a:cubicBezTo>
                      <a:pt x="26299" y="473"/>
                      <a:pt x="25827" y="1"/>
                      <a:pt x="25248" y="1"/>
                    </a:cubicBezTo>
                    <a:close/>
                    <a:moveTo>
                      <a:pt x="31299" y="1"/>
                    </a:moveTo>
                    <a:cubicBezTo>
                      <a:pt x="30719" y="1"/>
                      <a:pt x="30248" y="471"/>
                      <a:pt x="30248" y="1053"/>
                    </a:cubicBezTo>
                    <a:cubicBezTo>
                      <a:pt x="30248" y="1633"/>
                      <a:pt x="30719" y="2104"/>
                      <a:pt x="31299" y="2104"/>
                    </a:cubicBezTo>
                    <a:cubicBezTo>
                      <a:pt x="31880" y="2104"/>
                      <a:pt x="32351" y="1633"/>
                      <a:pt x="32351" y="1053"/>
                    </a:cubicBezTo>
                    <a:cubicBezTo>
                      <a:pt x="32351" y="473"/>
                      <a:pt x="31880" y="1"/>
                      <a:pt x="31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350325" y="970000"/>
                <a:ext cx="54700" cy="52650"/>
              </a:xfrm>
              <a:custGeom>
                <a:rect b="b" l="l" r="r" t="t"/>
                <a:pathLst>
                  <a:path extrusionOk="0" h="2106" w="2188">
                    <a:moveTo>
                      <a:pt x="1051" y="1"/>
                    </a:moveTo>
                    <a:cubicBezTo>
                      <a:pt x="778" y="1"/>
                      <a:pt x="505" y="115"/>
                      <a:pt x="311" y="307"/>
                    </a:cubicBezTo>
                    <a:cubicBezTo>
                      <a:pt x="113" y="506"/>
                      <a:pt x="0" y="777"/>
                      <a:pt x="0" y="1054"/>
                    </a:cubicBezTo>
                    <a:cubicBezTo>
                      <a:pt x="0" y="1330"/>
                      <a:pt x="113" y="1600"/>
                      <a:pt x="311" y="1799"/>
                    </a:cubicBezTo>
                    <a:cubicBezTo>
                      <a:pt x="503" y="1991"/>
                      <a:pt x="778" y="2105"/>
                      <a:pt x="1051" y="2105"/>
                    </a:cubicBezTo>
                    <a:cubicBezTo>
                      <a:pt x="1329" y="2105"/>
                      <a:pt x="1603" y="1991"/>
                      <a:pt x="1796" y="1799"/>
                    </a:cubicBezTo>
                    <a:cubicBezTo>
                      <a:pt x="2187" y="1407"/>
                      <a:pt x="2187" y="701"/>
                      <a:pt x="1796" y="307"/>
                    </a:cubicBezTo>
                    <a:cubicBezTo>
                      <a:pt x="1604" y="115"/>
                      <a:pt x="1329"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38" name="Google Shape;38;p2"/>
          <p:cNvPicPr preferRelativeResize="0"/>
          <p:nvPr/>
        </p:nvPicPr>
        <p:blipFill>
          <a:blip r:embed="rId3">
            <a:alphaModFix amt="50000"/>
          </a:blip>
          <a:stretch>
            <a:fillRect/>
          </a:stretch>
        </p:blipFill>
        <p:spPr>
          <a:xfrm>
            <a:off x="-1" y="0"/>
            <a:ext cx="9143998" cy="5143500"/>
          </a:xfrm>
          <a:prstGeom prst="rect">
            <a:avLst/>
          </a:prstGeom>
          <a:noFill/>
          <a:ln>
            <a:noFill/>
          </a:ln>
        </p:spPr>
      </p:pic>
      <p:sp>
        <p:nvSpPr>
          <p:cNvPr id="39" name="Google Shape;39;p2"/>
          <p:cNvSpPr txBox="1"/>
          <p:nvPr>
            <p:ph type="ctrTitle"/>
          </p:nvPr>
        </p:nvSpPr>
        <p:spPr>
          <a:xfrm>
            <a:off x="3467100" y="1023525"/>
            <a:ext cx="4963800" cy="26208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40" name="Google Shape;40;p2"/>
          <p:cNvSpPr txBox="1"/>
          <p:nvPr>
            <p:ph idx="1" type="subTitle"/>
          </p:nvPr>
        </p:nvSpPr>
        <p:spPr>
          <a:xfrm>
            <a:off x="3467100" y="3644175"/>
            <a:ext cx="4963800" cy="455400"/>
          </a:xfrm>
          <a:prstGeom prst="rect">
            <a:avLst/>
          </a:prstGeom>
          <a:solidFill>
            <a:schemeClr val="lt2"/>
          </a:solidFill>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2" name="Shape 222"/>
        <p:cNvGrpSpPr/>
        <p:nvPr/>
      </p:nvGrpSpPr>
      <p:grpSpPr>
        <a:xfrm>
          <a:off x="0" y="0"/>
          <a:ext cx="0" cy="0"/>
          <a:chOff x="0" y="0"/>
          <a:chExt cx="0" cy="0"/>
        </a:xfrm>
      </p:grpSpPr>
      <p:pic>
        <p:nvPicPr>
          <p:cNvPr id="223" name="Google Shape;223;p11"/>
          <p:cNvPicPr preferRelativeResize="0"/>
          <p:nvPr/>
        </p:nvPicPr>
        <p:blipFill>
          <a:blip r:embed="rId2">
            <a:alphaModFix amt="49000"/>
          </a:blip>
          <a:stretch>
            <a:fillRect/>
          </a:stretch>
        </p:blipFill>
        <p:spPr>
          <a:xfrm rot="10800000">
            <a:off x="-1" y="0"/>
            <a:ext cx="9143998" cy="5143500"/>
          </a:xfrm>
          <a:prstGeom prst="rect">
            <a:avLst/>
          </a:prstGeom>
          <a:noFill/>
          <a:ln>
            <a:noFill/>
          </a:ln>
        </p:spPr>
      </p:pic>
      <p:grpSp>
        <p:nvGrpSpPr>
          <p:cNvPr id="224" name="Google Shape;224;p11"/>
          <p:cNvGrpSpPr/>
          <p:nvPr/>
        </p:nvGrpSpPr>
        <p:grpSpPr>
          <a:xfrm>
            <a:off x="-1" y="0"/>
            <a:ext cx="9144000" cy="5143499"/>
            <a:chOff x="-1" y="0"/>
            <a:chExt cx="9144000" cy="5143499"/>
          </a:xfrm>
        </p:grpSpPr>
        <p:pic>
          <p:nvPicPr>
            <p:cNvPr id="225" name="Google Shape;225;p11"/>
            <p:cNvPicPr preferRelativeResize="0"/>
            <p:nvPr/>
          </p:nvPicPr>
          <p:blipFill rotWithShape="1">
            <a:blip r:embed="rId3">
              <a:alphaModFix/>
            </a:blip>
            <a:srcRect b="0" l="0" r="42079" t="13636"/>
            <a:stretch/>
          </p:blipFill>
          <p:spPr>
            <a:xfrm>
              <a:off x="4853950" y="0"/>
              <a:ext cx="4290048" cy="2948475"/>
            </a:xfrm>
            <a:prstGeom prst="rect">
              <a:avLst/>
            </a:prstGeom>
            <a:noFill/>
            <a:ln>
              <a:noFill/>
            </a:ln>
          </p:spPr>
        </p:pic>
        <p:pic>
          <p:nvPicPr>
            <p:cNvPr id="226" name="Google Shape;226;p11"/>
            <p:cNvPicPr preferRelativeResize="0"/>
            <p:nvPr/>
          </p:nvPicPr>
          <p:blipFill rotWithShape="1">
            <a:blip r:embed="rId3">
              <a:alphaModFix/>
            </a:blip>
            <a:srcRect b="34197" l="74793" r="0" t="0"/>
            <a:stretch/>
          </p:blipFill>
          <p:spPr>
            <a:xfrm>
              <a:off x="-1" y="2897025"/>
              <a:ext cx="1866900" cy="2246475"/>
            </a:xfrm>
            <a:prstGeom prst="rect">
              <a:avLst/>
            </a:prstGeom>
            <a:noFill/>
            <a:ln>
              <a:noFill/>
            </a:ln>
          </p:spPr>
        </p:pic>
        <p:grpSp>
          <p:nvGrpSpPr>
            <p:cNvPr id="227" name="Google Shape;227;p11"/>
            <p:cNvGrpSpPr/>
            <p:nvPr/>
          </p:nvGrpSpPr>
          <p:grpSpPr>
            <a:xfrm>
              <a:off x="713213" y="775700"/>
              <a:ext cx="1262525" cy="484050"/>
              <a:chOff x="1350325" y="970000"/>
              <a:chExt cx="1262525" cy="484050"/>
            </a:xfrm>
          </p:grpSpPr>
          <p:sp>
            <p:nvSpPr>
              <p:cNvPr id="228" name="Google Shape;228;p11"/>
              <p:cNvSpPr/>
              <p:nvPr/>
            </p:nvSpPr>
            <p:spPr>
              <a:xfrm>
                <a:off x="1804000" y="1401425"/>
                <a:ext cx="808850" cy="52625"/>
              </a:xfrm>
              <a:custGeom>
                <a:rect b="b" l="l" r="r" t="t"/>
                <a:pathLst>
                  <a:path extrusionOk="0" h="2105" w="32354">
                    <a:moveTo>
                      <a:pt x="1053" y="1"/>
                    </a:moveTo>
                    <a:cubicBezTo>
                      <a:pt x="473" y="1"/>
                      <a:pt x="1" y="471"/>
                      <a:pt x="1" y="1052"/>
                    </a:cubicBezTo>
                    <a:cubicBezTo>
                      <a:pt x="1" y="1633"/>
                      <a:pt x="473" y="2105"/>
                      <a:pt x="1053" y="2105"/>
                    </a:cubicBezTo>
                    <a:cubicBezTo>
                      <a:pt x="1637" y="2105"/>
                      <a:pt x="2109" y="1633"/>
                      <a:pt x="2109" y="1052"/>
                    </a:cubicBezTo>
                    <a:cubicBezTo>
                      <a:pt x="2109" y="471"/>
                      <a:pt x="1637" y="1"/>
                      <a:pt x="1053" y="1"/>
                    </a:cubicBezTo>
                    <a:close/>
                    <a:moveTo>
                      <a:pt x="7105" y="1"/>
                    </a:moveTo>
                    <a:cubicBezTo>
                      <a:pt x="6524" y="1"/>
                      <a:pt x="6052" y="471"/>
                      <a:pt x="6054" y="1052"/>
                    </a:cubicBezTo>
                    <a:cubicBezTo>
                      <a:pt x="6054" y="1633"/>
                      <a:pt x="6526" y="2105"/>
                      <a:pt x="7105" y="2105"/>
                    </a:cubicBezTo>
                    <a:cubicBezTo>
                      <a:pt x="7686" y="2105"/>
                      <a:pt x="8158" y="1633"/>
                      <a:pt x="8158" y="1052"/>
                    </a:cubicBezTo>
                    <a:cubicBezTo>
                      <a:pt x="8158" y="471"/>
                      <a:pt x="7686" y="1"/>
                      <a:pt x="7105" y="1"/>
                    </a:cubicBezTo>
                    <a:close/>
                    <a:moveTo>
                      <a:pt x="13153" y="1"/>
                    </a:moveTo>
                    <a:cubicBezTo>
                      <a:pt x="12572" y="1"/>
                      <a:pt x="12101" y="471"/>
                      <a:pt x="12101" y="1052"/>
                    </a:cubicBezTo>
                    <a:cubicBezTo>
                      <a:pt x="12101" y="1633"/>
                      <a:pt x="12572" y="2105"/>
                      <a:pt x="13153" y="2105"/>
                    </a:cubicBezTo>
                    <a:cubicBezTo>
                      <a:pt x="13734" y="2105"/>
                      <a:pt x="14204" y="1633"/>
                      <a:pt x="14204" y="1052"/>
                    </a:cubicBezTo>
                    <a:cubicBezTo>
                      <a:pt x="14204" y="471"/>
                      <a:pt x="13732" y="1"/>
                      <a:pt x="13153" y="1"/>
                    </a:cubicBezTo>
                    <a:close/>
                    <a:moveTo>
                      <a:pt x="19204" y="1"/>
                    </a:moveTo>
                    <a:cubicBezTo>
                      <a:pt x="18624" y="1"/>
                      <a:pt x="18153" y="471"/>
                      <a:pt x="18153" y="1052"/>
                    </a:cubicBezTo>
                    <a:cubicBezTo>
                      <a:pt x="18153" y="1633"/>
                      <a:pt x="18624" y="2105"/>
                      <a:pt x="19204" y="2105"/>
                    </a:cubicBezTo>
                    <a:cubicBezTo>
                      <a:pt x="19785" y="2105"/>
                      <a:pt x="20256" y="1633"/>
                      <a:pt x="20256" y="1052"/>
                    </a:cubicBezTo>
                    <a:cubicBezTo>
                      <a:pt x="20256" y="471"/>
                      <a:pt x="19785" y="1"/>
                      <a:pt x="19204" y="1"/>
                    </a:cubicBezTo>
                    <a:close/>
                    <a:moveTo>
                      <a:pt x="25253" y="1"/>
                    </a:moveTo>
                    <a:cubicBezTo>
                      <a:pt x="24672" y="1"/>
                      <a:pt x="24201" y="471"/>
                      <a:pt x="24201" y="1052"/>
                    </a:cubicBezTo>
                    <a:cubicBezTo>
                      <a:pt x="24201" y="1633"/>
                      <a:pt x="24672" y="2105"/>
                      <a:pt x="25253" y="2105"/>
                    </a:cubicBezTo>
                    <a:cubicBezTo>
                      <a:pt x="25833" y="2105"/>
                      <a:pt x="26304" y="1633"/>
                      <a:pt x="26304" y="1052"/>
                    </a:cubicBezTo>
                    <a:cubicBezTo>
                      <a:pt x="26304" y="471"/>
                      <a:pt x="25833" y="1"/>
                      <a:pt x="25253" y="1"/>
                    </a:cubicBezTo>
                    <a:close/>
                    <a:moveTo>
                      <a:pt x="31302" y="1"/>
                    </a:moveTo>
                    <a:cubicBezTo>
                      <a:pt x="30723" y="1"/>
                      <a:pt x="30248" y="471"/>
                      <a:pt x="30248" y="1052"/>
                    </a:cubicBezTo>
                    <a:cubicBezTo>
                      <a:pt x="30248" y="1633"/>
                      <a:pt x="30723" y="2105"/>
                      <a:pt x="31302" y="2105"/>
                    </a:cubicBezTo>
                    <a:cubicBezTo>
                      <a:pt x="31881" y="2105"/>
                      <a:pt x="32353" y="1633"/>
                      <a:pt x="32353" y="1052"/>
                    </a:cubicBezTo>
                    <a:cubicBezTo>
                      <a:pt x="32353" y="471"/>
                      <a:pt x="31881" y="1"/>
                      <a:pt x="31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a:off x="1652800" y="1293575"/>
                <a:ext cx="960050" cy="52600"/>
              </a:xfrm>
              <a:custGeom>
                <a:rect b="b" l="l" r="r" t="t"/>
                <a:pathLst>
                  <a:path extrusionOk="0" h="2104" w="38402">
                    <a:moveTo>
                      <a:pt x="1053" y="0"/>
                    </a:moveTo>
                    <a:cubicBezTo>
                      <a:pt x="472" y="0"/>
                      <a:pt x="1" y="472"/>
                      <a:pt x="2" y="1051"/>
                    </a:cubicBezTo>
                    <a:cubicBezTo>
                      <a:pt x="2" y="1632"/>
                      <a:pt x="474" y="2104"/>
                      <a:pt x="1053" y="2104"/>
                    </a:cubicBezTo>
                    <a:cubicBezTo>
                      <a:pt x="1634" y="2104"/>
                      <a:pt x="2106" y="1632"/>
                      <a:pt x="2106" y="1051"/>
                    </a:cubicBezTo>
                    <a:cubicBezTo>
                      <a:pt x="2106" y="471"/>
                      <a:pt x="1634" y="0"/>
                      <a:pt x="1053" y="0"/>
                    </a:cubicBezTo>
                    <a:close/>
                    <a:moveTo>
                      <a:pt x="7105" y="0"/>
                    </a:moveTo>
                    <a:cubicBezTo>
                      <a:pt x="6525" y="0"/>
                      <a:pt x="6053" y="472"/>
                      <a:pt x="6052" y="1051"/>
                    </a:cubicBezTo>
                    <a:cubicBezTo>
                      <a:pt x="6052" y="1632"/>
                      <a:pt x="6525" y="2104"/>
                      <a:pt x="7105" y="2104"/>
                    </a:cubicBezTo>
                    <a:cubicBezTo>
                      <a:pt x="7685" y="2104"/>
                      <a:pt x="8157" y="1632"/>
                      <a:pt x="8157" y="1051"/>
                    </a:cubicBezTo>
                    <a:cubicBezTo>
                      <a:pt x="8157" y="471"/>
                      <a:pt x="7685" y="0"/>
                      <a:pt x="7105" y="0"/>
                    </a:cubicBezTo>
                    <a:close/>
                    <a:moveTo>
                      <a:pt x="13153" y="0"/>
                    </a:moveTo>
                    <a:cubicBezTo>
                      <a:pt x="12572" y="0"/>
                      <a:pt x="12100" y="472"/>
                      <a:pt x="12102" y="1051"/>
                    </a:cubicBezTo>
                    <a:cubicBezTo>
                      <a:pt x="12102" y="1632"/>
                      <a:pt x="12574" y="2104"/>
                      <a:pt x="13153" y="2104"/>
                    </a:cubicBezTo>
                    <a:cubicBezTo>
                      <a:pt x="13734" y="2104"/>
                      <a:pt x="14206" y="1632"/>
                      <a:pt x="14206" y="1051"/>
                    </a:cubicBezTo>
                    <a:cubicBezTo>
                      <a:pt x="14206" y="471"/>
                      <a:pt x="13734" y="0"/>
                      <a:pt x="13153" y="0"/>
                    </a:cubicBezTo>
                    <a:close/>
                    <a:moveTo>
                      <a:pt x="19201" y="0"/>
                    </a:moveTo>
                    <a:cubicBezTo>
                      <a:pt x="18620" y="0"/>
                      <a:pt x="18149" y="472"/>
                      <a:pt x="18149" y="1051"/>
                    </a:cubicBezTo>
                    <a:cubicBezTo>
                      <a:pt x="18149" y="1632"/>
                      <a:pt x="18620" y="2104"/>
                      <a:pt x="19201" y="2104"/>
                    </a:cubicBezTo>
                    <a:cubicBezTo>
                      <a:pt x="19782" y="2104"/>
                      <a:pt x="20252" y="1632"/>
                      <a:pt x="20252" y="1051"/>
                    </a:cubicBezTo>
                    <a:cubicBezTo>
                      <a:pt x="20252" y="471"/>
                      <a:pt x="19780" y="0"/>
                      <a:pt x="19201" y="0"/>
                    </a:cubicBezTo>
                    <a:close/>
                    <a:moveTo>
                      <a:pt x="25252" y="0"/>
                    </a:moveTo>
                    <a:cubicBezTo>
                      <a:pt x="24672" y="0"/>
                      <a:pt x="24201" y="472"/>
                      <a:pt x="24201" y="1051"/>
                    </a:cubicBezTo>
                    <a:cubicBezTo>
                      <a:pt x="24201" y="1632"/>
                      <a:pt x="24672" y="2104"/>
                      <a:pt x="25252" y="2104"/>
                    </a:cubicBezTo>
                    <a:cubicBezTo>
                      <a:pt x="25833" y="2104"/>
                      <a:pt x="26304" y="1632"/>
                      <a:pt x="26304" y="1051"/>
                    </a:cubicBezTo>
                    <a:cubicBezTo>
                      <a:pt x="26304" y="471"/>
                      <a:pt x="25833" y="0"/>
                      <a:pt x="25252" y="0"/>
                    </a:cubicBezTo>
                    <a:close/>
                    <a:moveTo>
                      <a:pt x="31301" y="0"/>
                    </a:moveTo>
                    <a:cubicBezTo>
                      <a:pt x="30720" y="0"/>
                      <a:pt x="30249" y="472"/>
                      <a:pt x="30249" y="1051"/>
                    </a:cubicBezTo>
                    <a:cubicBezTo>
                      <a:pt x="30249" y="1632"/>
                      <a:pt x="30720" y="2104"/>
                      <a:pt x="31301" y="2104"/>
                    </a:cubicBezTo>
                    <a:cubicBezTo>
                      <a:pt x="31881" y="2104"/>
                      <a:pt x="32352" y="1632"/>
                      <a:pt x="32352" y="1051"/>
                    </a:cubicBezTo>
                    <a:cubicBezTo>
                      <a:pt x="32352" y="471"/>
                      <a:pt x="31881" y="0"/>
                      <a:pt x="31301" y="0"/>
                    </a:cubicBezTo>
                    <a:close/>
                    <a:moveTo>
                      <a:pt x="37350" y="0"/>
                    </a:moveTo>
                    <a:cubicBezTo>
                      <a:pt x="36767" y="0"/>
                      <a:pt x="36296" y="472"/>
                      <a:pt x="36296" y="1051"/>
                    </a:cubicBezTo>
                    <a:cubicBezTo>
                      <a:pt x="36296" y="1632"/>
                      <a:pt x="36769" y="2104"/>
                      <a:pt x="37350" y="2104"/>
                    </a:cubicBezTo>
                    <a:cubicBezTo>
                      <a:pt x="37929" y="2104"/>
                      <a:pt x="38401" y="1632"/>
                      <a:pt x="38401" y="1051"/>
                    </a:cubicBezTo>
                    <a:cubicBezTo>
                      <a:pt x="38401" y="471"/>
                      <a:pt x="37929" y="0"/>
                      <a:pt x="373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1501625" y="1185725"/>
                <a:ext cx="1111225" cy="52600"/>
              </a:xfrm>
              <a:custGeom>
                <a:rect b="b" l="l" r="r" t="t"/>
                <a:pathLst>
                  <a:path extrusionOk="0" h="2104" w="44449">
                    <a:moveTo>
                      <a:pt x="1053" y="0"/>
                    </a:moveTo>
                    <a:cubicBezTo>
                      <a:pt x="472" y="0"/>
                      <a:pt x="0" y="471"/>
                      <a:pt x="0" y="1053"/>
                    </a:cubicBezTo>
                    <a:cubicBezTo>
                      <a:pt x="0" y="1633"/>
                      <a:pt x="472" y="2104"/>
                      <a:pt x="1053" y="2104"/>
                    </a:cubicBezTo>
                    <a:cubicBezTo>
                      <a:pt x="1632" y="2104"/>
                      <a:pt x="2104" y="1633"/>
                      <a:pt x="2104" y="1053"/>
                    </a:cubicBezTo>
                    <a:cubicBezTo>
                      <a:pt x="2104" y="472"/>
                      <a:pt x="1632" y="0"/>
                      <a:pt x="1053" y="0"/>
                    </a:cubicBezTo>
                    <a:close/>
                    <a:moveTo>
                      <a:pt x="7100" y="0"/>
                    </a:moveTo>
                    <a:cubicBezTo>
                      <a:pt x="6519" y="0"/>
                      <a:pt x="6048" y="471"/>
                      <a:pt x="6049" y="1053"/>
                    </a:cubicBezTo>
                    <a:cubicBezTo>
                      <a:pt x="6049" y="1633"/>
                      <a:pt x="6521" y="2104"/>
                      <a:pt x="7100" y="2104"/>
                    </a:cubicBezTo>
                    <a:cubicBezTo>
                      <a:pt x="7681" y="2104"/>
                      <a:pt x="8153" y="1633"/>
                      <a:pt x="8153" y="1053"/>
                    </a:cubicBezTo>
                    <a:cubicBezTo>
                      <a:pt x="8153" y="472"/>
                      <a:pt x="7681" y="0"/>
                      <a:pt x="7100" y="0"/>
                    </a:cubicBezTo>
                    <a:close/>
                    <a:moveTo>
                      <a:pt x="13152" y="0"/>
                    </a:moveTo>
                    <a:cubicBezTo>
                      <a:pt x="12572" y="0"/>
                      <a:pt x="12100" y="471"/>
                      <a:pt x="12099" y="1053"/>
                    </a:cubicBezTo>
                    <a:cubicBezTo>
                      <a:pt x="12099" y="1633"/>
                      <a:pt x="12572" y="2104"/>
                      <a:pt x="13152" y="2104"/>
                    </a:cubicBezTo>
                    <a:cubicBezTo>
                      <a:pt x="13732" y="2104"/>
                      <a:pt x="14199" y="1633"/>
                      <a:pt x="14199" y="1053"/>
                    </a:cubicBezTo>
                    <a:cubicBezTo>
                      <a:pt x="14199" y="472"/>
                      <a:pt x="13732" y="0"/>
                      <a:pt x="13152" y="0"/>
                    </a:cubicBezTo>
                    <a:close/>
                    <a:moveTo>
                      <a:pt x="19200" y="0"/>
                    </a:moveTo>
                    <a:cubicBezTo>
                      <a:pt x="18619" y="0"/>
                      <a:pt x="18147" y="471"/>
                      <a:pt x="18149" y="1053"/>
                    </a:cubicBezTo>
                    <a:cubicBezTo>
                      <a:pt x="18149" y="1633"/>
                      <a:pt x="18621" y="2104"/>
                      <a:pt x="19200" y="2104"/>
                    </a:cubicBezTo>
                    <a:cubicBezTo>
                      <a:pt x="19781" y="2104"/>
                      <a:pt x="20253" y="1633"/>
                      <a:pt x="20253" y="1053"/>
                    </a:cubicBezTo>
                    <a:cubicBezTo>
                      <a:pt x="20253" y="472"/>
                      <a:pt x="19781" y="0"/>
                      <a:pt x="19200" y="0"/>
                    </a:cubicBezTo>
                    <a:close/>
                    <a:moveTo>
                      <a:pt x="25248" y="0"/>
                    </a:moveTo>
                    <a:cubicBezTo>
                      <a:pt x="24667" y="0"/>
                      <a:pt x="24196" y="471"/>
                      <a:pt x="24196" y="1053"/>
                    </a:cubicBezTo>
                    <a:cubicBezTo>
                      <a:pt x="24196" y="1633"/>
                      <a:pt x="24667" y="2104"/>
                      <a:pt x="25248" y="2104"/>
                    </a:cubicBezTo>
                    <a:cubicBezTo>
                      <a:pt x="25829" y="2104"/>
                      <a:pt x="26299" y="1633"/>
                      <a:pt x="26299" y="1053"/>
                    </a:cubicBezTo>
                    <a:cubicBezTo>
                      <a:pt x="26299" y="472"/>
                      <a:pt x="25827" y="0"/>
                      <a:pt x="25248" y="0"/>
                    </a:cubicBezTo>
                    <a:close/>
                    <a:moveTo>
                      <a:pt x="31299" y="0"/>
                    </a:moveTo>
                    <a:cubicBezTo>
                      <a:pt x="30719" y="0"/>
                      <a:pt x="30248" y="471"/>
                      <a:pt x="30248" y="1053"/>
                    </a:cubicBezTo>
                    <a:cubicBezTo>
                      <a:pt x="30248" y="1633"/>
                      <a:pt x="30719" y="2104"/>
                      <a:pt x="31299" y="2104"/>
                    </a:cubicBezTo>
                    <a:cubicBezTo>
                      <a:pt x="31880" y="2104"/>
                      <a:pt x="32351" y="1633"/>
                      <a:pt x="32351" y="1053"/>
                    </a:cubicBezTo>
                    <a:cubicBezTo>
                      <a:pt x="32351" y="472"/>
                      <a:pt x="31880" y="0"/>
                      <a:pt x="31299" y="0"/>
                    </a:cubicBezTo>
                    <a:close/>
                    <a:moveTo>
                      <a:pt x="37348" y="0"/>
                    </a:moveTo>
                    <a:cubicBezTo>
                      <a:pt x="36767" y="0"/>
                      <a:pt x="36296" y="471"/>
                      <a:pt x="36296" y="1053"/>
                    </a:cubicBezTo>
                    <a:cubicBezTo>
                      <a:pt x="36296" y="1633"/>
                      <a:pt x="36767" y="2104"/>
                      <a:pt x="37348" y="2104"/>
                    </a:cubicBezTo>
                    <a:cubicBezTo>
                      <a:pt x="37928" y="2104"/>
                      <a:pt x="38399" y="1633"/>
                      <a:pt x="38399" y="1053"/>
                    </a:cubicBezTo>
                    <a:cubicBezTo>
                      <a:pt x="38399" y="472"/>
                      <a:pt x="37928" y="0"/>
                      <a:pt x="37348" y="0"/>
                    </a:cubicBezTo>
                    <a:close/>
                    <a:moveTo>
                      <a:pt x="43397" y="0"/>
                    </a:moveTo>
                    <a:cubicBezTo>
                      <a:pt x="42814" y="0"/>
                      <a:pt x="42343" y="471"/>
                      <a:pt x="42343" y="1053"/>
                    </a:cubicBezTo>
                    <a:cubicBezTo>
                      <a:pt x="42343" y="1633"/>
                      <a:pt x="42816" y="2104"/>
                      <a:pt x="43397" y="2104"/>
                    </a:cubicBezTo>
                    <a:cubicBezTo>
                      <a:pt x="43981" y="2104"/>
                      <a:pt x="44448" y="1633"/>
                      <a:pt x="44448" y="1053"/>
                    </a:cubicBezTo>
                    <a:cubicBezTo>
                      <a:pt x="44448" y="472"/>
                      <a:pt x="43981" y="0"/>
                      <a:pt x="43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1501625" y="1077875"/>
                <a:ext cx="960000" cy="52625"/>
              </a:xfrm>
              <a:custGeom>
                <a:rect b="b" l="l" r="r" t="t"/>
                <a:pathLst>
                  <a:path extrusionOk="0" h="2105" w="38400">
                    <a:moveTo>
                      <a:pt x="1053" y="1"/>
                    </a:moveTo>
                    <a:cubicBezTo>
                      <a:pt x="472" y="1"/>
                      <a:pt x="0" y="471"/>
                      <a:pt x="0" y="1052"/>
                    </a:cubicBezTo>
                    <a:cubicBezTo>
                      <a:pt x="0" y="1632"/>
                      <a:pt x="472" y="2104"/>
                      <a:pt x="1053" y="2104"/>
                    </a:cubicBezTo>
                    <a:cubicBezTo>
                      <a:pt x="1632" y="2104"/>
                      <a:pt x="2104" y="1632"/>
                      <a:pt x="2104" y="1052"/>
                    </a:cubicBezTo>
                    <a:cubicBezTo>
                      <a:pt x="2104" y="471"/>
                      <a:pt x="1632" y="1"/>
                      <a:pt x="1053" y="1"/>
                    </a:cubicBezTo>
                    <a:close/>
                    <a:moveTo>
                      <a:pt x="7100" y="1"/>
                    </a:moveTo>
                    <a:cubicBezTo>
                      <a:pt x="6519" y="1"/>
                      <a:pt x="6048" y="471"/>
                      <a:pt x="6049" y="1052"/>
                    </a:cubicBezTo>
                    <a:cubicBezTo>
                      <a:pt x="6049" y="1632"/>
                      <a:pt x="6521" y="2104"/>
                      <a:pt x="7100" y="2104"/>
                    </a:cubicBezTo>
                    <a:cubicBezTo>
                      <a:pt x="7681" y="2104"/>
                      <a:pt x="8153" y="1632"/>
                      <a:pt x="8153" y="1052"/>
                    </a:cubicBezTo>
                    <a:cubicBezTo>
                      <a:pt x="8153" y="471"/>
                      <a:pt x="7681" y="1"/>
                      <a:pt x="7100" y="1"/>
                    </a:cubicBezTo>
                    <a:close/>
                    <a:moveTo>
                      <a:pt x="13152" y="1"/>
                    </a:moveTo>
                    <a:cubicBezTo>
                      <a:pt x="12572" y="1"/>
                      <a:pt x="12100" y="471"/>
                      <a:pt x="12099" y="1052"/>
                    </a:cubicBezTo>
                    <a:cubicBezTo>
                      <a:pt x="12099" y="1632"/>
                      <a:pt x="12572" y="2104"/>
                      <a:pt x="13152" y="2104"/>
                    </a:cubicBezTo>
                    <a:cubicBezTo>
                      <a:pt x="13732" y="2104"/>
                      <a:pt x="14199" y="1632"/>
                      <a:pt x="14199" y="1052"/>
                    </a:cubicBezTo>
                    <a:cubicBezTo>
                      <a:pt x="14199" y="471"/>
                      <a:pt x="13732" y="1"/>
                      <a:pt x="13152" y="1"/>
                    </a:cubicBezTo>
                    <a:close/>
                    <a:moveTo>
                      <a:pt x="19200" y="1"/>
                    </a:moveTo>
                    <a:cubicBezTo>
                      <a:pt x="18619" y="1"/>
                      <a:pt x="18147" y="471"/>
                      <a:pt x="18149" y="1052"/>
                    </a:cubicBezTo>
                    <a:cubicBezTo>
                      <a:pt x="18149" y="1632"/>
                      <a:pt x="18621" y="2104"/>
                      <a:pt x="19200" y="2104"/>
                    </a:cubicBezTo>
                    <a:cubicBezTo>
                      <a:pt x="19781" y="2104"/>
                      <a:pt x="20253" y="1632"/>
                      <a:pt x="20253" y="1052"/>
                    </a:cubicBezTo>
                    <a:cubicBezTo>
                      <a:pt x="20253" y="471"/>
                      <a:pt x="19781" y="1"/>
                      <a:pt x="19200" y="1"/>
                    </a:cubicBezTo>
                    <a:close/>
                    <a:moveTo>
                      <a:pt x="25248" y="1"/>
                    </a:moveTo>
                    <a:cubicBezTo>
                      <a:pt x="24667" y="1"/>
                      <a:pt x="24196" y="471"/>
                      <a:pt x="24196" y="1052"/>
                    </a:cubicBezTo>
                    <a:cubicBezTo>
                      <a:pt x="24196" y="1632"/>
                      <a:pt x="24667" y="2104"/>
                      <a:pt x="25248" y="2104"/>
                    </a:cubicBezTo>
                    <a:cubicBezTo>
                      <a:pt x="25829" y="2104"/>
                      <a:pt x="26299" y="1632"/>
                      <a:pt x="26299" y="1052"/>
                    </a:cubicBezTo>
                    <a:cubicBezTo>
                      <a:pt x="26299" y="471"/>
                      <a:pt x="25827" y="1"/>
                      <a:pt x="25248" y="1"/>
                    </a:cubicBezTo>
                    <a:close/>
                    <a:moveTo>
                      <a:pt x="31299" y="1"/>
                    </a:moveTo>
                    <a:cubicBezTo>
                      <a:pt x="30719" y="1"/>
                      <a:pt x="30248" y="471"/>
                      <a:pt x="30248" y="1052"/>
                    </a:cubicBezTo>
                    <a:cubicBezTo>
                      <a:pt x="30248" y="1632"/>
                      <a:pt x="30719" y="2104"/>
                      <a:pt x="31299" y="2104"/>
                    </a:cubicBezTo>
                    <a:cubicBezTo>
                      <a:pt x="31880" y="2104"/>
                      <a:pt x="32351" y="1632"/>
                      <a:pt x="32351" y="1052"/>
                    </a:cubicBezTo>
                    <a:cubicBezTo>
                      <a:pt x="32351" y="471"/>
                      <a:pt x="31880" y="1"/>
                      <a:pt x="31299" y="1"/>
                    </a:cubicBezTo>
                    <a:close/>
                    <a:moveTo>
                      <a:pt x="37348" y="1"/>
                    </a:moveTo>
                    <a:cubicBezTo>
                      <a:pt x="36767" y="1"/>
                      <a:pt x="36296" y="471"/>
                      <a:pt x="36296" y="1052"/>
                    </a:cubicBezTo>
                    <a:cubicBezTo>
                      <a:pt x="36296" y="1632"/>
                      <a:pt x="36767" y="2104"/>
                      <a:pt x="37348" y="2104"/>
                    </a:cubicBezTo>
                    <a:cubicBezTo>
                      <a:pt x="37928" y="2104"/>
                      <a:pt x="38399" y="1632"/>
                      <a:pt x="38399" y="1052"/>
                    </a:cubicBezTo>
                    <a:cubicBezTo>
                      <a:pt x="38399" y="471"/>
                      <a:pt x="37928" y="1"/>
                      <a:pt x="373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a:off x="1350325" y="1077825"/>
                <a:ext cx="54700" cy="52650"/>
              </a:xfrm>
              <a:custGeom>
                <a:rect b="b" l="l" r="r" t="t"/>
                <a:pathLst>
                  <a:path extrusionOk="0" h="2106" w="2188">
                    <a:moveTo>
                      <a:pt x="1051" y="0"/>
                    </a:moveTo>
                    <a:cubicBezTo>
                      <a:pt x="778" y="0"/>
                      <a:pt x="505" y="115"/>
                      <a:pt x="311" y="308"/>
                    </a:cubicBezTo>
                    <a:cubicBezTo>
                      <a:pt x="113" y="506"/>
                      <a:pt x="0" y="777"/>
                      <a:pt x="0" y="1054"/>
                    </a:cubicBezTo>
                    <a:cubicBezTo>
                      <a:pt x="0" y="1332"/>
                      <a:pt x="113" y="1602"/>
                      <a:pt x="311" y="1798"/>
                    </a:cubicBezTo>
                    <a:cubicBezTo>
                      <a:pt x="503" y="1991"/>
                      <a:pt x="778" y="2105"/>
                      <a:pt x="1051" y="2105"/>
                    </a:cubicBezTo>
                    <a:cubicBezTo>
                      <a:pt x="1329" y="2105"/>
                      <a:pt x="1603" y="1991"/>
                      <a:pt x="1796" y="1798"/>
                    </a:cubicBezTo>
                    <a:cubicBezTo>
                      <a:pt x="2187" y="1407"/>
                      <a:pt x="2187" y="699"/>
                      <a:pt x="1796" y="308"/>
                    </a:cubicBezTo>
                    <a:cubicBezTo>
                      <a:pt x="1604" y="113"/>
                      <a:pt x="1329" y="0"/>
                      <a:pt x="10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a:off x="1501625" y="970025"/>
                <a:ext cx="808800" cy="52625"/>
              </a:xfrm>
              <a:custGeom>
                <a:rect b="b" l="l" r="r" t="t"/>
                <a:pathLst>
                  <a:path extrusionOk="0" h="2105" w="32352">
                    <a:moveTo>
                      <a:pt x="1053" y="1"/>
                    </a:moveTo>
                    <a:cubicBezTo>
                      <a:pt x="472" y="1"/>
                      <a:pt x="0" y="471"/>
                      <a:pt x="0" y="1053"/>
                    </a:cubicBezTo>
                    <a:cubicBezTo>
                      <a:pt x="0" y="1633"/>
                      <a:pt x="472" y="2104"/>
                      <a:pt x="1053" y="2104"/>
                    </a:cubicBezTo>
                    <a:cubicBezTo>
                      <a:pt x="1632" y="2104"/>
                      <a:pt x="2104" y="1633"/>
                      <a:pt x="2104" y="1053"/>
                    </a:cubicBezTo>
                    <a:cubicBezTo>
                      <a:pt x="2104" y="473"/>
                      <a:pt x="1632" y="1"/>
                      <a:pt x="1053" y="1"/>
                    </a:cubicBezTo>
                    <a:close/>
                    <a:moveTo>
                      <a:pt x="7100" y="1"/>
                    </a:moveTo>
                    <a:cubicBezTo>
                      <a:pt x="6519" y="1"/>
                      <a:pt x="6048" y="471"/>
                      <a:pt x="6049" y="1053"/>
                    </a:cubicBezTo>
                    <a:cubicBezTo>
                      <a:pt x="6049" y="1633"/>
                      <a:pt x="6521" y="2104"/>
                      <a:pt x="7100" y="2104"/>
                    </a:cubicBezTo>
                    <a:cubicBezTo>
                      <a:pt x="7681" y="2104"/>
                      <a:pt x="8153" y="1633"/>
                      <a:pt x="8153" y="1053"/>
                    </a:cubicBezTo>
                    <a:cubicBezTo>
                      <a:pt x="8153" y="473"/>
                      <a:pt x="7681" y="1"/>
                      <a:pt x="7100" y="1"/>
                    </a:cubicBezTo>
                    <a:close/>
                    <a:moveTo>
                      <a:pt x="13152" y="1"/>
                    </a:moveTo>
                    <a:cubicBezTo>
                      <a:pt x="12572" y="1"/>
                      <a:pt x="12100" y="471"/>
                      <a:pt x="12099" y="1053"/>
                    </a:cubicBezTo>
                    <a:cubicBezTo>
                      <a:pt x="12099" y="1633"/>
                      <a:pt x="12572" y="2104"/>
                      <a:pt x="13152" y="2104"/>
                    </a:cubicBezTo>
                    <a:cubicBezTo>
                      <a:pt x="13732" y="2104"/>
                      <a:pt x="14199" y="1633"/>
                      <a:pt x="14199" y="1053"/>
                    </a:cubicBezTo>
                    <a:cubicBezTo>
                      <a:pt x="14199" y="473"/>
                      <a:pt x="13732" y="1"/>
                      <a:pt x="13152" y="1"/>
                    </a:cubicBezTo>
                    <a:close/>
                    <a:moveTo>
                      <a:pt x="19200" y="1"/>
                    </a:moveTo>
                    <a:cubicBezTo>
                      <a:pt x="18619" y="1"/>
                      <a:pt x="18147" y="471"/>
                      <a:pt x="18149" y="1053"/>
                    </a:cubicBezTo>
                    <a:cubicBezTo>
                      <a:pt x="18149" y="1633"/>
                      <a:pt x="18621" y="2104"/>
                      <a:pt x="19200" y="2104"/>
                    </a:cubicBezTo>
                    <a:cubicBezTo>
                      <a:pt x="19781" y="2104"/>
                      <a:pt x="20253" y="1633"/>
                      <a:pt x="20253" y="1053"/>
                    </a:cubicBezTo>
                    <a:cubicBezTo>
                      <a:pt x="20253" y="473"/>
                      <a:pt x="19781" y="1"/>
                      <a:pt x="19200" y="1"/>
                    </a:cubicBezTo>
                    <a:close/>
                    <a:moveTo>
                      <a:pt x="25248" y="1"/>
                    </a:moveTo>
                    <a:cubicBezTo>
                      <a:pt x="24667" y="1"/>
                      <a:pt x="24196" y="471"/>
                      <a:pt x="24196" y="1053"/>
                    </a:cubicBezTo>
                    <a:cubicBezTo>
                      <a:pt x="24196" y="1633"/>
                      <a:pt x="24667" y="2104"/>
                      <a:pt x="25248" y="2104"/>
                    </a:cubicBezTo>
                    <a:cubicBezTo>
                      <a:pt x="25829" y="2104"/>
                      <a:pt x="26299" y="1633"/>
                      <a:pt x="26299" y="1053"/>
                    </a:cubicBezTo>
                    <a:cubicBezTo>
                      <a:pt x="26299" y="473"/>
                      <a:pt x="25827" y="1"/>
                      <a:pt x="25248" y="1"/>
                    </a:cubicBezTo>
                    <a:close/>
                    <a:moveTo>
                      <a:pt x="31299" y="1"/>
                    </a:moveTo>
                    <a:cubicBezTo>
                      <a:pt x="30719" y="1"/>
                      <a:pt x="30248" y="471"/>
                      <a:pt x="30248" y="1053"/>
                    </a:cubicBezTo>
                    <a:cubicBezTo>
                      <a:pt x="30248" y="1633"/>
                      <a:pt x="30719" y="2104"/>
                      <a:pt x="31299" y="2104"/>
                    </a:cubicBezTo>
                    <a:cubicBezTo>
                      <a:pt x="31880" y="2104"/>
                      <a:pt x="32351" y="1633"/>
                      <a:pt x="32351" y="1053"/>
                    </a:cubicBezTo>
                    <a:cubicBezTo>
                      <a:pt x="32351" y="473"/>
                      <a:pt x="31880" y="1"/>
                      <a:pt x="31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a:off x="1350325" y="970000"/>
                <a:ext cx="54700" cy="52650"/>
              </a:xfrm>
              <a:custGeom>
                <a:rect b="b" l="l" r="r" t="t"/>
                <a:pathLst>
                  <a:path extrusionOk="0" h="2106" w="2188">
                    <a:moveTo>
                      <a:pt x="1051" y="1"/>
                    </a:moveTo>
                    <a:cubicBezTo>
                      <a:pt x="778" y="1"/>
                      <a:pt x="505" y="115"/>
                      <a:pt x="311" y="307"/>
                    </a:cubicBezTo>
                    <a:cubicBezTo>
                      <a:pt x="113" y="506"/>
                      <a:pt x="0" y="777"/>
                      <a:pt x="0" y="1054"/>
                    </a:cubicBezTo>
                    <a:cubicBezTo>
                      <a:pt x="0" y="1330"/>
                      <a:pt x="113" y="1600"/>
                      <a:pt x="311" y="1799"/>
                    </a:cubicBezTo>
                    <a:cubicBezTo>
                      <a:pt x="503" y="1991"/>
                      <a:pt x="778" y="2105"/>
                      <a:pt x="1051" y="2105"/>
                    </a:cubicBezTo>
                    <a:cubicBezTo>
                      <a:pt x="1329" y="2105"/>
                      <a:pt x="1603" y="1991"/>
                      <a:pt x="1796" y="1799"/>
                    </a:cubicBezTo>
                    <a:cubicBezTo>
                      <a:pt x="2187" y="1407"/>
                      <a:pt x="2187" y="701"/>
                      <a:pt x="1796" y="307"/>
                    </a:cubicBezTo>
                    <a:cubicBezTo>
                      <a:pt x="1604" y="115"/>
                      <a:pt x="1329"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1"/>
            <p:cNvGrpSpPr/>
            <p:nvPr/>
          </p:nvGrpSpPr>
          <p:grpSpPr>
            <a:xfrm flipH="1">
              <a:off x="7387238" y="4333600"/>
              <a:ext cx="1370725" cy="540800"/>
              <a:chOff x="1442275" y="2891575"/>
              <a:chExt cx="1370725" cy="540800"/>
            </a:xfrm>
          </p:grpSpPr>
          <p:sp>
            <p:nvSpPr>
              <p:cNvPr id="236" name="Google Shape;236;p11"/>
              <p:cNvSpPr/>
              <p:nvPr/>
            </p:nvSpPr>
            <p:spPr>
              <a:xfrm>
                <a:off x="1494900" y="3227975"/>
                <a:ext cx="629300" cy="8500"/>
              </a:xfrm>
              <a:custGeom>
                <a:rect b="b" l="l" r="r" t="t"/>
                <a:pathLst>
                  <a:path extrusionOk="0" h="340" w="25172">
                    <a:moveTo>
                      <a:pt x="170" y="0"/>
                    </a:moveTo>
                    <a:cubicBezTo>
                      <a:pt x="76" y="0"/>
                      <a:pt x="1" y="76"/>
                      <a:pt x="1" y="170"/>
                    </a:cubicBezTo>
                    <a:cubicBezTo>
                      <a:pt x="1" y="263"/>
                      <a:pt x="76" y="340"/>
                      <a:pt x="170" y="340"/>
                    </a:cubicBezTo>
                    <a:lnTo>
                      <a:pt x="25003" y="340"/>
                    </a:lnTo>
                    <a:cubicBezTo>
                      <a:pt x="25097" y="340"/>
                      <a:pt x="25171" y="263"/>
                      <a:pt x="25171" y="170"/>
                    </a:cubicBezTo>
                    <a:cubicBezTo>
                      <a:pt x="25171" y="76"/>
                      <a:pt x="25095" y="0"/>
                      <a:pt x="250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a:off x="2087875" y="3200175"/>
                <a:ext cx="64150" cy="64100"/>
              </a:xfrm>
              <a:custGeom>
                <a:rect b="b" l="l" r="r" t="t"/>
                <a:pathLst>
                  <a:path extrusionOk="0" h="2564" w="2566">
                    <a:moveTo>
                      <a:pt x="1284" y="0"/>
                    </a:moveTo>
                    <a:cubicBezTo>
                      <a:pt x="576" y="0"/>
                      <a:pt x="3" y="574"/>
                      <a:pt x="3" y="1282"/>
                    </a:cubicBezTo>
                    <a:cubicBezTo>
                      <a:pt x="1" y="1989"/>
                      <a:pt x="576" y="2564"/>
                      <a:pt x="1284" y="2564"/>
                    </a:cubicBezTo>
                    <a:cubicBezTo>
                      <a:pt x="1993" y="2564"/>
                      <a:pt x="2566" y="1990"/>
                      <a:pt x="2566" y="1282"/>
                    </a:cubicBezTo>
                    <a:cubicBezTo>
                      <a:pt x="2566" y="574"/>
                      <a:pt x="1993" y="0"/>
                      <a:pt x="12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2599250" y="2944225"/>
                <a:ext cx="185975" cy="8500"/>
              </a:xfrm>
              <a:custGeom>
                <a:rect b="b" l="l" r="r" t="t"/>
                <a:pathLst>
                  <a:path extrusionOk="0" h="340" w="7439">
                    <a:moveTo>
                      <a:pt x="171" y="1"/>
                    </a:moveTo>
                    <a:cubicBezTo>
                      <a:pt x="77" y="1"/>
                      <a:pt x="1" y="77"/>
                      <a:pt x="1" y="170"/>
                    </a:cubicBezTo>
                    <a:cubicBezTo>
                      <a:pt x="1" y="264"/>
                      <a:pt x="77" y="340"/>
                      <a:pt x="171" y="340"/>
                    </a:cubicBezTo>
                    <a:lnTo>
                      <a:pt x="7268" y="340"/>
                    </a:lnTo>
                    <a:cubicBezTo>
                      <a:pt x="7362" y="340"/>
                      <a:pt x="7439" y="264"/>
                      <a:pt x="7439" y="170"/>
                    </a:cubicBezTo>
                    <a:cubicBezTo>
                      <a:pt x="7439" y="77"/>
                      <a:pt x="7362" y="1"/>
                      <a:pt x="72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a:off x="2748900" y="2916400"/>
                <a:ext cx="64100" cy="64075"/>
              </a:xfrm>
              <a:custGeom>
                <a:rect b="b" l="l" r="r" t="t"/>
                <a:pathLst>
                  <a:path extrusionOk="0" h="2563" w="2564">
                    <a:moveTo>
                      <a:pt x="1282" y="0"/>
                    </a:moveTo>
                    <a:cubicBezTo>
                      <a:pt x="574" y="0"/>
                      <a:pt x="0" y="573"/>
                      <a:pt x="0" y="1281"/>
                    </a:cubicBezTo>
                    <a:cubicBezTo>
                      <a:pt x="0" y="1990"/>
                      <a:pt x="574" y="2563"/>
                      <a:pt x="1282" y="2563"/>
                    </a:cubicBezTo>
                    <a:cubicBezTo>
                      <a:pt x="1990" y="2563"/>
                      <a:pt x="2564" y="1990"/>
                      <a:pt x="2564" y="1281"/>
                    </a:cubicBezTo>
                    <a:cubicBezTo>
                      <a:pt x="2564" y="573"/>
                      <a:pt x="1990" y="0"/>
                      <a:pt x="1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a:off x="1737250" y="2944150"/>
                <a:ext cx="575300" cy="290800"/>
              </a:xfrm>
              <a:custGeom>
                <a:rect b="b" l="l" r="r" t="t"/>
                <a:pathLst>
                  <a:path extrusionOk="0" h="11632" w="23012">
                    <a:moveTo>
                      <a:pt x="11558" y="0"/>
                    </a:moveTo>
                    <a:cubicBezTo>
                      <a:pt x="11512" y="0"/>
                      <a:pt x="11470" y="20"/>
                      <a:pt x="11437" y="50"/>
                    </a:cubicBezTo>
                    <a:cubicBezTo>
                      <a:pt x="11437" y="50"/>
                      <a:pt x="8598" y="2885"/>
                      <a:pt x="5758" y="5719"/>
                    </a:cubicBezTo>
                    <a:cubicBezTo>
                      <a:pt x="1" y="11470"/>
                      <a:pt x="1" y="11470"/>
                      <a:pt x="50" y="11586"/>
                    </a:cubicBezTo>
                    <a:lnTo>
                      <a:pt x="213" y="11520"/>
                    </a:lnTo>
                    <a:lnTo>
                      <a:pt x="338" y="11632"/>
                    </a:lnTo>
                    <a:cubicBezTo>
                      <a:pt x="505" y="11444"/>
                      <a:pt x="7767" y="4196"/>
                      <a:pt x="11628" y="341"/>
                    </a:cubicBezTo>
                    <a:lnTo>
                      <a:pt x="22842" y="341"/>
                    </a:lnTo>
                    <a:cubicBezTo>
                      <a:pt x="22935" y="341"/>
                      <a:pt x="23011" y="265"/>
                      <a:pt x="23011" y="170"/>
                    </a:cubicBezTo>
                    <a:cubicBezTo>
                      <a:pt x="23011" y="76"/>
                      <a:pt x="22935" y="0"/>
                      <a:pt x="228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2291225" y="2931375"/>
                <a:ext cx="73900" cy="34125"/>
              </a:xfrm>
              <a:custGeom>
                <a:rect b="b" l="l" r="r" t="t"/>
                <a:pathLst>
                  <a:path extrusionOk="0" h="1365" w="2956">
                    <a:moveTo>
                      <a:pt x="683" y="0"/>
                    </a:moveTo>
                    <a:cubicBezTo>
                      <a:pt x="306" y="0"/>
                      <a:pt x="1" y="306"/>
                      <a:pt x="1" y="683"/>
                    </a:cubicBezTo>
                    <a:cubicBezTo>
                      <a:pt x="1" y="1059"/>
                      <a:pt x="306" y="1365"/>
                      <a:pt x="683" y="1365"/>
                    </a:cubicBezTo>
                    <a:lnTo>
                      <a:pt x="2274" y="1365"/>
                    </a:lnTo>
                    <a:cubicBezTo>
                      <a:pt x="2650" y="1365"/>
                      <a:pt x="2955" y="1060"/>
                      <a:pt x="2956" y="683"/>
                    </a:cubicBezTo>
                    <a:cubicBezTo>
                      <a:pt x="2956" y="306"/>
                      <a:pt x="2650" y="0"/>
                      <a:pt x="2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2406000" y="2931375"/>
                <a:ext cx="99775" cy="34125"/>
              </a:xfrm>
              <a:custGeom>
                <a:rect b="b" l="l" r="r" t="t"/>
                <a:pathLst>
                  <a:path extrusionOk="0" h="1365" w="3991">
                    <a:moveTo>
                      <a:pt x="684" y="0"/>
                    </a:moveTo>
                    <a:cubicBezTo>
                      <a:pt x="308" y="0"/>
                      <a:pt x="1" y="306"/>
                      <a:pt x="1" y="683"/>
                    </a:cubicBezTo>
                    <a:cubicBezTo>
                      <a:pt x="1" y="1059"/>
                      <a:pt x="308" y="1365"/>
                      <a:pt x="684" y="1365"/>
                    </a:cubicBezTo>
                    <a:lnTo>
                      <a:pt x="3309" y="1365"/>
                    </a:lnTo>
                    <a:cubicBezTo>
                      <a:pt x="3685" y="1365"/>
                      <a:pt x="3991" y="1060"/>
                      <a:pt x="3991" y="683"/>
                    </a:cubicBezTo>
                    <a:cubicBezTo>
                      <a:pt x="3991" y="306"/>
                      <a:pt x="3685" y="0"/>
                      <a:pt x="3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2546650" y="2931375"/>
                <a:ext cx="73925" cy="34125"/>
              </a:xfrm>
              <a:custGeom>
                <a:rect b="b" l="l" r="r" t="t"/>
                <a:pathLst>
                  <a:path extrusionOk="0" h="1365" w="2957">
                    <a:moveTo>
                      <a:pt x="684" y="0"/>
                    </a:moveTo>
                    <a:cubicBezTo>
                      <a:pt x="306" y="0"/>
                      <a:pt x="1" y="306"/>
                      <a:pt x="1" y="683"/>
                    </a:cubicBezTo>
                    <a:cubicBezTo>
                      <a:pt x="1" y="1059"/>
                      <a:pt x="306" y="1365"/>
                      <a:pt x="684" y="1365"/>
                    </a:cubicBezTo>
                    <a:lnTo>
                      <a:pt x="2275" y="1365"/>
                    </a:lnTo>
                    <a:cubicBezTo>
                      <a:pt x="2651" y="1365"/>
                      <a:pt x="2957" y="1060"/>
                      <a:pt x="2957" y="683"/>
                    </a:cubicBezTo>
                    <a:cubicBezTo>
                      <a:pt x="2957" y="306"/>
                      <a:pt x="2651" y="0"/>
                      <a:pt x="22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1906550" y="3227925"/>
                <a:ext cx="563675" cy="151925"/>
              </a:xfrm>
              <a:custGeom>
                <a:rect b="b" l="l" r="r" t="t"/>
                <a:pathLst>
                  <a:path extrusionOk="0" h="6077" w="22547">
                    <a:moveTo>
                      <a:pt x="187" y="0"/>
                    </a:moveTo>
                    <a:cubicBezTo>
                      <a:pt x="144" y="0"/>
                      <a:pt x="100" y="17"/>
                      <a:pt x="67" y="50"/>
                    </a:cubicBezTo>
                    <a:cubicBezTo>
                      <a:pt x="1" y="118"/>
                      <a:pt x="1" y="225"/>
                      <a:pt x="67" y="292"/>
                    </a:cubicBezTo>
                    <a:lnTo>
                      <a:pt x="5802" y="6026"/>
                    </a:lnTo>
                    <a:cubicBezTo>
                      <a:pt x="5834" y="6059"/>
                      <a:pt x="5878" y="6076"/>
                      <a:pt x="5922" y="6076"/>
                    </a:cubicBezTo>
                    <a:lnTo>
                      <a:pt x="22376" y="6076"/>
                    </a:lnTo>
                    <a:cubicBezTo>
                      <a:pt x="22471" y="6076"/>
                      <a:pt x="22547" y="5999"/>
                      <a:pt x="22545" y="5904"/>
                    </a:cubicBezTo>
                    <a:cubicBezTo>
                      <a:pt x="22545" y="5811"/>
                      <a:pt x="22469" y="5735"/>
                      <a:pt x="22375" y="5735"/>
                    </a:cubicBezTo>
                    <a:lnTo>
                      <a:pt x="5992" y="5735"/>
                    </a:lnTo>
                    <a:lnTo>
                      <a:pt x="307" y="50"/>
                    </a:lnTo>
                    <a:cubicBezTo>
                      <a:pt x="274" y="17"/>
                      <a:pt x="230" y="0"/>
                      <a:pt x="1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2433925" y="3343500"/>
                <a:ext cx="64075" cy="64100"/>
              </a:xfrm>
              <a:custGeom>
                <a:rect b="b" l="l" r="r" t="t"/>
                <a:pathLst>
                  <a:path extrusionOk="0" h="2564" w="2563">
                    <a:moveTo>
                      <a:pt x="1281" y="1"/>
                    </a:moveTo>
                    <a:cubicBezTo>
                      <a:pt x="573" y="1"/>
                      <a:pt x="0" y="574"/>
                      <a:pt x="0" y="1283"/>
                    </a:cubicBezTo>
                    <a:cubicBezTo>
                      <a:pt x="0" y="1990"/>
                      <a:pt x="573" y="2563"/>
                      <a:pt x="1281" y="2563"/>
                    </a:cubicBezTo>
                    <a:cubicBezTo>
                      <a:pt x="1990" y="2563"/>
                      <a:pt x="2563" y="1990"/>
                      <a:pt x="2563" y="1283"/>
                    </a:cubicBezTo>
                    <a:cubicBezTo>
                      <a:pt x="2563" y="574"/>
                      <a:pt x="1990" y="1"/>
                      <a:pt x="12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1969350" y="2891575"/>
                <a:ext cx="113700" cy="113725"/>
              </a:xfrm>
              <a:custGeom>
                <a:rect b="b" l="l" r="r" t="t"/>
                <a:pathLst>
                  <a:path extrusionOk="0" h="4549" w="4548">
                    <a:moveTo>
                      <a:pt x="2274" y="1"/>
                    </a:moveTo>
                    <a:cubicBezTo>
                      <a:pt x="1019" y="1"/>
                      <a:pt x="1" y="1019"/>
                      <a:pt x="1" y="2274"/>
                    </a:cubicBezTo>
                    <a:cubicBezTo>
                      <a:pt x="1" y="3530"/>
                      <a:pt x="1019" y="4548"/>
                      <a:pt x="2274" y="4548"/>
                    </a:cubicBezTo>
                    <a:cubicBezTo>
                      <a:pt x="3530" y="4548"/>
                      <a:pt x="4547" y="3530"/>
                      <a:pt x="4547" y="2274"/>
                    </a:cubicBezTo>
                    <a:cubicBezTo>
                      <a:pt x="4547" y="1019"/>
                      <a:pt x="3530" y="1"/>
                      <a:pt x="2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1442275" y="3175350"/>
                <a:ext cx="113725" cy="113725"/>
              </a:xfrm>
              <a:custGeom>
                <a:rect b="b" l="l" r="r" t="t"/>
                <a:pathLst>
                  <a:path extrusionOk="0" h="4549" w="4549">
                    <a:moveTo>
                      <a:pt x="2275" y="1"/>
                    </a:moveTo>
                    <a:cubicBezTo>
                      <a:pt x="1020" y="1"/>
                      <a:pt x="1" y="1019"/>
                      <a:pt x="1" y="2275"/>
                    </a:cubicBezTo>
                    <a:cubicBezTo>
                      <a:pt x="1" y="3531"/>
                      <a:pt x="1020" y="4548"/>
                      <a:pt x="2275" y="4548"/>
                    </a:cubicBezTo>
                    <a:cubicBezTo>
                      <a:pt x="3531" y="4548"/>
                      <a:pt x="4549" y="3531"/>
                      <a:pt x="4549" y="2275"/>
                    </a:cubicBezTo>
                    <a:cubicBezTo>
                      <a:pt x="4549" y="1019"/>
                      <a:pt x="3531" y="1"/>
                      <a:pt x="22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1992225" y="3318725"/>
                <a:ext cx="124775" cy="113650"/>
              </a:xfrm>
              <a:custGeom>
                <a:rect b="b" l="l" r="r" t="t"/>
                <a:pathLst>
                  <a:path extrusionOk="0" h="4546" w="4991">
                    <a:moveTo>
                      <a:pt x="2496" y="0"/>
                    </a:moveTo>
                    <a:cubicBezTo>
                      <a:pt x="1914" y="0"/>
                      <a:pt x="1332" y="222"/>
                      <a:pt x="888" y="666"/>
                    </a:cubicBezTo>
                    <a:cubicBezTo>
                      <a:pt x="0" y="1553"/>
                      <a:pt x="0" y="2993"/>
                      <a:pt x="888" y="3880"/>
                    </a:cubicBezTo>
                    <a:cubicBezTo>
                      <a:pt x="1332" y="4324"/>
                      <a:pt x="1914" y="4546"/>
                      <a:pt x="2496" y="4546"/>
                    </a:cubicBezTo>
                    <a:cubicBezTo>
                      <a:pt x="3078" y="4546"/>
                      <a:pt x="3660" y="4324"/>
                      <a:pt x="4103" y="3880"/>
                    </a:cubicBezTo>
                    <a:cubicBezTo>
                      <a:pt x="4990" y="2993"/>
                      <a:pt x="4990" y="1554"/>
                      <a:pt x="4103" y="666"/>
                    </a:cubicBezTo>
                    <a:cubicBezTo>
                      <a:pt x="3660" y="222"/>
                      <a:pt x="3078" y="0"/>
                      <a:pt x="24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a:off x="1685600" y="3175350"/>
                <a:ext cx="113675" cy="113725"/>
              </a:xfrm>
              <a:custGeom>
                <a:rect b="b" l="l" r="r" t="t"/>
                <a:pathLst>
                  <a:path extrusionOk="0" h="4549" w="4547">
                    <a:moveTo>
                      <a:pt x="2273" y="1"/>
                    </a:moveTo>
                    <a:cubicBezTo>
                      <a:pt x="1018" y="1"/>
                      <a:pt x="0" y="1019"/>
                      <a:pt x="0" y="2275"/>
                    </a:cubicBezTo>
                    <a:cubicBezTo>
                      <a:pt x="0" y="3531"/>
                      <a:pt x="1018" y="4548"/>
                      <a:pt x="2273" y="4548"/>
                    </a:cubicBezTo>
                    <a:cubicBezTo>
                      <a:pt x="3529" y="4548"/>
                      <a:pt x="4547" y="3531"/>
                      <a:pt x="4547" y="2275"/>
                    </a:cubicBezTo>
                    <a:cubicBezTo>
                      <a:pt x="4547" y="1019"/>
                      <a:pt x="3529" y="1"/>
                      <a:pt x="2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0" name="Google Shape;250;p11"/>
          <p:cNvSpPr txBox="1"/>
          <p:nvPr>
            <p:ph hasCustomPrompt="1" type="title"/>
          </p:nvPr>
        </p:nvSpPr>
        <p:spPr>
          <a:xfrm>
            <a:off x="713225" y="1750725"/>
            <a:ext cx="6275100" cy="11979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51" name="Google Shape;251;p11"/>
          <p:cNvSpPr txBox="1"/>
          <p:nvPr>
            <p:ph idx="1" type="subTitle"/>
          </p:nvPr>
        </p:nvSpPr>
        <p:spPr>
          <a:xfrm>
            <a:off x="713225" y="3074825"/>
            <a:ext cx="6275100" cy="444300"/>
          </a:xfrm>
          <a:prstGeom prst="rect">
            <a:avLst/>
          </a:prstGeom>
          <a:solidFill>
            <a:schemeClr val="lt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52" name="Shape 2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53" name="Shape 253"/>
        <p:cNvGrpSpPr/>
        <p:nvPr/>
      </p:nvGrpSpPr>
      <p:grpSpPr>
        <a:xfrm>
          <a:off x="0" y="0"/>
          <a:ext cx="0" cy="0"/>
          <a:chOff x="0" y="0"/>
          <a:chExt cx="0" cy="0"/>
        </a:xfrm>
      </p:grpSpPr>
      <p:pic>
        <p:nvPicPr>
          <p:cNvPr id="254" name="Google Shape;254;p13"/>
          <p:cNvPicPr preferRelativeResize="0"/>
          <p:nvPr/>
        </p:nvPicPr>
        <p:blipFill>
          <a:blip r:embed="rId2">
            <a:alphaModFix amt="51000"/>
          </a:blip>
          <a:stretch>
            <a:fillRect/>
          </a:stretch>
        </p:blipFill>
        <p:spPr>
          <a:xfrm>
            <a:off x="-1" y="0"/>
            <a:ext cx="9143998" cy="5143500"/>
          </a:xfrm>
          <a:prstGeom prst="rect">
            <a:avLst/>
          </a:prstGeom>
          <a:noFill/>
          <a:ln>
            <a:noFill/>
          </a:ln>
        </p:spPr>
      </p:pic>
      <p:sp>
        <p:nvSpPr>
          <p:cNvPr id="255" name="Google Shape;25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6" name="Google Shape;256;p13"/>
          <p:cNvSpPr txBox="1"/>
          <p:nvPr>
            <p:ph hasCustomPrompt="1" idx="2" type="title"/>
          </p:nvPr>
        </p:nvSpPr>
        <p:spPr>
          <a:xfrm>
            <a:off x="1576638" y="1283271"/>
            <a:ext cx="734700" cy="731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7" name="Google Shape;257;p13"/>
          <p:cNvSpPr txBox="1"/>
          <p:nvPr>
            <p:ph hasCustomPrompt="1" idx="3" type="title"/>
          </p:nvPr>
        </p:nvSpPr>
        <p:spPr>
          <a:xfrm>
            <a:off x="1576650" y="3015191"/>
            <a:ext cx="734700" cy="731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8" name="Google Shape;258;p13"/>
          <p:cNvSpPr txBox="1"/>
          <p:nvPr>
            <p:ph hasCustomPrompt="1" idx="4" type="title"/>
          </p:nvPr>
        </p:nvSpPr>
        <p:spPr>
          <a:xfrm>
            <a:off x="4204650" y="1283271"/>
            <a:ext cx="734700" cy="731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13"/>
          <p:cNvSpPr txBox="1"/>
          <p:nvPr>
            <p:ph hasCustomPrompt="1" idx="5" type="title"/>
          </p:nvPr>
        </p:nvSpPr>
        <p:spPr>
          <a:xfrm>
            <a:off x="4204663" y="3015191"/>
            <a:ext cx="734700" cy="731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0" name="Google Shape;260;p13"/>
          <p:cNvSpPr txBox="1"/>
          <p:nvPr>
            <p:ph hasCustomPrompt="1" idx="6" type="title"/>
          </p:nvPr>
        </p:nvSpPr>
        <p:spPr>
          <a:xfrm>
            <a:off x="6832663" y="1283271"/>
            <a:ext cx="734700" cy="731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1" name="Google Shape;261;p13"/>
          <p:cNvSpPr txBox="1"/>
          <p:nvPr>
            <p:ph hasCustomPrompt="1" idx="7" type="title"/>
          </p:nvPr>
        </p:nvSpPr>
        <p:spPr>
          <a:xfrm>
            <a:off x="6832675" y="3015191"/>
            <a:ext cx="734700" cy="731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3"/>
          <p:cNvSpPr txBox="1"/>
          <p:nvPr>
            <p:ph idx="1" type="subTitle"/>
          </p:nvPr>
        </p:nvSpPr>
        <p:spPr>
          <a:xfrm>
            <a:off x="1029600" y="2014663"/>
            <a:ext cx="1828800" cy="73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63" name="Google Shape;263;p13"/>
          <p:cNvSpPr txBox="1"/>
          <p:nvPr>
            <p:ph idx="8" type="subTitle"/>
          </p:nvPr>
        </p:nvSpPr>
        <p:spPr>
          <a:xfrm>
            <a:off x="3657613" y="2014663"/>
            <a:ext cx="1828800" cy="73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64" name="Google Shape;264;p13"/>
          <p:cNvSpPr txBox="1"/>
          <p:nvPr>
            <p:ph idx="9" type="subTitle"/>
          </p:nvPr>
        </p:nvSpPr>
        <p:spPr>
          <a:xfrm>
            <a:off x="6285625" y="2014663"/>
            <a:ext cx="1828800" cy="73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65" name="Google Shape;265;p13"/>
          <p:cNvSpPr txBox="1"/>
          <p:nvPr>
            <p:ph idx="13" type="subTitle"/>
          </p:nvPr>
        </p:nvSpPr>
        <p:spPr>
          <a:xfrm>
            <a:off x="1029588" y="3745550"/>
            <a:ext cx="1828800" cy="73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66" name="Google Shape;266;p13"/>
          <p:cNvSpPr txBox="1"/>
          <p:nvPr>
            <p:ph idx="14" type="subTitle"/>
          </p:nvPr>
        </p:nvSpPr>
        <p:spPr>
          <a:xfrm>
            <a:off x="3657600" y="3745550"/>
            <a:ext cx="1828800" cy="73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67" name="Google Shape;267;p13"/>
          <p:cNvSpPr txBox="1"/>
          <p:nvPr>
            <p:ph idx="15" type="subTitle"/>
          </p:nvPr>
        </p:nvSpPr>
        <p:spPr>
          <a:xfrm>
            <a:off x="6285613" y="3745550"/>
            <a:ext cx="1828800" cy="73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268" name="Google Shape;268;p13"/>
          <p:cNvGrpSpPr/>
          <p:nvPr/>
        </p:nvGrpSpPr>
        <p:grpSpPr>
          <a:xfrm>
            <a:off x="-328362" y="119913"/>
            <a:ext cx="9395225" cy="4974163"/>
            <a:chOff x="-328362" y="119913"/>
            <a:chExt cx="9395225" cy="4974163"/>
          </a:xfrm>
        </p:grpSpPr>
        <p:grpSp>
          <p:nvGrpSpPr>
            <p:cNvPr id="269" name="Google Shape;269;p13"/>
            <p:cNvGrpSpPr/>
            <p:nvPr/>
          </p:nvGrpSpPr>
          <p:grpSpPr>
            <a:xfrm>
              <a:off x="-328362" y="4604000"/>
              <a:ext cx="2083175" cy="490075"/>
              <a:chOff x="4249200" y="1725050"/>
              <a:chExt cx="2083175" cy="490075"/>
            </a:xfrm>
          </p:grpSpPr>
          <p:sp>
            <p:nvSpPr>
              <p:cNvPr id="270" name="Google Shape;270;p13"/>
              <p:cNvSpPr/>
              <p:nvPr/>
            </p:nvSpPr>
            <p:spPr>
              <a:xfrm>
                <a:off x="4308925" y="2086325"/>
                <a:ext cx="1707600" cy="128800"/>
              </a:xfrm>
              <a:custGeom>
                <a:rect b="b" l="l" r="r" t="t"/>
                <a:pathLst>
                  <a:path extrusionOk="0" h="5152" w="68304">
                    <a:moveTo>
                      <a:pt x="32499" y="1"/>
                    </a:moveTo>
                    <a:lnTo>
                      <a:pt x="27650" y="4851"/>
                    </a:lnTo>
                    <a:lnTo>
                      <a:pt x="0" y="4851"/>
                    </a:lnTo>
                    <a:lnTo>
                      <a:pt x="0" y="5152"/>
                    </a:lnTo>
                    <a:lnTo>
                      <a:pt x="27775" y="5152"/>
                    </a:lnTo>
                    <a:lnTo>
                      <a:pt x="32624" y="302"/>
                    </a:lnTo>
                    <a:lnTo>
                      <a:pt x="68303" y="302"/>
                    </a:lnTo>
                    <a:lnTo>
                      <a:pt x="683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a:off x="4249200" y="1888950"/>
                <a:ext cx="1901425" cy="255925"/>
              </a:xfrm>
              <a:custGeom>
                <a:rect b="b" l="l" r="r" t="t"/>
                <a:pathLst>
                  <a:path extrusionOk="0" h="10237" w="76057">
                    <a:moveTo>
                      <a:pt x="56808" y="0"/>
                    </a:moveTo>
                    <a:lnTo>
                      <a:pt x="46873" y="9935"/>
                    </a:lnTo>
                    <a:lnTo>
                      <a:pt x="27055" y="9935"/>
                    </a:lnTo>
                    <a:lnTo>
                      <a:pt x="22244" y="5124"/>
                    </a:lnTo>
                    <a:lnTo>
                      <a:pt x="1" y="5124"/>
                    </a:lnTo>
                    <a:lnTo>
                      <a:pt x="1" y="5425"/>
                    </a:lnTo>
                    <a:lnTo>
                      <a:pt x="22119" y="5425"/>
                    </a:lnTo>
                    <a:lnTo>
                      <a:pt x="26930" y="10237"/>
                    </a:lnTo>
                    <a:lnTo>
                      <a:pt x="46998" y="10237"/>
                    </a:lnTo>
                    <a:lnTo>
                      <a:pt x="56933" y="301"/>
                    </a:lnTo>
                    <a:lnTo>
                      <a:pt x="76056" y="301"/>
                    </a:lnTo>
                    <a:lnTo>
                      <a:pt x="760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4285100" y="1725050"/>
                <a:ext cx="1548425" cy="186700"/>
              </a:xfrm>
              <a:custGeom>
                <a:rect b="b" l="l" r="r" t="t"/>
                <a:pathLst>
                  <a:path extrusionOk="0" h="7468" w="61937">
                    <a:moveTo>
                      <a:pt x="38840" y="1"/>
                    </a:moveTo>
                    <a:lnTo>
                      <a:pt x="31676" y="7165"/>
                    </a:lnTo>
                    <a:lnTo>
                      <a:pt x="1" y="7165"/>
                    </a:lnTo>
                    <a:lnTo>
                      <a:pt x="1" y="7467"/>
                    </a:lnTo>
                    <a:lnTo>
                      <a:pt x="31800" y="7467"/>
                    </a:lnTo>
                    <a:lnTo>
                      <a:pt x="38965" y="303"/>
                    </a:lnTo>
                    <a:lnTo>
                      <a:pt x="61936" y="303"/>
                    </a:lnTo>
                    <a:lnTo>
                      <a:pt x="619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5884550" y="1851850"/>
                <a:ext cx="70825" cy="81775"/>
              </a:xfrm>
              <a:custGeom>
                <a:rect b="b" l="l" r="r" t="t"/>
                <a:pathLst>
                  <a:path extrusionOk="0" h="3271" w="2833">
                    <a:moveTo>
                      <a:pt x="0" y="0"/>
                    </a:moveTo>
                    <a:lnTo>
                      <a:pt x="0" y="3270"/>
                    </a:lnTo>
                    <a:lnTo>
                      <a:pt x="2832" y="163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5978825" y="1851850"/>
                <a:ext cx="70775" cy="81775"/>
              </a:xfrm>
              <a:custGeom>
                <a:rect b="b" l="l" r="r" t="t"/>
                <a:pathLst>
                  <a:path extrusionOk="0" h="3271" w="2831">
                    <a:moveTo>
                      <a:pt x="0" y="0"/>
                    </a:moveTo>
                    <a:lnTo>
                      <a:pt x="0" y="3270"/>
                    </a:lnTo>
                    <a:lnTo>
                      <a:pt x="2830" y="163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6073075" y="1851850"/>
                <a:ext cx="70800" cy="81775"/>
              </a:xfrm>
              <a:custGeom>
                <a:rect b="b" l="l" r="r" t="t"/>
                <a:pathLst>
                  <a:path extrusionOk="0" h="3271" w="2832">
                    <a:moveTo>
                      <a:pt x="1" y="0"/>
                    </a:moveTo>
                    <a:lnTo>
                      <a:pt x="1" y="3270"/>
                    </a:lnTo>
                    <a:lnTo>
                      <a:pt x="2832" y="1635"/>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6167325" y="1851850"/>
                <a:ext cx="70825" cy="81775"/>
              </a:xfrm>
              <a:custGeom>
                <a:rect b="b" l="l" r="r" t="t"/>
                <a:pathLst>
                  <a:path extrusionOk="0" h="3271" w="2833">
                    <a:moveTo>
                      <a:pt x="1" y="0"/>
                    </a:moveTo>
                    <a:lnTo>
                      <a:pt x="1" y="3270"/>
                    </a:lnTo>
                    <a:lnTo>
                      <a:pt x="2833" y="1635"/>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6261625" y="1851850"/>
                <a:ext cx="70750" cy="81775"/>
              </a:xfrm>
              <a:custGeom>
                <a:rect b="b" l="l" r="r" t="t"/>
                <a:pathLst>
                  <a:path extrusionOk="0" h="3271" w="2830">
                    <a:moveTo>
                      <a:pt x="0" y="0"/>
                    </a:moveTo>
                    <a:lnTo>
                      <a:pt x="0" y="3270"/>
                    </a:lnTo>
                    <a:lnTo>
                      <a:pt x="2830" y="163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4765500" y="1743500"/>
                <a:ext cx="84325" cy="84350"/>
              </a:xfrm>
              <a:custGeom>
                <a:rect b="b" l="l" r="r" t="t"/>
                <a:pathLst>
                  <a:path extrusionOk="0" h="3374" w="3373">
                    <a:moveTo>
                      <a:pt x="1686" y="1"/>
                    </a:moveTo>
                    <a:cubicBezTo>
                      <a:pt x="756" y="1"/>
                      <a:pt x="0" y="755"/>
                      <a:pt x="0" y="1687"/>
                    </a:cubicBezTo>
                    <a:cubicBezTo>
                      <a:pt x="0" y="2619"/>
                      <a:pt x="756" y="3373"/>
                      <a:pt x="1686" y="3373"/>
                    </a:cubicBezTo>
                    <a:cubicBezTo>
                      <a:pt x="2618" y="3373"/>
                      <a:pt x="3372" y="2619"/>
                      <a:pt x="3372" y="1687"/>
                    </a:cubicBezTo>
                    <a:cubicBezTo>
                      <a:pt x="3372" y="755"/>
                      <a:pt x="2618" y="1"/>
                      <a:pt x="1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4896900" y="1760250"/>
                <a:ext cx="50850" cy="50850"/>
              </a:xfrm>
              <a:custGeom>
                <a:rect b="b" l="l" r="r" t="t"/>
                <a:pathLst>
                  <a:path extrusionOk="0" h="2034" w="2034">
                    <a:moveTo>
                      <a:pt x="1017" y="303"/>
                    </a:moveTo>
                    <a:cubicBezTo>
                      <a:pt x="1412" y="303"/>
                      <a:pt x="1732" y="623"/>
                      <a:pt x="1732" y="1017"/>
                    </a:cubicBezTo>
                    <a:cubicBezTo>
                      <a:pt x="1732" y="1412"/>
                      <a:pt x="1412" y="1732"/>
                      <a:pt x="1017" y="1732"/>
                    </a:cubicBezTo>
                    <a:cubicBezTo>
                      <a:pt x="623" y="1732"/>
                      <a:pt x="303" y="1412"/>
                      <a:pt x="303" y="1017"/>
                    </a:cubicBezTo>
                    <a:cubicBezTo>
                      <a:pt x="303" y="623"/>
                      <a:pt x="623" y="303"/>
                      <a:pt x="1017" y="303"/>
                    </a:cubicBezTo>
                    <a:close/>
                    <a:moveTo>
                      <a:pt x="1017" y="0"/>
                    </a:moveTo>
                    <a:cubicBezTo>
                      <a:pt x="457" y="0"/>
                      <a:pt x="0" y="456"/>
                      <a:pt x="0" y="1017"/>
                    </a:cubicBezTo>
                    <a:cubicBezTo>
                      <a:pt x="0" y="1578"/>
                      <a:pt x="457" y="2033"/>
                      <a:pt x="1017" y="2033"/>
                    </a:cubicBezTo>
                    <a:cubicBezTo>
                      <a:pt x="1577" y="2033"/>
                      <a:pt x="2033" y="1577"/>
                      <a:pt x="2033" y="1017"/>
                    </a:cubicBezTo>
                    <a:cubicBezTo>
                      <a:pt x="2033" y="457"/>
                      <a:pt x="1577" y="0"/>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4985075" y="1764025"/>
                <a:ext cx="43275" cy="43300"/>
              </a:xfrm>
              <a:custGeom>
                <a:rect b="b" l="l" r="r" t="t"/>
                <a:pathLst>
                  <a:path extrusionOk="0" h="1732" w="1731">
                    <a:moveTo>
                      <a:pt x="866" y="1"/>
                    </a:moveTo>
                    <a:cubicBezTo>
                      <a:pt x="387" y="1"/>
                      <a:pt x="0" y="388"/>
                      <a:pt x="0" y="866"/>
                    </a:cubicBezTo>
                    <a:cubicBezTo>
                      <a:pt x="0" y="1344"/>
                      <a:pt x="387" y="1731"/>
                      <a:pt x="866" y="1731"/>
                    </a:cubicBezTo>
                    <a:cubicBezTo>
                      <a:pt x="1344" y="1731"/>
                      <a:pt x="1731" y="1344"/>
                      <a:pt x="1731" y="866"/>
                    </a:cubicBezTo>
                    <a:cubicBezTo>
                      <a:pt x="1731" y="388"/>
                      <a:pt x="1343" y="1"/>
                      <a:pt x="8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5069400" y="1764025"/>
                <a:ext cx="43325" cy="43300"/>
              </a:xfrm>
              <a:custGeom>
                <a:rect b="b" l="l" r="r" t="t"/>
                <a:pathLst>
                  <a:path extrusionOk="0" h="1732" w="1733">
                    <a:moveTo>
                      <a:pt x="867" y="1"/>
                    </a:moveTo>
                    <a:cubicBezTo>
                      <a:pt x="389" y="1"/>
                      <a:pt x="1" y="388"/>
                      <a:pt x="1" y="866"/>
                    </a:cubicBezTo>
                    <a:cubicBezTo>
                      <a:pt x="1" y="1344"/>
                      <a:pt x="389" y="1731"/>
                      <a:pt x="867" y="1731"/>
                    </a:cubicBezTo>
                    <a:cubicBezTo>
                      <a:pt x="1345" y="1731"/>
                      <a:pt x="1732" y="1344"/>
                      <a:pt x="1732" y="866"/>
                    </a:cubicBezTo>
                    <a:cubicBezTo>
                      <a:pt x="1732" y="388"/>
                      <a:pt x="1345" y="1"/>
                      <a:pt x="8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13"/>
            <p:cNvGrpSpPr/>
            <p:nvPr/>
          </p:nvGrpSpPr>
          <p:grpSpPr>
            <a:xfrm rot="5400000">
              <a:off x="7614300" y="1027825"/>
              <a:ext cx="2360475" cy="544650"/>
              <a:chOff x="1492450" y="1911750"/>
              <a:chExt cx="2360475" cy="544650"/>
            </a:xfrm>
          </p:grpSpPr>
          <p:sp>
            <p:nvSpPr>
              <p:cNvPr id="283" name="Google Shape;283;p13"/>
              <p:cNvSpPr/>
              <p:nvPr/>
            </p:nvSpPr>
            <p:spPr>
              <a:xfrm>
                <a:off x="3086750" y="2015325"/>
                <a:ext cx="154050" cy="4100"/>
              </a:xfrm>
              <a:custGeom>
                <a:rect b="b" l="l" r="r" t="t"/>
                <a:pathLst>
                  <a:path extrusionOk="0" h="164" w="6162">
                    <a:moveTo>
                      <a:pt x="82" y="0"/>
                    </a:moveTo>
                    <a:cubicBezTo>
                      <a:pt x="36" y="0"/>
                      <a:pt x="1" y="37"/>
                      <a:pt x="1" y="82"/>
                    </a:cubicBezTo>
                    <a:cubicBezTo>
                      <a:pt x="1" y="126"/>
                      <a:pt x="36" y="163"/>
                      <a:pt x="82" y="163"/>
                    </a:cubicBezTo>
                    <a:lnTo>
                      <a:pt x="6080" y="163"/>
                    </a:lnTo>
                    <a:cubicBezTo>
                      <a:pt x="6127" y="163"/>
                      <a:pt x="6161" y="126"/>
                      <a:pt x="6161" y="82"/>
                    </a:cubicBezTo>
                    <a:cubicBezTo>
                      <a:pt x="6161" y="37"/>
                      <a:pt x="6124" y="0"/>
                      <a:pt x="6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3223350" y="2001950"/>
                <a:ext cx="30875" cy="30875"/>
              </a:xfrm>
              <a:custGeom>
                <a:rect b="b" l="l" r="r" t="t"/>
                <a:pathLst>
                  <a:path extrusionOk="0" h="1235" w="1235">
                    <a:moveTo>
                      <a:pt x="617" y="0"/>
                    </a:moveTo>
                    <a:cubicBezTo>
                      <a:pt x="277" y="0"/>
                      <a:pt x="1" y="277"/>
                      <a:pt x="1" y="617"/>
                    </a:cubicBezTo>
                    <a:cubicBezTo>
                      <a:pt x="1" y="957"/>
                      <a:pt x="277" y="1234"/>
                      <a:pt x="617" y="1234"/>
                    </a:cubicBezTo>
                    <a:cubicBezTo>
                      <a:pt x="958" y="1234"/>
                      <a:pt x="1234" y="957"/>
                      <a:pt x="1234" y="617"/>
                    </a:cubicBezTo>
                    <a:cubicBezTo>
                      <a:pt x="1234" y="277"/>
                      <a:pt x="958"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2679100" y="2009100"/>
                <a:ext cx="35625" cy="16475"/>
              </a:xfrm>
              <a:custGeom>
                <a:rect b="b" l="l" r="r" t="t"/>
                <a:pathLst>
                  <a:path extrusionOk="0" h="659" w="1425">
                    <a:moveTo>
                      <a:pt x="329" y="0"/>
                    </a:moveTo>
                    <a:cubicBezTo>
                      <a:pt x="147" y="0"/>
                      <a:pt x="1" y="147"/>
                      <a:pt x="1" y="330"/>
                    </a:cubicBezTo>
                    <a:cubicBezTo>
                      <a:pt x="1" y="511"/>
                      <a:pt x="148" y="658"/>
                      <a:pt x="329" y="658"/>
                    </a:cubicBezTo>
                    <a:lnTo>
                      <a:pt x="1095" y="658"/>
                    </a:lnTo>
                    <a:cubicBezTo>
                      <a:pt x="1277" y="658"/>
                      <a:pt x="1425" y="511"/>
                      <a:pt x="1425" y="330"/>
                    </a:cubicBezTo>
                    <a:cubicBezTo>
                      <a:pt x="1425" y="147"/>
                      <a:pt x="1277" y="0"/>
                      <a:pt x="1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2740975" y="2009100"/>
                <a:ext cx="294175" cy="16475"/>
              </a:xfrm>
              <a:custGeom>
                <a:rect b="b" l="l" r="r" t="t"/>
                <a:pathLst>
                  <a:path extrusionOk="0" h="659" w="11767">
                    <a:moveTo>
                      <a:pt x="330" y="0"/>
                    </a:moveTo>
                    <a:cubicBezTo>
                      <a:pt x="148" y="0"/>
                      <a:pt x="1" y="147"/>
                      <a:pt x="1" y="330"/>
                    </a:cubicBezTo>
                    <a:cubicBezTo>
                      <a:pt x="1" y="511"/>
                      <a:pt x="150" y="658"/>
                      <a:pt x="330" y="658"/>
                    </a:cubicBezTo>
                    <a:lnTo>
                      <a:pt x="1825" y="658"/>
                    </a:lnTo>
                    <a:cubicBezTo>
                      <a:pt x="2006" y="658"/>
                      <a:pt x="2154" y="511"/>
                      <a:pt x="2154" y="330"/>
                    </a:cubicBezTo>
                    <a:cubicBezTo>
                      <a:pt x="2154" y="147"/>
                      <a:pt x="2006" y="0"/>
                      <a:pt x="1825" y="0"/>
                    </a:cubicBezTo>
                    <a:close/>
                    <a:moveTo>
                      <a:pt x="3534" y="0"/>
                    </a:moveTo>
                    <a:cubicBezTo>
                      <a:pt x="3353" y="0"/>
                      <a:pt x="3206" y="147"/>
                      <a:pt x="3206" y="330"/>
                    </a:cubicBezTo>
                    <a:cubicBezTo>
                      <a:pt x="3206" y="511"/>
                      <a:pt x="3354" y="658"/>
                      <a:pt x="3534" y="658"/>
                    </a:cubicBezTo>
                    <a:lnTo>
                      <a:pt x="5029" y="658"/>
                    </a:lnTo>
                    <a:cubicBezTo>
                      <a:pt x="5211" y="658"/>
                      <a:pt x="5358" y="511"/>
                      <a:pt x="5358" y="330"/>
                    </a:cubicBezTo>
                    <a:cubicBezTo>
                      <a:pt x="5358" y="147"/>
                      <a:pt x="5211" y="0"/>
                      <a:pt x="5029" y="0"/>
                    </a:cubicBezTo>
                    <a:close/>
                    <a:moveTo>
                      <a:pt x="6739" y="0"/>
                    </a:moveTo>
                    <a:cubicBezTo>
                      <a:pt x="6556" y="0"/>
                      <a:pt x="6410" y="147"/>
                      <a:pt x="6410" y="330"/>
                    </a:cubicBezTo>
                    <a:cubicBezTo>
                      <a:pt x="6410" y="511"/>
                      <a:pt x="6558" y="658"/>
                      <a:pt x="6739" y="658"/>
                    </a:cubicBezTo>
                    <a:lnTo>
                      <a:pt x="8234" y="658"/>
                    </a:lnTo>
                    <a:cubicBezTo>
                      <a:pt x="8414" y="658"/>
                      <a:pt x="8562" y="511"/>
                      <a:pt x="8562" y="330"/>
                    </a:cubicBezTo>
                    <a:cubicBezTo>
                      <a:pt x="8562" y="147"/>
                      <a:pt x="8414" y="0"/>
                      <a:pt x="8234" y="0"/>
                    </a:cubicBezTo>
                    <a:close/>
                    <a:moveTo>
                      <a:pt x="9942" y="0"/>
                    </a:moveTo>
                    <a:cubicBezTo>
                      <a:pt x="9760" y="0"/>
                      <a:pt x="9613" y="147"/>
                      <a:pt x="9613" y="330"/>
                    </a:cubicBezTo>
                    <a:cubicBezTo>
                      <a:pt x="9613" y="511"/>
                      <a:pt x="9761" y="658"/>
                      <a:pt x="9942" y="658"/>
                    </a:cubicBezTo>
                    <a:lnTo>
                      <a:pt x="11437" y="658"/>
                    </a:lnTo>
                    <a:cubicBezTo>
                      <a:pt x="11619" y="658"/>
                      <a:pt x="11766" y="511"/>
                      <a:pt x="11766" y="330"/>
                    </a:cubicBezTo>
                    <a:cubicBezTo>
                      <a:pt x="11766" y="147"/>
                      <a:pt x="11617" y="0"/>
                      <a:pt x="11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a:off x="3061400" y="2009100"/>
                <a:ext cx="35625" cy="16475"/>
              </a:xfrm>
              <a:custGeom>
                <a:rect b="b" l="l" r="r" t="t"/>
                <a:pathLst>
                  <a:path extrusionOk="0" h="659" w="1425">
                    <a:moveTo>
                      <a:pt x="330" y="0"/>
                    </a:moveTo>
                    <a:cubicBezTo>
                      <a:pt x="147" y="0"/>
                      <a:pt x="0" y="147"/>
                      <a:pt x="0" y="330"/>
                    </a:cubicBezTo>
                    <a:cubicBezTo>
                      <a:pt x="0" y="511"/>
                      <a:pt x="148" y="658"/>
                      <a:pt x="330" y="658"/>
                    </a:cubicBezTo>
                    <a:lnTo>
                      <a:pt x="1096" y="658"/>
                    </a:lnTo>
                    <a:cubicBezTo>
                      <a:pt x="1278" y="658"/>
                      <a:pt x="1424" y="511"/>
                      <a:pt x="1424" y="330"/>
                    </a:cubicBezTo>
                    <a:cubicBezTo>
                      <a:pt x="1424" y="147"/>
                      <a:pt x="1277"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1520225" y="2015300"/>
                <a:ext cx="1169125" cy="235550"/>
              </a:xfrm>
              <a:custGeom>
                <a:rect b="b" l="l" r="r" t="t"/>
                <a:pathLst>
                  <a:path extrusionOk="0" h="9422" w="46765">
                    <a:moveTo>
                      <a:pt x="9349" y="0"/>
                    </a:moveTo>
                    <a:cubicBezTo>
                      <a:pt x="9328" y="0"/>
                      <a:pt x="9306" y="9"/>
                      <a:pt x="9291" y="24"/>
                    </a:cubicBezTo>
                    <a:lnTo>
                      <a:pt x="34" y="9281"/>
                    </a:lnTo>
                    <a:cubicBezTo>
                      <a:pt x="1" y="9313"/>
                      <a:pt x="1" y="9365"/>
                      <a:pt x="34" y="9397"/>
                    </a:cubicBezTo>
                    <a:cubicBezTo>
                      <a:pt x="50" y="9413"/>
                      <a:pt x="70" y="9421"/>
                      <a:pt x="92" y="9421"/>
                    </a:cubicBezTo>
                    <a:cubicBezTo>
                      <a:pt x="114" y="9421"/>
                      <a:pt x="135" y="9414"/>
                      <a:pt x="152" y="9395"/>
                    </a:cubicBezTo>
                    <a:lnTo>
                      <a:pt x="9384" y="163"/>
                    </a:lnTo>
                    <a:lnTo>
                      <a:pt x="46683" y="163"/>
                    </a:lnTo>
                    <a:cubicBezTo>
                      <a:pt x="46727" y="163"/>
                      <a:pt x="46764" y="126"/>
                      <a:pt x="46764" y="82"/>
                    </a:cubicBezTo>
                    <a:cubicBezTo>
                      <a:pt x="46764" y="36"/>
                      <a:pt x="46727" y="0"/>
                      <a:pt x="466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2102650" y="1925075"/>
                <a:ext cx="175350" cy="94350"/>
              </a:xfrm>
              <a:custGeom>
                <a:rect b="b" l="l" r="r" t="t"/>
                <a:pathLst>
                  <a:path extrusionOk="0" h="3774" w="7014">
                    <a:moveTo>
                      <a:pt x="3699" y="1"/>
                    </a:moveTo>
                    <a:cubicBezTo>
                      <a:pt x="3677" y="1"/>
                      <a:pt x="3655" y="11"/>
                      <a:pt x="3641" y="25"/>
                    </a:cubicBezTo>
                    <a:lnTo>
                      <a:pt x="33" y="3633"/>
                    </a:lnTo>
                    <a:cubicBezTo>
                      <a:pt x="0" y="3665"/>
                      <a:pt x="0" y="3717"/>
                      <a:pt x="33" y="3748"/>
                    </a:cubicBezTo>
                    <a:cubicBezTo>
                      <a:pt x="49" y="3765"/>
                      <a:pt x="70" y="3773"/>
                      <a:pt x="92" y="3773"/>
                    </a:cubicBezTo>
                    <a:cubicBezTo>
                      <a:pt x="113" y="3773"/>
                      <a:pt x="133" y="3766"/>
                      <a:pt x="149" y="3747"/>
                    </a:cubicBezTo>
                    <a:lnTo>
                      <a:pt x="3734" y="164"/>
                    </a:lnTo>
                    <a:lnTo>
                      <a:pt x="6932" y="164"/>
                    </a:lnTo>
                    <a:cubicBezTo>
                      <a:pt x="6976" y="164"/>
                      <a:pt x="7013" y="127"/>
                      <a:pt x="7013" y="82"/>
                    </a:cubicBezTo>
                    <a:cubicBezTo>
                      <a:pt x="7013" y="38"/>
                      <a:pt x="6976" y="1"/>
                      <a:pt x="6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2260500" y="1911750"/>
                <a:ext cx="30900" cy="30875"/>
              </a:xfrm>
              <a:custGeom>
                <a:rect b="b" l="l" r="r" t="t"/>
                <a:pathLst>
                  <a:path extrusionOk="0" h="1235" w="1236">
                    <a:moveTo>
                      <a:pt x="618" y="0"/>
                    </a:moveTo>
                    <a:cubicBezTo>
                      <a:pt x="278" y="0"/>
                      <a:pt x="0" y="276"/>
                      <a:pt x="0" y="617"/>
                    </a:cubicBezTo>
                    <a:cubicBezTo>
                      <a:pt x="0" y="958"/>
                      <a:pt x="278" y="1234"/>
                      <a:pt x="618" y="1234"/>
                    </a:cubicBezTo>
                    <a:cubicBezTo>
                      <a:pt x="958" y="1234"/>
                      <a:pt x="1235" y="958"/>
                      <a:pt x="1235" y="617"/>
                    </a:cubicBezTo>
                    <a:cubicBezTo>
                      <a:pt x="1235" y="276"/>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2538650" y="2015275"/>
                <a:ext cx="461325" cy="131575"/>
              </a:xfrm>
              <a:custGeom>
                <a:rect b="b" l="l" r="r" t="t"/>
                <a:pathLst>
                  <a:path extrusionOk="0" h="5263" w="18453">
                    <a:moveTo>
                      <a:pt x="91" y="1"/>
                    </a:moveTo>
                    <a:cubicBezTo>
                      <a:pt x="70" y="1"/>
                      <a:pt x="49" y="9"/>
                      <a:pt x="33" y="25"/>
                    </a:cubicBezTo>
                    <a:cubicBezTo>
                      <a:pt x="0" y="57"/>
                      <a:pt x="0" y="109"/>
                      <a:pt x="33" y="140"/>
                    </a:cubicBezTo>
                    <a:lnTo>
                      <a:pt x="5130" y="5238"/>
                    </a:lnTo>
                    <a:cubicBezTo>
                      <a:pt x="5147" y="5254"/>
                      <a:pt x="5167" y="5263"/>
                      <a:pt x="5189" y="5263"/>
                    </a:cubicBezTo>
                    <a:lnTo>
                      <a:pt x="18372" y="5263"/>
                    </a:lnTo>
                    <a:cubicBezTo>
                      <a:pt x="18419" y="5263"/>
                      <a:pt x="18452" y="5225"/>
                      <a:pt x="18452" y="5180"/>
                    </a:cubicBezTo>
                    <a:cubicBezTo>
                      <a:pt x="18452" y="5135"/>
                      <a:pt x="18415" y="5099"/>
                      <a:pt x="18371" y="5099"/>
                    </a:cubicBezTo>
                    <a:lnTo>
                      <a:pt x="5222" y="5099"/>
                    </a:lnTo>
                    <a:lnTo>
                      <a:pt x="148" y="25"/>
                    </a:lnTo>
                    <a:cubicBezTo>
                      <a:pt x="133" y="9"/>
                      <a:pt x="112"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2982525" y="2129350"/>
                <a:ext cx="30875" cy="30875"/>
              </a:xfrm>
              <a:custGeom>
                <a:rect b="b" l="l" r="r" t="t"/>
                <a:pathLst>
                  <a:path extrusionOk="0" h="1235" w="1235">
                    <a:moveTo>
                      <a:pt x="617" y="1"/>
                    </a:moveTo>
                    <a:cubicBezTo>
                      <a:pt x="277" y="1"/>
                      <a:pt x="0" y="277"/>
                      <a:pt x="0" y="618"/>
                    </a:cubicBezTo>
                    <a:cubicBezTo>
                      <a:pt x="0" y="959"/>
                      <a:pt x="277" y="1235"/>
                      <a:pt x="617" y="1235"/>
                    </a:cubicBezTo>
                    <a:cubicBezTo>
                      <a:pt x="957" y="1235"/>
                      <a:pt x="1234" y="959"/>
                      <a:pt x="1234" y="618"/>
                    </a:cubicBezTo>
                    <a:cubicBezTo>
                      <a:pt x="1234" y="277"/>
                      <a:pt x="957" y="1"/>
                      <a:pt x="6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1997625" y="2015300"/>
                <a:ext cx="1841950" cy="415750"/>
              </a:xfrm>
              <a:custGeom>
                <a:rect b="b" l="l" r="r" t="t"/>
                <a:pathLst>
                  <a:path extrusionOk="0" h="16630" w="73678">
                    <a:moveTo>
                      <a:pt x="92" y="0"/>
                    </a:moveTo>
                    <a:cubicBezTo>
                      <a:pt x="71" y="0"/>
                      <a:pt x="50" y="8"/>
                      <a:pt x="33" y="24"/>
                    </a:cubicBezTo>
                    <a:cubicBezTo>
                      <a:pt x="1" y="56"/>
                      <a:pt x="1" y="108"/>
                      <a:pt x="33" y="139"/>
                    </a:cubicBezTo>
                    <a:lnTo>
                      <a:pt x="16498" y="16605"/>
                    </a:lnTo>
                    <a:cubicBezTo>
                      <a:pt x="16514" y="16621"/>
                      <a:pt x="16535" y="16629"/>
                      <a:pt x="16557" y="16629"/>
                    </a:cubicBezTo>
                    <a:lnTo>
                      <a:pt x="73595" y="16629"/>
                    </a:lnTo>
                    <a:cubicBezTo>
                      <a:pt x="73641" y="16629"/>
                      <a:pt x="73677" y="16592"/>
                      <a:pt x="73676" y="16548"/>
                    </a:cubicBezTo>
                    <a:cubicBezTo>
                      <a:pt x="73676" y="16503"/>
                      <a:pt x="73639" y="16466"/>
                      <a:pt x="73595" y="16466"/>
                    </a:cubicBezTo>
                    <a:lnTo>
                      <a:pt x="16590" y="16466"/>
                    </a:lnTo>
                    <a:lnTo>
                      <a:pt x="148" y="24"/>
                    </a:lnTo>
                    <a:cubicBezTo>
                      <a:pt x="133" y="8"/>
                      <a:pt x="112"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3822050" y="2413550"/>
                <a:ext cx="30875" cy="30850"/>
              </a:xfrm>
              <a:custGeom>
                <a:rect b="b" l="l" r="r" t="t"/>
                <a:pathLst>
                  <a:path extrusionOk="0" h="1234" w="1235">
                    <a:moveTo>
                      <a:pt x="618" y="0"/>
                    </a:moveTo>
                    <a:cubicBezTo>
                      <a:pt x="277" y="0"/>
                      <a:pt x="0" y="277"/>
                      <a:pt x="0" y="618"/>
                    </a:cubicBezTo>
                    <a:cubicBezTo>
                      <a:pt x="0" y="958"/>
                      <a:pt x="277" y="1234"/>
                      <a:pt x="618" y="1234"/>
                    </a:cubicBezTo>
                    <a:cubicBezTo>
                      <a:pt x="958" y="1234"/>
                      <a:pt x="1234" y="958"/>
                      <a:pt x="1234" y="618"/>
                    </a:cubicBezTo>
                    <a:cubicBezTo>
                      <a:pt x="1234" y="277"/>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2220000" y="2015325"/>
                <a:ext cx="10525" cy="4100"/>
              </a:xfrm>
              <a:custGeom>
                <a:rect b="b" l="l" r="r" t="t"/>
                <a:pathLst>
                  <a:path extrusionOk="0" h="164" w="421">
                    <a:moveTo>
                      <a:pt x="82" y="0"/>
                    </a:moveTo>
                    <a:cubicBezTo>
                      <a:pt x="38" y="0"/>
                      <a:pt x="1" y="37"/>
                      <a:pt x="1" y="82"/>
                    </a:cubicBezTo>
                    <a:cubicBezTo>
                      <a:pt x="1" y="126"/>
                      <a:pt x="38" y="163"/>
                      <a:pt x="82" y="163"/>
                    </a:cubicBezTo>
                    <a:lnTo>
                      <a:pt x="339" y="163"/>
                    </a:lnTo>
                    <a:cubicBezTo>
                      <a:pt x="384" y="163"/>
                      <a:pt x="420" y="126"/>
                      <a:pt x="420" y="82"/>
                    </a:cubicBezTo>
                    <a:cubicBezTo>
                      <a:pt x="420" y="37"/>
                      <a:pt x="383" y="0"/>
                      <a:pt x="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2213025" y="2001950"/>
                <a:ext cx="30875" cy="30875"/>
              </a:xfrm>
              <a:custGeom>
                <a:rect b="b" l="l" r="r" t="t"/>
                <a:pathLst>
                  <a:path extrusionOk="0" h="1235" w="1235">
                    <a:moveTo>
                      <a:pt x="618" y="0"/>
                    </a:moveTo>
                    <a:cubicBezTo>
                      <a:pt x="276" y="0"/>
                      <a:pt x="0" y="275"/>
                      <a:pt x="0" y="617"/>
                    </a:cubicBezTo>
                    <a:cubicBezTo>
                      <a:pt x="0" y="958"/>
                      <a:pt x="276" y="1234"/>
                      <a:pt x="618" y="1234"/>
                    </a:cubicBezTo>
                    <a:cubicBezTo>
                      <a:pt x="958" y="1234"/>
                      <a:pt x="1234" y="958"/>
                      <a:pt x="1234" y="617"/>
                    </a:cubicBezTo>
                    <a:cubicBezTo>
                      <a:pt x="1234" y="275"/>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2275150" y="2015325"/>
                <a:ext cx="10475" cy="4100"/>
              </a:xfrm>
              <a:custGeom>
                <a:rect b="b" l="l" r="r" t="t"/>
                <a:pathLst>
                  <a:path extrusionOk="0" h="164" w="419">
                    <a:moveTo>
                      <a:pt x="82" y="0"/>
                    </a:moveTo>
                    <a:cubicBezTo>
                      <a:pt x="37" y="0"/>
                      <a:pt x="0" y="37"/>
                      <a:pt x="0" y="82"/>
                    </a:cubicBezTo>
                    <a:cubicBezTo>
                      <a:pt x="0" y="126"/>
                      <a:pt x="37" y="163"/>
                      <a:pt x="82" y="163"/>
                    </a:cubicBezTo>
                    <a:lnTo>
                      <a:pt x="337" y="163"/>
                    </a:lnTo>
                    <a:cubicBezTo>
                      <a:pt x="384" y="163"/>
                      <a:pt x="419" y="126"/>
                      <a:pt x="419" y="82"/>
                    </a:cubicBezTo>
                    <a:cubicBezTo>
                      <a:pt x="419" y="37"/>
                      <a:pt x="383" y="0"/>
                      <a:pt x="3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2268150" y="2001950"/>
                <a:ext cx="30875" cy="30875"/>
              </a:xfrm>
              <a:custGeom>
                <a:rect b="b" l="l" r="r" t="t"/>
                <a:pathLst>
                  <a:path extrusionOk="0" h="1235" w="1235">
                    <a:moveTo>
                      <a:pt x="617" y="0"/>
                    </a:moveTo>
                    <a:cubicBezTo>
                      <a:pt x="277" y="0"/>
                      <a:pt x="1" y="277"/>
                      <a:pt x="1" y="617"/>
                    </a:cubicBezTo>
                    <a:cubicBezTo>
                      <a:pt x="1" y="957"/>
                      <a:pt x="277" y="1234"/>
                      <a:pt x="617" y="1234"/>
                    </a:cubicBezTo>
                    <a:cubicBezTo>
                      <a:pt x="959" y="1234"/>
                      <a:pt x="1235" y="957"/>
                      <a:pt x="1235" y="617"/>
                    </a:cubicBezTo>
                    <a:cubicBezTo>
                      <a:pt x="1235" y="277"/>
                      <a:pt x="959"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2330300" y="2015325"/>
                <a:ext cx="10475" cy="4100"/>
              </a:xfrm>
              <a:custGeom>
                <a:rect b="b" l="l" r="r" t="t"/>
                <a:pathLst>
                  <a:path extrusionOk="0" h="164" w="419">
                    <a:moveTo>
                      <a:pt x="82" y="0"/>
                    </a:moveTo>
                    <a:cubicBezTo>
                      <a:pt x="37" y="0"/>
                      <a:pt x="0" y="37"/>
                      <a:pt x="0" y="82"/>
                    </a:cubicBezTo>
                    <a:cubicBezTo>
                      <a:pt x="0" y="126"/>
                      <a:pt x="37" y="163"/>
                      <a:pt x="82" y="163"/>
                    </a:cubicBezTo>
                    <a:lnTo>
                      <a:pt x="337" y="163"/>
                    </a:lnTo>
                    <a:cubicBezTo>
                      <a:pt x="384" y="163"/>
                      <a:pt x="419" y="126"/>
                      <a:pt x="419" y="82"/>
                    </a:cubicBezTo>
                    <a:cubicBezTo>
                      <a:pt x="419" y="37"/>
                      <a:pt x="382" y="0"/>
                      <a:pt x="3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2323325" y="2001950"/>
                <a:ext cx="30875" cy="30875"/>
              </a:xfrm>
              <a:custGeom>
                <a:rect b="b" l="l" r="r" t="t"/>
                <a:pathLst>
                  <a:path extrusionOk="0" h="1235" w="1235">
                    <a:moveTo>
                      <a:pt x="617" y="0"/>
                    </a:moveTo>
                    <a:cubicBezTo>
                      <a:pt x="277" y="0"/>
                      <a:pt x="1" y="277"/>
                      <a:pt x="1" y="617"/>
                    </a:cubicBezTo>
                    <a:cubicBezTo>
                      <a:pt x="1" y="957"/>
                      <a:pt x="277" y="1234"/>
                      <a:pt x="617" y="1234"/>
                    </a:cubicBezTo>
                    <a:cubicBezTo>
                      <a:pt x="959" y="1234"/>
                      <a:pt x="1235" y="957"/>
                      <a:pt x="1235" y="617"/>
                    </a:cubicBezTo>
                    <a:cubicBezTo>
                      <a:pt x="1235" y="277"/>
                      <a:pt x="959"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1492450" y="2221400"/>
                <a:ext cx="60150" cy="54800"/>
              </a:xfrm>
              <a:custGeom>
                <a:rect b="b" l="l" r="r" t="t"/>
                <a:pathLst>
                  <a:path extrusionOk="0" h="2192" w="2406">
                    <a:moveTo>
                      <a:pt x="1203" y="1"/>
                    </a:moveTo>
                    <a:cubicBezTo>
                      <a:pt x="923" y="1"/>
                      <a:pt x="642" y="108"/>
                      <a:pt x="428" y="322"/>
                    </a:cubicBezTo>
                    <a:cubicBezTo>
                      <a:pt x="1" y="749"/>
                      <a:pt x="1" y="1443"/>
                      <a:pt x="428" y="1871"/>
                    </a:cubicBezTo>
                    <a:cubicBezTo>
                      <a:pt x="642" y="2085"/>
                      <a:pt x="923" y="2191"/>
                      <a:pt x="1203" y="2191"/>
                    </a:cubicBezTo>
                    <a:cubicBezTo>
                      <a:pt x="1483" y="2191"/>
                      <a:pt x="1764" y="2085"/>
                      <a:pt x="1977" y="1871"/>
                    </a:cubicBezTo>
                    <a:cubicBezTo>
                      <a:pt x="2406" y="1443"/>
                      <a:pt x="2406" y="749"/>
                      <a:pt x="1977" y="322"/>
                    </a:cubicBezTo>
                    <a:cubicBezTo>
                      <a:pt x="1764" y="108"/>
                      <a:pt x="1483" y="1"/>
                      <a:pt x="1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2638300" y="2117400"/>
                <a:ext cx="60150" cy="54800"/>
              </a:xfrm>
              <a:custGeom>
                <a:rect b="b" l="l" r="r" t="t"/>
                <a:pathLst>
                  <a:path extrusionOk="0" h="2192" w="2406">
                    <a:moveTo>
                      <a:pt x="1203" y="1"/>
                    </a:moveTo>
                    <a:cubicBezTo>
                      <a:pt x="923" y="1"/>
                      <a:pt x="642" y="108"/>
                      <a:pt x="428" y="321"/>
                    </a:cubicBezTo>
                    <a:cubicBezTo>
                      <a:pt x="1" y="750"/>
                      <a:pt x="1" y="1443"/>
                      <a:pt x="428" y="1870"/>
                    </a:cubicBezTo>
                    <a:cubicBezTo>
                      <a:pt x="642" y="2085"/>
                      <a:pt x="923" y="2192"/>
                      <a:pt x="1203" y="2192"/>
                    </a:cubicBezTo>
                    <a:cubicBezTo>
                      <a:pt x="1483" y="2192"/>
                      <a:pt x="1764" y="2085"/>
                      <a:pt x="1977" y="1870"/>
                    </a:cubicBezTo>
                    <a:cubicBezTo>
                      <a:pt x="2406" y="1443"/>
                      <a:pt x="2406" y="750"/>
                      <a:pt x="1977" y="321"/>
                    </a:cubicBezTo>
                    <a:cubicBezTo>
                      <a:pt x="1764" y="108"/>
                      <a:pt x="1483" y="1"/>
                      <a:pt x="1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1723875" y="1989975"/>
                <a:ext cx="60150" cy="54800"/>
              </a:xfrm>
              <a:custGeom>
                <a:rect b="b" l="l" r="r" t="t"/>
                <a:pathLst>
                  <a:path extrusionOk="0" h="2192" w="2406">
                    <a:moveTo>
                      <a:pt x="1203" y="0"/>
                    </a:moveTo>
                    <a:cubicBezTo>
                      <a:pt x="923" y="0"/>
                      <a:pt x="642" y="108"/>
                      <a:pt x="428" y="322"/>
                    </a:cubicBezTo>
                    <a:cubicBezTo>
                      <a:pt x="1" y="749"/>
                      <a:pt x="1" y="1443"/>
                      <a:pt x="428" y="1871"/>
                    </a:cubicBezTo>
                    <a:cubicBezTo>
                      <a:pt x="642" y="2085"/>
                      <a:pt x="923" y="2191"/>
                      <a:pt x="1203" y="2191"/>
                    </a:cubicBezTo>
                    <a:cubicBezTo>
                      <a:pt x="1483" y="2191"/>
                      <a:pt x="1764" y="2085"/>
                      <a:pt x="1977" y="1871"/>
                    </a:cubicBezTo>
                    <a:cubicBezTo>
                      <a:pt x="2406" y="1443"/>
                      <a:pt x="2406" y="749"/>
                      <a:pt x="1977" y="322"/>
                    </a:cubicBezTo>
                    <a:cubicBezTo>
                      <a:pt x="1764" y="108"/>
                      <a:pt x="1483" y="0"/>
                      <a:pt x="1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2381475" y="2401600"/>
                <a:ext cx="60150" cy="54800"/>
              </a:xfrm>
              <a:custGeom>
                <a:rect b="b" l="l" r="r" t="t"/>
                <a:pathLst>
                  <a:path extrusionOk="0" h="2192" w="2406">
                    <a:moveTo>
                      <a:pt x="1203" y="0"/>
                    </a:moveTo>
                    <a:cubicBezTo>
                      <a:pt x="922" y="0"/>
                      <a:pt x="642" y="107"/>
                      <a:pt x="428" y="322"/>
                    </a:cubicBezTo>
                    <a:cubicBezTo>
                      <a:pt x="0" y="749"/>
                      <a:pt x="0" y="1442"/>
                      <a:pt x="428" y="1871"/>
                    </a:cubicBezTo>
                    <a:cubicBezTo>
                      <a:pt x="642" y="2084"/>
                      <a:pt x="922" y="2191"/>
                      <a:pt x="1203" y="2191"/>
                    </a:cubicBezTo>
                    <a:cubicBezTo>
                      <a:pt x="1483" y="2191"/>
                      <a:pt x="1763" y="2084"/>
                      <a:pt x="1977" y="1871"/>
                    </a:cubicBezTo>
                    <a:cubicBezTo>
                      <a:pt x="2405" y="1442"/>
                      <a:pt x="2405" y="749"/>
                      <a:pt x="1977" y="322"/>
                    </a:cubicBezTo>
                    <a:cubicBezTo>
                      <a:pt x="1763" y="107"/>
                      <a:pt x="1483" y="0"/>
                      <a:pt x="1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1972525" y="1990000"/>
                <a:ext cx="54775" cy="54775"/>
              </a:xfrm>
              <a:custGeom>
                <a:rect b="b" l="l" r="r" t="t"/>
                <a:pathLst>
                  <a:path extrusionOk="0" h="2191" w="2191">
                    <a:moveTo>
                      <a:pt x="1096" y="0"/>
                    </a:moveTo>
                    <a:cubicBezTo>
                      <a:pt x="490" y="0"/>
                      <a:pt x="0" y="490"/>
                      <a:pt x="0" y="1095"/>
                    </a:cubicBezTo>
                    <a:cubicBezTo>
                      <a:pt x="0" y="1699"/>
                      <a:pt x="490" y="2191"/>
                      <a:pt x="1096" y="2191"/>
                    </a:cubicBezTo>
                    <a:cubicBezTo>
                      <a:pt x="1700" y="2191"/>
                      <a:pt x="2191" y="1699"/>
                      <a:pt x="2191" y="1095"/>
                    </a:cubicBezTo>
                    <a:cubicBezTo>
                      <a:pt x="2191" y="490"/>
                      <a:pt x="1700"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2506375" y="2248775"/>
                <a:ext cx="68525" cy="93100"/>
              </a:xfrm>
              <a:custGeom>
                <a:rect b="b" l="l" r="r" t="t"/>
                <a:pathLst>
                  <a:path extrusionOk="0" h="3724" w="2741">
                    <a:moveTo>
                      <a:pt x="1" y="1"/>
                    </a:moveTo>
                    <a:lnTo>
                      <a:pt x="1111" y="1861"/>
                    </a:lnTo>
                    <a:lnTo>
                      <a:pt x="1" y="3723"/>
                    </a:lnTo>
                    <a:lnTo>
                      <a:pt x="1630" y="3723"/>
                    </a:lnTo>
                    <a:lnTo>
                      <a:pt x="2740" y="1861"/>
                    </a:lnTo>
                    <a:lnTo>
                      <a:pt x="1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2620550" y="2248775"/>
                <a:ext cx="68550" cy="93100"/>
              </a:xfrm>
              <a:custGeom>
                <a:rect b="b" l="l" r="r" t="t"/>
                <a:pathLst>
                  <a:path extrusionOk="0" h="3724" w="2742">
                    <a:moveTo>
                      <a:pt x="1" y="1"/>
                    </a:moveTo>
                    <a:lnTo>
                      <a:pt x="1111" y="1861"/>
                    </a:lnTo>
                    <a:lnTo>
                      <a:pt x="1" y="3723"/>
                    </a:lnTo>
                    <a:lnTo>
                      <a:pt x="1630" y="3723"/>
                    </a:lnTo>
                    <a:lnTo>
                      <a:pt x="2742" y="1861"/>
                    </a:lnTo>
                    <a:lnTo>
                      <a:pt x="1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2734800" y="2248775"/>
                <a:ext cx="68500" cy="93100"/>
              </a:xfrm>
              <a:custGeom>
                <a:rect b="b" l="l" r="r" t="t"/>
                <a:pathLst>
                  <a:path extrusionOk="0" h="3724" w="2740">
                    <a:moveTo>
                      <a:pt x="0" y="1"/>
                    </a:moveTo>
                    <a:lnTo>
                      <a:pt x="1110" y="1861"/>
                    </a:lnTo>
                    <a:lnTo>
                      <a:pt x="0" y="3723"/>
                    </a:lnTo>
                    <a:lnTo>
                      <a:pt x="1629" y="3723"/>
                    </a:lnTo>
                    <a:lnTo>
                      <a:pt x="2740" y="1861"/>
                    </a:lnTo>
                    <a:lnTo>
                      <a:pt x="16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a:off x="2848975" y="2248775"/>
                <a:ext cx="68525" cy="93100"/>
              </a:xfrm>
              <a:custGeom>
                <a:rect b="b" l="l" r="r" t="t"/>
                <a:pathLst>
                  <a:path extrusionOk="0" h="3724" w="2741">
                    <a:moveTo>
                      <a:pt x="0" y="1"/>
                    </a:moveTo>
                    <a:lnTo>
                      <a:pt x="1110" y="1861"/>
                    </a:lnTo>
                    <a:lnTo>
                      <a:pt x="0" y="3723"/>
                    </a:lnTo>
                    <a:lnTo>
                      <a:pt x="1631" y="3723"/>
                    </a:lnTo>
                    <a:lnTo>
                      <a:pt x="2741" y="1861"/>
                    </a:lnTo>
                    <a:lnTo>
                      <a:pt x="1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a:off x="2963175" y="2248775"/>
                <a:ext cx="68500" cy="93100"/>
              </a:xfrm>
              <a:custGeom>
                <a:rect b="b" l="l" r="r" t="t"/>
                <a:pathLst>
                  <a:path extrusionOk="0" h="3724" w="2740">
                    <a:moveTo>
                      <a:pt x="0" y="1"/>
                    </a:moveTo>
                    <a:lnTo>
                      <a:pt x="1111" y="1861"/>
                    </a:lnTo>
                    <a:lnTo>
                      <a:pt x="0" y="3723"/>
                    </a:lnTo>
                    <a:lnTo>
                      <a:pt x="1630" y="3723"/>
                    </a:lnTo>
                    <a:lnTo>
                      <a:pt x="2740" y="1861"/>
                    </a:lnTo>
                    <a:lnTo>
                      <a:pt x="1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3077375" y="2248775"/>
                <a:ext cx="68550" cy="93100"/>
              </a:xfrm>
              <a:custGeom>
                <a:rect b="b" l="l" r="r" t="t"/>
                <a:pathLst>
                  <a:path extrusionOk="0" h="3724" w="2742">
                    <a:moveTo>
                      <a:pt x="1" y="1"/>
                    </a:moveTo>
                    <a:lnTo>
                      <a:pt x="1112" y="1861"/>
                    </a:lnTo>
                    <a:lnTo>
                      <a:pt x="1" y="3723"/>
                    </a:lnTo>
                    <a:lnTo>
                      <a:pt x="1631" y="3723"/>
                    </a:lnTo>
                    <a:lnTo>
                      <a:pt x="2741" y="1861"/>
                    </a:lnTo>
                    <a:lnTo>
                      <a:pt x="1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312" name="Shape 312"/>
        <p:cNvGrpSpPr/>
        <p:nvPr/>
      </p:nvGrpSpPr>
      <p:grpSpPr>
        <a:xfrm>
          <a:off x="0" y="0"/>
          <a:ext cx="0" cy="0"/>
          <a:chOff x="0" y="0"/>
          <a:chExt cx="0" cy="0"/>
        </a:xfrm>
      </p:grpSpPr>
      <p:pic>
        <p:nvPicPr>
          <p:cNvPr id="313" name="Google Shape;313;p14"/>
          <p:cNvPicPr preferRelativeResize="0"/>
          <p:nvPr/>
        </p:nvPicPr>
        <p:blipFill>
          <a:blip r:embed="rId2">
            <a:alphaModFix amt="50000"/>
          </a:blip>
          <a:stretch>
            <a:fillRect/>
          </a:stretch>
        </p:blipFill>
        <p:spPr>
          <a:xfrm rot="10800000">
            <a:off x="-1" y="0"/>
            <a:ext cx="9143998" cy="5143500"/>
          </a:xfrm>
          <a:prstGeom prst="rect">
            <a:avLst/>
          </a:prstGeom>
          <a:noFill/>
          <a:ln>
            <a:noFill/>
          </a:ln>
        </p:spPr>
      </p:pic>
      <p:sp>
        <p:nvSpPr>
          <p:cNvPr id="314" name="Google Shape;314;p14"/>
          <p:cNvSpPr txBox="1"/>
          <p:nvPr>
            <p:ph type="title"/>
          </p:nvPr>
        </p:nvSpPr>
        <p:spPr>
          <a:xfrm>
            <a:off x="5358575" y="1653600"/>
            <a:ext cx="2581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5" name="Google Shape;315;p14"/>
          <p:cNvSpPr txBox="1"/>
          <p:nvPr>
            <p:ph idx="1" type="subTitle"/>
          </p:nvPr>
        </p:nvSpPr>
        <p:spPr>
          <a:xfrm>
            <a:off x="5358575" y="2226300"/>
            <a:ext cx="2581500" cy="126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16" name="Google Shape;316;p14"/>
          <p:cNvGrpSpPr/>
          <p:nvPr/>
        </p:nvGrpSpPr>
        <p:grpSpPr>
          <a:xfrm>
            <a:off x="-1" y="118701"/>
            <a:ext cx="8430776" cy="5024799"/>
            <a:chOff x="-1" y="118701"/>
            <a:chExt cx="8430776" cy="5024799"/>
          </a:xfrm>
        </p:grpSpPr>
        <p:pic>
          <p:nvPicPr>
            <p:cNvPr id="317" name="Google Shape;317;p14"/>
            <p:cNvPicPr preferRelativeResize="0"/>
            <p:nvPr/>
          </p:nvPicPr>
          <p:blipFill rotWithShape="1">
            <a:blip r:embed="rId3">
              <a:alphaModFix/>
            </a:blip>
            <a:srcRect b="0" l="15131" r="0" t="33757"/>
            <a:stretch/>
          </p:blipFill>
          <p:spPr>
            <a:xfrm rot="-5400000">
              <a:off x="-1120149" y="1238850"/>
              <a:ext cx="5024799" cy="2784501"/>
            </a:xfrm>
            <a:prstGeom prst="rect">
              <a:avLst/>
            </a:prstGeom>
            <a:noFill/>
            <a:ln>
              <a:noFill/>
            </a:ln>
          </p:spPr>
        </p:pic>
        <p:grpSp>
          <p:nvGrpSpPr>
            <p:cNvPr id="318" name="Google Shape;318;p14"/>
            <p:cNvGrpSpPr/>
            <p:nvPr/>
          </p:nvGrpSpPr>
          <p:grpSpPr>
            <a:xfrm>
              <a:off x="7398975" y="464425"/>
              <a:ext cx="1031800" cy="150150"/>
              <a:chOff x="3128400" y="1326350"/>
              <a:chExt cx="1031800" cy="150150"/>
            </a:xfrm>
          </p:grpSpPr>
          <p:sp>
            <p:nvSpPr>
              <p:cNvPr id="319" name="Google Shape;319;p14"/>
              <p:cNvSpPr/>
              <p:nvPr/>
            </p:nvSpPr>
            <p:spPr>
              <a:xfrm>
                <a:off x="3128400" y="1326350"/>
                <a:ext cx="110525" cy="150150"/>
              </a:xfrm>
              <a:custGeom>
                <a:rect b="b" l="l" r="r" t="t"/>
                <a:pathLst>
                  <a:path extrusionOk="0" h="6006" w="4421">
                    <a:moveTo>
                      <a:pt x="0" y="0"/>
                    </a:moveTo>
                    <a:lnTo>
                      <a:pt x="1793" y="3004"/>
                    </a:lnTo>
                    <a:lnTo>
                      <a:pt x="0" y="6006"/>
                    </a:lnTo>
                    <a:lnTo>
                      <a:pt x="2630" y="6006"/>
                    </a:lnTo>
                    <a:lnTo>
                      <a:pt x="4420" y="3004"/>
                    </a:lnTo>
                    <a:lnTo>
                      <a:pt x="26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3312650" y="1326350"/>
                <a:ext cx="110550" cy="150150"/>
              </a:xfrm>
              <a:custGeom>
                <a:rect b="b" l="l" r="r" t="t"/>
                <a:pathLst>
                  <a:path extrusionOk="0" h="6006" w="4422">
                    <a:moveTo>
                      <a:pt x="1" y="0"/>
                    </a:moveTo>
                    <a:lnTo>
                      <a:pt x="1793" y="3004"/>
                    </a:lnTo>
                    <a:lnTo>
                      <a:pt x="1" y="6006"/>
                    </a:lnTo>
                    <a:lnTo>
                      <a:pt x="2630" y="6006"/>
                    </a:lnTo>
                    <a:lnTo>
                      <a:pt x="4421" y="3004"/>
                    </a:lnTo>
                    <a:lnTo>
                      <a:pt x="26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3496900" y="1326350"/>
                <a:ext cx="110525" cy="150150"/>
              </a:xfrm>
              <a:custGeom>
                <a:rect b="b" l="l" r="r" t="t"/>
                <a:pathLst>
                  <a:path extrusionOk="0" h="6006" w="4421">
                    <a:moveTo>
                      <a:pt x="1" y="0"/>
                    </a:moveTo>
                    <a:lnTo>
                      <a:pt x="1791" y="3004"/>
                    </a:lnTo>
                    <a:lnTo>
                      <a:pt x="1" y="6006"/>
                    </a:lnTo>
                    <a:lnTo>
                      <a:pt x="2630" y="6006"/>
                    </a:lnTo>
                    <a:lnTo>
                      <a:pt x="4421" y="3004"/>
                    </a:lnTo>
                    <a:lnTo>
                      <a:pt x="26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a:off x="3681150" y="1326350"/>
                <a:ext cx="110525" cy="150150"/>
              </a:xfrm>
              <a:custGeom>
                <a:rect b="b" l="l" r="r" t="t"/>
                <a:pathLst>
                  <a:path extrusionOk="0" h="6006" w="4421">
                    <a:moveTo>
                      <a:pt x="0" y="0"/>
                    </a:moveTo>
                    <a:lnTo>
                      <a:pt x="1791" y="3004"/>
                    </a:lnTo>
                    <a:lnTo>
                      <a:pt x="0" y="6006"/>
                    </a:lnTo>
                    <a:lnTo>
                      <a:pt x="2629" y="6006"/>
                    </a:lnTo>
                    <a:lnTo>
                      <a:pt x="4421" y="3004"/>
                    </a:lnTo>
                    <a:lnTo>
                      <a:pt x="26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a:off x="3865375" y="1326350"/>
                <a:ext cx="110575" cy="150150"/>
              </a:xfrm>
              <a:custGeom>
                <a:rect b="b" l="l" r="r" t="t"/>
                <a:pathLst>
                  <a:path extrusionOk="0" h="6006" w="4423">
                    <a:moveTo>
                      <a:pt x="0" y="0"/>
                    </a:moveTo>
                    <a:lnTo>
                      <a:pt x="1793" y="3004"/>
                    </a:lnTo>
                    <a:lnTo>
                      <a:pt x="0" y="6006"/>
                    </a:lnTo>
                    <a:lnTo>
                      <a:pt x="2630" y="6006"/>
                    </a:lnTo>
                    <a:lnTo>
                      <a:pt x="4423" y="3004"/>
                    </a:lnTo>
                    <a:lnTo>
                      <a:pt x="26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4049625" y="1326350"/>
                <a:ext cx="110575" cy="150150"/>
              </a:xfrm>
              <a:custGeom>
                <a:rect b="b" l="l" r="r" t="t"/>
                <a:pathLst>
                  <a:path extrusionOk="0" h="6006" w="4423">
                    <a:moveTo>
                      <a:pt x="1" y="0"/>
                    </a:moveTo>
                    <a:lnTo>
                      <a:pt x="1792" y="3004"/>
                    </a:lnTo>
                    <a:lnTo>
                      <a:pt x="1" y="6006"/>
                    </a:lnTo>
                    <a:lnTo>
                      <a:pt x="2631" y="6006"/>
                    </a:lnTo>
                    <a:lnTo>
                      <a:pt x="4422" y="3004"/>
                    </a:lnTo>
                    <a:lnTo>
                      <a:pt x="26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4"/>
            <p:cNvGrpSpPr/>
            <p:nvPr/>
          </p:nvGrpSpPr>
          <p:grpSpPr>
            <a:xfrm>
              <a:off x="222575" y="297475"/>
              <a:ext cx="1262525" cy="484050"/>
              <a:chOff x="1350325" y="970000"/>
              <a:chExt cx="1262525" cy="484050"/>
            </a:xfrm>
          </p:grpSpPr>
          <p:sp>
            <p:nvSpPr>
              <p:cNvPr id="326" name="Google Shape;326;p14"/>
              <p:cNvSpPr/>
              <p:nvPr/>
            </p:nvSpPr>
            <p:spPr>
              <a:xfrm>
                <a:off x="1804000" y="1401425"/>
                <a:ext cx="808850" cy="52625"/>
              </a:xfrm>
              <a:custGeom>
                <a:rect b="b" l="l" r="r" t="t"/>
                <a:pathLst>
                  <a:path extrusionOk="0" h="2105" w="32354">
                    <a:moveTo>
                      <a:pt x="1053" y="1"/>
                    </a:moveTo>
                    <a:cubicBezTo>
                      <a:pt x="473" y="1"/>
                      <a:pt x="1" y="471"/>
                      <a:pt x="1" y="1052"/>
                    </a:cubicBezTo>
                    <a:cubicBezTo>
                      <a:pt x="1" y="1633"/>
                      <a:pt x="473" y="2105"/>
                      <a:pt x="1053" y="2105"/>
                    </a:cubicBezTo>
                    <a:cubicBezTo>
                      <a:pt x="1637" y="2105"/>
                      <a:pt x="2109" y="1633"/>
                      <a:pt x="2109" y="1052"/>
                    </a:cubicBezTo>
                    <a:cubicBezTo>
                      <a:pt x="2109" y="471"/>
                      <a:pt x="1637" y="1"/>
                      <a:pt x="1053" y="1"/>
                    </a:cubicBezTo>
                    <a:close/>
                    <a:moveTo>
                      <a:pt x="7105" y="1"/>
                    </a:moveTo>
                    <a:cubicBezTo>
                      <a:pt x="6524" y="1"/>
                      <a:pt x="6052" y="471"/>
                      <a:pt x="6054" y="1052"/>
                    </a:cubicBezTo>
                    <a:cubicBezTo>
                      <a:pt x="6054" y="1633"/>
                      <a:pt x="6526" y="2105"/>
                      <a:pt x="7105" y="2105"/>
                    </a:cubicBezTo>
                    <a:cubicBezTo>
                      <a:pt x="7686" y="2105"/>
                      <a:pt x="8158" y="1633"/>
                      <a:pt x="8158" y="1052"/>
                    </a:cubicBezTo>
                    <a:cubicBezTo>
                      <a:pt x="8158" y="471"/>
                      <a:pt x="7686" y="1"/>
                      <a:pt x="7105" y="1"/>
                    </a:cubicBezTo>
                    <a:close/>
                    <a:moveTo>
                      <a:pt x="13153" y="1"/>
                    </a:moveTo>
                    <a:cubicBezTo>
                      <a:pt x="12572" y="1"/>
                      <a:pt x="12101" y="471"/>
                      <a:pt x="12101" y="1052"/>
                    </a:cubicBezTo>
                    <a:cubicBezTo>
                      <a:pt x="12101" y="1633"/>
                      <a:pt x="12572" y="2105"/>
                      <a:pt x="13153" y="2105"/>
                    </a:cubicBezTo>
                    <a:cubicBezTo>
                      <a:pt x="13734" y="2105"/>
                      <a:pt x="14204" y="1633"/>
                      <a:pt x="14204" y="1052"/>
                    </a:cubicBezTo>
                    <a:cubicBezTo>
                      <a:pt x="14204" y="471"/>
                      <a:pt x="13732" y="1"/>
                      <a:pt x="13153" y="1"/>
                    </a:cubicBezTo>
                    <a:close/>
                    <a:moveTo>
                      <a:pt x="19204" y="1"/>
                    </a:moveTo>
                    <a:cubicBezTo>
                      <a:pt x="18624" y="1"/>
                      <a:pt x="18153" y="471"/>
                      <a:pt x="18153" y="1052"/>
                    </a:cubicBezTo>
                    <a:cubicBezTo>
                      <a:pt x="18153" y="1633"/>
                      <a:pt x="18624" y="2105"/>
                      <a:pt x="19204" y="2105"/>
                    </a:cubicBezTo>
                    <a:cubicBezTo>
                      <a:pt x="19785" y="2105"/>
                      <a:pt x="20256" y="1633"/>
                      <a:pt x="20256" y="1052"/>
                    </a:cubicBezTo>
                    <a:cubicBezTo>
                      <a:pt x="20256" y="471"/>
                      <a:pt x="19785" y="1"/>
                      <a:pt x="19204" y="1"/>
                    </a:cubicBezTo>
                    <a:close/>
                    <a:moveTo>
                      <a:pt x="25253" y="1"/>
                    </a:moveTo>
                    <a:cubicBezTo>
                      <a:pt x="24672" y="1"/>
                      <a:pt x="24201" y="471"/>
                      <a:pt x="24201" y="1052"/>
                    </a:cubicBezTo>
                    <a:cubicBezTo>
                      <a:pt x="24201" y="1633"/>
                      <a:pt x="24672" y="2105"/>
                      <a:pt x="25253" y="2105"/>
                    </a:cubicBezTo>
                    <a:cubicBezTo>
                      <a:pt x="25833" y="2105"/>
                      <a:pt x="26304" y="1633"/>
                      <a:pt x="26304" y="1052"/>
                    </a:cubicBezTo>
                    <a:cubicBezTo>
                      <a:pt x="26304" y="471"/>
                      <a:pt x="25833" y="1"/>
                      <a:pt x="25253" y="1"/>
                    </a:cubicBezTo>
                    <a:close/>
                    <a:moveTo>
                      <a:pt x="31302" y="1"/>
                    </a:moveTo>
                    <a:cubicBezTo>
                      <a:pt x="30723" y="1"/>
                      <a:pt x="30248" y="471"/>
                      <a:pt x="30248" y="1052"/>
                    </a:cubicBezTo>
                    <a:cubicBezTo>
                      <a:pt x="30248" y="1633"/>
                      <a:pt x="30723" y="2105"/>
                      <a:pt x="31302" y="2105"/>
                    </a:cubicBezTo>
                    <a:cubicBezTo>
                      <a:pt x="31881" y="2105"/>
                      <a:pt x="32353" y="1633"/>
                      <a:pt x="32353" y="1052"/>
                    </a:cubicBezTo>
                    <a:cubicBezTo>
                      <a:pt x="32353" y="471"/>
                      <a:pt x="31881" y="1"/>
                      <a:pt x="31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1652800" y="1293575"/>
                <a:ext cx="960050" cy="52600"/>
              </a:xfrm>
              <a:custGeom>
                <a:rect b="b" l="l" r="r" t="t"/>
                <a:pathLst>
                  <a:path extrusionOk="0" h="2104" w="38402">
                    <a:moveTo>
                      <a:pt x="1053" y="0"/>
                    </a:moveTo>
                    <a:cubicBezTo>
                      <a:pt x="472" y="0"/>
                      <a:pt x="1" y="472"/>
                      <a:pt x="2" y="1051"/>
                    </a:cubicBezTo>
                    <a:cubicBezTo>
                      <a:pt x="2" y="1632"/>
                      <a:pt x="474" y="2104"/>
                      <a:pt x="1053" y="2104"/>
                    </a:cubicBezTo>
                    <a:cubicBezTo>
                      <a:pt x="1634" y="2104"/>
                      <a:pt x="2106" y="1632"/>
                      <a:pt x="2106" y="1051"/>
                    </a:cubicBezTo>
                    <a:cubicBezTo>
                      <a:pt x="2106" y="471"/>
                      <a:pt x="1634" y="0"/>
                      <a:pt x="1053" y="0"/>
                    </a:cubicBezTo>
                    <a:close/>
                    <a:moveTo>
                      <a:pt x="7105" y="0"/>
                    </a:moveTo>
                    <a:cubicBezTo>
                      <a:pt x="6525" y="0"/>
                      <a:pt x="6053" y="472"/>
                      <a:pt x="6052" y="1051"/>
                    </a:cubicBezTo>
                    <a:cubicBezTo>
                      <a:pt x="6052" y="1632"/>
                      <a:pt x="6525" y="2104"/>
                      <a:pt x="7105" y="2104"/>
                    </a:cubicBezTo>
                    <a:cubicBezTo>
                      <a:pt x="7685" y="2104"/>
                      <a:pt x="8157" y="1632"/>
                      <a:pt x="8157" y="1051"/>
                    </a:cubicBezTo>
                    <a:cubicBezTo>
                      <a:pt x="8157" y="471"/>
                      <a:pt x="7685" y="0"/>
                      <a:pt x="7105" y="0"/>
                    </a:cubicBezTo>
                    <a:close/>
                    <a:moveTo>
                      <a:pt x="13153" y="0"/>
                    </a:moveTo>
                    <a:cubicBezTo>
                      <a:pt x="12572" y="0"/>
                      <a:pt x="12100" y="472"/>
                      <a:pt x="12102" y="1051"/>
                    </a:cubicBezTo>
                    <a:cubicBezTo>
                      <a:pt x="12102" y="1632"/>
                      <a:pt x="12574" y="2104"/>
                      <a:pt x="13153" y="2104"/>
                    </a:cubicBezTo>
                    <a:cubicBezTo>
                      <a:pt x="13734" y="2104"/>
                      <a:pt x="14206" y="1632"/>
                      <a:pt x="14206" y="1051"/>
                    </a:cubicBezTo>
                    <a:cubicBezTo>
                      <a:pt x="14206" y="471"/>
                      <a:pt x="13734" y="0"/>
                      <a:pt x="13153" y="0"/>
                    </a:cubicBezTo>
                    <a:close/>
                    <a:moveTo>
                      <a:pt x="19201" y="0"/>
                    </a:moveTo>
                    <a:cubicBezTo>
                      <a:pt x="18620" y="0"/>
                      <a:pt x="18149" y="472"/>
                      <a:pt x="18149" y="1051"/>
                    </a:cubicBezTo>
                    <a:cubicBezTo>
                      <a:pt x="18149" y="1632"/>
                      <a:pt x="18620" y="2104"/>
                      <a:pt x="19201" y="2104"/>
                    </a:cubicBezTo>
                    <a:cubicBezTo>
                      <a:pt x="19782" y="2104"/>
                      <a:pt x="20252" y="1632"/>
                      <a:pt x="20252" y="1051"/>
                    </a:cubicBezTo>
                    <a:cubicBezTo>
                      <a:pt x="20252" y="471"/>
                      <a:pt x="19780" y="0"/>
                      <a:pt x="19201" y="0"/>
                    </a:cubicBezTo>
                    <a:close/>
                    <a:moveTo>
                      <a:pt x="25252" y="0"/>
                    </a:moveTo>
                    <a:cubicBezTo>
                      <a:pt x="24672" y="0"/>
                      <a:pt x="24201" y="472"/>
                      <a:pt x="24201" y="1051"/>
                    </a:cubicBezTo>
                    <a:cubicBezTo>
                      <a:pt x="24201" y="1632"/>
                      <a:pt x="24672" y="2104"/>
                      <a:pt x="25252" y="2104"/>
                    </a:cubicBezTo>
                    <a:cubicBezTo>
                      <a:pt x="25833" y="2104"/>
                      <a:pt x="26304" y="1632"/>
                      <a:pt x="26304" y="1051"/>
                    </a:cubicBezTo>
                    <a:cubicBezTo>
                      <a:pt x="26304" y="471"/>
                      <a:pt x="25833" y="0"/>
                      <a:pt x="25252" y="0"/>
                    </a:cubicBezTo>
                    <a:close/>
                    <a:moveTo>
                      <a:pt x="31301" y="0"/>
                    </a:moveTo>
                    <a:cubicBezTo>
                      <a:pt x="30720" y="0"/>
                      <a:pt x="30249" y="472"/>
                      <a:pt x="30249" y="1051"/>
                    </a:cubicBezTo>
                    <a:cubicBezTo>
                      <a:pt x="30249" y="1632"/>
                      <a:pt x="30720" y="2104"/>
                      <a:pt x="31301" y="2104"/>
                    </a:cubicBezTo>
                    <a:cubicBezTo>
                      <a:pt x="31881" y="2104"/>
                      <a:pt x="32352" y="1632"/>
                      <a:pt x="32352" y="1051"/>
                    </a:cubicBezTo>
                    <a:cubicBezTo>
                      <a:pt x="32352" y="471"/>
                      <a:pt x="31881" y="0"/>
                      <a:pt x="31301" y="0"/>
                    </a:cubicBezTo>
                    <a:close/>
                    <a:moveTo>
                      <a:pt x="37350" y="0"/>
                    </a:moveTo>
                    <a:cubicBezTo>
                      <a:pt x="36767" y="0"/>
                      <a:pt x="36296" y="472"/>
                      <a:pt x="36296" y="1051"/>
                    </a:cubicBezTo>
                    <a:cubicBezTo>
                      <a:pt x="36296" y="1632"/>
                      <a:pt x="36769" y="2104"/>
                      <a:pt x="37350" y="2104"/>
                    </a:cubicBezTo>
                    <a:cubicBezTo>
                      <a:pt x="37929" y="2104"/>
                      <a:pt x="38401" y="1632"/>
                      <a:pt x="38401" y="1051"/>
                    </a:cubicBezTo>
                    <a:cubicBezTo>
                      <a:pt x="38401" y="471"/>
                      <a:pt x="37929" y="0"/>
                      <a:pt x="373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a:off x="1501625" y="1185725"/>
                <a:ext cx="1111225" cy="52600"/>
              </a:xfrm>
              <a:custGeom>
                <a:rect b="b" l="l" r="r" t="t"/>
                <a:pathLst>
                  <a:path extrusionOk="0" h="2104" w="44449">
                    <a:moveTo>
                      <a:pt x="1053" y="0"/>
                    </a:moveTo>
                    <a:cubicBezTo>
                      <a:pt x="472" y="0"/>
                      <a:pt x="0" y="471"/>
                      <a:pt x="0" y="1053"/>
                    </a:cubicBezTo>
                    <a:cubicBezTo>
                      <a:pt x="0" y="1633"/>
                      <a:pt x="472" y="2104"/>
                      <a:pt x="1053" y="2104"/>
                    </a:cubicBezTo>
                    <a:cubicBezTo>
                      <a:pt x="1632" y="2104"/>
                      <a:pt x="2104" y="1633"/>
                      <a:pt x="2104" y="1053"/>
                    </a:cubicBezTo>
                    <a:cubicBezTo>
                      <a:pt x="2104" y="472"/>
                      <a:pt x="1632" y="0"/>
                      <a:pt x="1053" y="0"/>
                    </a:cubicBezTo>
                    <a:close/>
                    <a:moveTo>
                      <a:pt x="7100" y="0"/>
                    </a:moveTo>
                    <a:cubicBezTo>
                      <a:pt x="6519" y="0"/>
                      <a:pt x="6048" y="471"/>
                      <a:pt x="6049" y="1053"/>
                    </a:cubicBezTo>
                    <a:cubicBezTo>
                      <a:pt x="6049" y="1633"/>
                      <a:pt x="6521" y="2104"/>
                      <a:pt x="7100" y="2104"/>
                    </a:cubicBezTo>
                    <a:cubicBezTo>
                      <a:pt x="7681" y="2104"/>
                      <a:pt x="8153" y="1633"/>
                      <a:pt x="8153" y="1053"/>
                    </a:cubicBezTo>
                    <a:cubicBezTo>
                      <a:pt x="8153" y="472"/>
                      <a:pt x="7681" y="0"/>
                      <a:pt x="7100" y="0"/>
                    </a:cubicBezTo>
                    <a:close/>
                    <a:moveTo>
                      <a:pt x="13152" y="0"/>
                    </a:moveTo>
                    <a:cubicBezTo>
                      <a:pt x="12572" y="0"/>
                      <a:pt x="12100" y="471"/>
                      <a:pt x="12099" y="1053"/>
                    </a:cubicBezTo>
                    <a:cubicBezTo>
                      <a:pt x="12099" y="1633"/>
                      <a:pt x="12572" y="2104"/>
                      <a:pt x="13152" y="2104"/>
                    </a:cubicBezTo>
                    <a:cubicBezTo>
                      <a:pt x="13732" y="2104"/>
                      <a:pt x="14199" y="1633"/>
                      <a:pt x="14199" y="1053"/>
                    </a:cubicBezTo>
                    <a:cubicBezTo>
                      <a:pt x="14199" y="472"/>
                      <a:pt x="13732" y="0"/>
                      <a:pt x="13152" y="0"/>
                    </a:cubicBezTo>
                    <a:close/>
                    <a:moveTo>
                      <a:pt x="19200" y="0"/>
                    </a:moveTo>
                    <a:cubicBezTo>
                      <a:pt x="18619" y="0"/>
                      <a:pt x="18147" y="471"/>
                      <a:pt x="18149" y="1053"/>
                    </a:cubicBezTo>
                    <a:cubicBezTo>
                      <a:pt x="18149" y="1633"/>
                      <a:pt x="18621" y="2104"/>
                      <a:pt x="19200" y="2104"/>
                    </a:cubicBezTo>
                    <a:cubicBezTo>
                      <a:pt x="19781" y="2104"/>
                      <a:pt x="20253" y="1633"/>
                      <a:pt x="20253" y="1053"/>
                    </a:cubicBezTo>
                    <a:cubicBezTo>
                      <a:pt x="20253" y="472"/>
                      <a:pt x="19781" y="0"/>
                      <a:pt x="19200" y="0"/>
                    </a:cubicBezTo>
                    <a:close/>
                    <a:moveTo>
                      <a:pt x="25248" y="0"/>
                    </a:moveTo>
                    <a:cubicBezTo>
                      <a:pt x="24667" y="0"/>
                      <a:pt x="24196" y="471"/>
                      <a:pt x="24196" y="1053"/>
                    </a:cubicBezTo>
                    <a:cubicBezTo>
                      <a:pt x="24196" y="1633"/>
                      <a:pt x="24667" y="2104"/>
                      <a:pt x="25248" y="2104"/>
                    </a:cubicBezTo>
                    <a:cubicBezTo>
                      <a:pt x="25829" y="2104"/>
                      <a:pt x="26299" y="1633"/>
                      <a:pt x="26299" y="1053"/>
                    </a:cubicBezTo>
                    <a:cubicBezTo>
                      <a:pt x="26299" y="472"/>
                      <a:pt x="25827" y="0"/>
                      <a:pt x="25248" y="0"/>
                    </a:cubicBezTo>
                    <a:close/>
                    <a:moveTo>
                      <a:pt x="31299" y="0"/>
                    </a:moveTo>
                    <a:cubicBezTo>
                      <a:pt x="30719" y="0"/>
                      <a:pt x="30248" y="471"/>
                      <a:pt x="30248" y="1053"/>
                    </a:cubicBezTo>
                    <a:cubicBezTo>
                      <a:pt x="30248" y="1633"/>
                      <a:pt x="30719" y="2104"/>
                      <a:pt x="31299" y="2104"/>
                    </a:cubicBezTo>
                    <a:cubicBezTo>
                      <a:pt x="31880" y="2104"/>
                      <a:pt x="32351" y="1633"/>
                      <a:pt x="32351" y="1053"/>
                    </a:cubicBezTo>
                    <a:cubicBezTo>
                      <a:pt x="32351" y="472"/>
                      <a:pt x="31880" y="0"/>
                      <a:pt x="31299" y="0"/>
                    </a:cubicBezTo>
                    <a:close/>
                    <a:moveTo>
                      <a:pt x="37348" y="0"/>
                    </a:moveTo>
                    <a:cubicBezTo>
                      <a:pt x="36767" y="0"/>
                      <a:pt x="36296" y="471"/>
                      <a:pt x="36296" y="1053"/>
                    </a:cubicBezTo>
                    <a:cubicBezTo>
                      <a:pt x="36296" y="1633"/>
                      <a:pt x="36767" y="2104"/>
                      <a:pt x="37348" y="2104"/>
                    </a:cubicBezTo>
                    <a:cubicBezTo>
                      <a:pt x="37928" y="2104"/>
                      <a:pt x="38399" y="1633"/>
                      <a:pt x="38399" y="1053"/>
                    </a:cubicBezTo>
                    <a:cubicBezTo>
                      <a:pt x="38399" y="472"/>
                      <a:pt x="37928" y="0"/>
                      <a:pt x="37348" y="0"/>
                    </a:cubicBezTo>
                    <a:close/>
                    <a:moveTo>
                      <a:pt x="43397" y="0"/>
                    </a:moveTo>
                    <a:cubicBezTo>
                      <a:pt x="42814" y="0"/>
                      <a:pt x="42343" y="471"/>
                      <a:pt x="42343" y="1053"/>
                    </a:cubicBezTo>
                    <a:cubicBezTo>
                      <a:pt x="42343" y="1633"/>
                      <a:pt x="42816" y="2104"/>
                      <a:pt x="43397" y="2104"/>
                    </a:cubicBezTo>
                    <a:cubicBezTo>
                      <a:pt x="43981" y="2104"/>
                      <a:pt x="44448" y="1633"/>
                      <a:pt x="44448" y="1053"/>
                    </a:cubicBezTo>
                    <a:cubicBezTo>
                      <a:pt x="44448" y="472"/>
                      <a:pt x="43981" y="0"/>
                      <a:pt x="43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
              <p:cNvSpPr/>
              <p:nvPr/>
            </p:nvSpPr>
            <p:spPr>
              <a:xfrm>
                <a:off x="1501625" y="1077875"/>
                <a:ext cx="960000" cy="52625"/>
              </a:xfrm>
              <a:custGeom>
                <a:rect b="b" l="l" r="r" t="t"/>
                <a:pathLst>
                  <a:path extrusionOk="0" h="2105" w="38400">
                    <a:moveTo>
                      <a:pt x="1053" y="1"/>
                    </a:moveTo>
                    <a:cubicBezTo>
                      <a:pt x="472" y="1"/>
                      <a:pt x="0" y="471"/>
                      <a:pt x="0" y="1052"/>
                    </a:cubicBezTo>
                    <a:cubicBezTo>
                      <a:pt x="0" y="1632"/>
                      <a:pt x="472" y="2104"/>
                      <a:pt x="1053" y="2104"/>
                    </a:cubicBezTo>
                    <a:cubicBezTo>
                      <a:pt x="1632" y="2104"/>
                      <a:pt x="2104" y="1632"/>
                      <a:pt x="2104" y="1052"/>
                    </a:cubicBezTo>
                    <a:cubicBezTo>
                      <a:pt x="2104" y="471"/>
                      <a:pt x="1632" y="1"/>
                      <a:pt x="1053" y="1"/>
                    </a:cubicBezTo>
                    <a:close/>
                    <a:moveTo>
                      <a:pt x="7100" y="1"/>
                    </a:moveTo>
                    <a:cubicBezTo>
                      <a:pt x="6519" y="1"/>
                      <a:pt x="6048" y="471"/>
                      <a:pt x="6049" y="1052"/>
                    </a:cubicBezTo>
                    <a:cubicBezTo>
                      <a:pt x="6049" y="1632"/>
                      <a:pt x="6521" y="2104"/>
                      <a:pt x="7100" y="2104"/>
                    </a:cubicBezTo>
                    <a:cubicBezTo>
                      <a:pt x="7681" y="2104"/>
                      <a:pt x="8153" y="1632"/>
                      <a:pt x="8153" y="1052"/>
                    </a:cubicBezTo>
                    <a:cubicBezTo>
                      <a:pt x="8153" y="471"/>
                      <a:pt x="7681" y="1"/>
                      <a:pt x="7100" y="1"/>
                    </a:cubicBezTo>
                    <a:close/>
                    <a:moveTo>
                      <a:pt x="13152" y="1"/>
                    </a:moveTo>
                    <a:cubicBezTo>
                      <a:pt x="12572" y="1"/>
                      <a:pt x="12100" y="471"/>
                      <a:pt x="12099" y="1052"/>
                    </a:cubicBezTo>
                    <a:cubicBezTo>
                      <a:pt x="12099" y="1632"/>
                      <a:pt x="12572" y="2104"/>
                      <a:pt x="13152" y="2104"/>
                    </a:cubicBezTo>
                    <a:cubicBezTo>
                      <a:pt x="13732" y="2104"/>
                      <a:pt x="14199" y="1632"/>
                      <a:pt x="14199" y="1052"/>
                    </a:cubicBezTo>
                    <a:cubicBezTo>
                      <a:pt x="14199" y="471"/>
                      <a:pt x="13732" y="1"/>
                      <a:pt x="13152" y="1"/>
                    </a:cubicBezTo>
                    <a:close/>
                    <a:moveTo>
                      <a:pt x="19200" y="1"/>
                    </a:moveTo>
                    <a:cubicBezTo>
                      <a:pt x="18619" y="1"/>
                      <a:pt x="18147" y="471"/>
                      <a:pt x="18149" y="1052"/>
                    </a:cubicBezTo>
                    <a:cubicBezTo>
                      <a:pt x="18149" y="1632"/>
                      <a:pt x="18621" y="2104"/>
                      <a:pt x="19200" y="2104"/>
                    </a:cubicBezTo>
                    <a:cubicBezTo>
                      <a:pt x="19781" y="2104"/>
                      <a:pt x="20253" y="1632"/>
                      <a:pt x="20253" y="1052"/>
                    </a:cubicBezTo>
                    <a:cubicBezTo>
                      <a:pt x="20253" y="471"/>
                      <a:pt x="19781" y="1"/>
                      <a:pt x="19200" y="1"/>
                    </a:cubicBezTo>
                    <a:close/>
                    <a:moveTo>
                      <a:pt x="25248" y="1"/>
                    </a:moveTo>
                    <a:cubicBezTo>
                      <a:pt x="24667" y="1"/>
                      <a:pt x="24196" y="471"/>
                      <a:pt x="24196" y="1052"/>
                    </a:cubicBezTo>
                    <a:cubicBezTo>
                      <a:pt x="24196" y="1632"/>
                      <a:pt x="24667" y="2104"/>
                      <a:pt x="25248" y="2104"/>
                    </a:cubicBezTo>
                    <a:cubicBezTo>
                      <a:pt x="25829" y="2104"/>
                      <a:pt x="26299" y="1632"/>
                      <a:pt x="26299" y="1052"/>
                    </a:cubicBezTo>
                    <a:cubicBezTo>
                      <a:pt x="26299" y="471"/>
                      <a:pt x="25827" y="1"/>
                      <a:pt x="25248" y="1"/>
                    </a:cubicBezTo>
                    <a:close/>
                    <a:moveTo>
                      <a:pt x="31299" y="1"/>
                    </a:moveTo>
                    <a:cubicBezTo>
                      <a:pt x="30719" y="1"/>
                      <a:pt x="30248" y="471"/>
                      <a:pt x="30248" y="1052"/>
                    </a:cubicBezTo>
                    <a:cubicBezTo>
                      <a:pt x="30248" y="1632"/>
                      <a:pt x="30719" y="2104"/>
                      <a:pt x="31299" y="2104"/>
                    </a:cubicBezTo>
                    <a:cubicBezTo>
                      <a:pt x="31880" y="2104"/>
                      <a:pt x="32351" y="1632"/>
                      <a:pt x="32351" y="1052"/>
                    </a:cubicBezTo>
                    <a:cubicBezTo>
                      <a:pt x="32351" y="471"/>
                      <a:pt x="31880" y="1"/>
                      <a:pt x="31299" y="1"/>
                    </a:cubicBezTo>
                    <a:close/>
                    <a:moveTo>
                      <a:pt x="37348" y="1"/>
                    </a:moveTo>
                    <a:cubicBezTo>
                      <a:pt x="36767" y="1"/>
                      <a:pt x="36296" y="471"/>
                      <a:pt x="36296" y="1052"/>
                    </a:cubicBezTo>
                    <a:cubicBezTo>
                      <a:pt x="36296" y="1632"/>
                      <a:pt x="36767" y="2104"/>
                      <a:pt x="37348" y="2104"/>
                    </a:cubicBezTo>
                    <a:cubicBezTo>
                      <a:pt x="37928" y="2104"/>
                      <a:pt x="38399" y="1632"/>
                      <a:pt x="38399" y="1052"/>
                    </a:cubicBezTo>
                    <a:cubicBezTo>
                      <a:pt x="38399" y="471"/>
                      <a:pt x="37928" y="1"/>
                      <a:pt x="373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1350325" y="1077825"/>
                <a:ext cx="54700" cy="52650"/>
              </a:xfrm>
              <a:custGeom>
                <a:rect b="b" l="l" r="r" t="t"/>
                <a:pathLst>
                  <a:path extrusionOk="0" h="2106" w="2188">
                    <a:moveTo>
                      <a:pt x="1051" y="0"/>
                    </a:moveTo>
                    <a:cubicBezTo>
                      <a:pt x="778" y="0"/>
                      <a:pt x="505" y="115"/>
                      <a:pt x="311" y="308"/>
                    </a:cubicBezTo>
                    <a:cubicBezTo>
                      <a:pt x="113" y="506"/>
                      <a:pt x="0" y="777"/>
                      <a:pt x="0" y="1054"/>
                    </a:cubicBezTo>
                    <a:cubicBezTo>
                      <a:pt x="0" y="1332"/>
                      <a:pt x="113" y="1602"/>
                      <a:pt x="311" y="1798"/>
                    </a:cubicBezTo>
                    <a:cubicBezTo>
                      <a:pt x="503" y="1991"/>
                      <a:pt x="778" y="2105"/>
                      <a:pt x="1051" y="2105"/>
                    </a:cubicBezTo>
                    <a:cubicBezTo>
                      <a:pt x="1329" y="2105"/>
                      <a:pt x="1603" y="1991"/>
                      <a:pt x="1796" y="1798"/>
                    </a:cubicBezTo>
                    <a:cubicBezTo>
                      <a:pt x="2187" y="1407"/>
                      <a:pt x="2187" y="699"/>
                      <a:pt x="1796" y="308"/>
                    </a:cubicBezTo>
                    <a:cubicBezTo>
                      <a:pt x="1604" y="113"/>
                      <a:pt x="1329" y="0"/>
                      <a:pt x="10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1501625" y="970025"/>
                <a:ext cx="808800" cy="52625"/>
              </a:xfrm>
              <a:custGeom>
                <a:rect b="b" l="l" r="r" t="t"/>
                <a:pathLst>
                  <a:path extrusionOk="0" h="2105" w="32352">
                    <a:moveTo>
                      <a:pt x="1053" y="1"/>
                    </a:moveTo>
                    <a:cubicBezTo>
                      <a:pt x="472" y="1"/>
                      <a:pt x="0" y="471"/>
                      <a:pt x="0" y="1053"/>
                    </a:cubicBezTo>
                    <a:cubicBezTo>
                      <a:pt x="0" y="1633"/>
                      <a:pt x="472" y="2104"/>
                      <a:pt x="1053" y="2104"/>
                    </a:cubicBezTo>
                    <a:cubicBezTo>
                      <a:pt x="1632" y="2104"/>
                      <a:pt x="2104" y="1633"/>
                      <a:pt x="2104" y="1053"/>
                    </a:cubicBezTo>
                    <a:cubicBezTo>
                      <a:pt x="2104" y="473"/>
                      <a:pt x="1632" y="1"/>
                      <a:pt x="1053" y="1"/>
                    </a:cubicBezTo>
                    <a:close/>
                    <a:moveTo>
                      <a:pt x="7100" y="1"/>
                    </a:moveTo>
                    <a:cubicBezTo>
                      <a:pt x="6519" y="1"/>
                      <a:pt x="6048" y="471"/>
                      <a:pt x="6049" y="1053"/>
                    </a:cubicBezTo>
                    <a:cubicBezTo>
                      <a:pt x="6049" y="1633"/>
                      <a:pt x="6521" y="2104"/>
                      <a:pt x="7100" y="2104"/>
                    </a:cubicBezTo>
                    <a:cubicBezTo>
                      <a:pt x="7681" y="2104"/>
                      <a:pt x="8153" y="1633"/>
                      <a:pt x="8153" y="1053"/>
                    </a:cubicBezTo>
                    <a:cubicBezTo>
                      <a:pt x="8153" y="473"/>
                      <a:pt x="7681" y="1"/>
                      <a:pt x="7100" y="1"/>
                    </a:cubicBezTo>
                    <a:close/>
                    <a:moveTo>
                      <a:pt x="13152" y="1"/>
                    </a:moveTo>
                    <a:cubicBezTo>
                      <a:pt x="12572" y="1"/>
                      <a:pt x="12100" y="471"/>
                      <a:pt x="12099" y="1053"/>
                    </a:cubicBezTo>
                    <a:cubicBezTo>
                      <a:pt x="12099" y="1633"/>
                      <a:pt x="12572" y="2104"/>
                      <a:pt x="13152" y="2104"/>
                    </a:cubicBezTo>
                    <a:cubicBezTo>
                      <a:pt x="13732" y="2104"/>
                      <a:pt x="14199" y="1633"/>
                      <a:pt x="14199" y="1053"/>
                    </a:cubicBezTo>
                    <a:cubicBezTo>
                      <a:pt x="14199" y="473"/>
                      <a:pt x="13732" y="1"/>
                      <a:pt x="13152" y="1"/>
                    </a:cubicBezTo>
                    <a:close/>
                    <a:moveTo>
                      <a:pt x="19200" y="1"/>
                    </a:moveTo>
                    <a:cubicBezTo>
                      <a:pt x="18619" y="1"/>
                      <a:pt x="18147" y="471"/>
                      <a:pt x="18149" y="1053"/>
                    </a:cubicBezTo>
                    <a:cubicBezTo>
                      <a:pt x="18149" y="1633"/>
                      <a:pt x="18621" y="2104"/>
                      <a:pt x="19200" y="2104"/>
                    </a:cubicBezTo>
                    <a:cubicBezTo>
                      <a:pt x="19781" y="2104"/>
                      <a:pt x="20253" y="1633"/>
                      <a:pt x="20253" y="1053"/>
                    </a:cubicBezTo>
                    <a:cubicBezTo>
                      <a:pt x="20253" y="473"/>
                      <a:pt x="19781" y="1"/>
                      <a:pt x="19200" y="1"/>
                    </a:cubicBezTo>
                    <a:close/>
                    <a:moveTo>
                      <a:pt x="25248" y="1"/>
                    </a:moveTo>
                    <a:cubicBezTo>
                      <a:pt x="24667" y="1"/>
                      <a:pt x="24196" y="471"/>
                      <a:pt x="24196" y="1053"/>
                    </a:cubicBezTo>
                    <a:cubicBezTo>
                      <a:pt x="24196" y="1633"/>
                      <a:pt x="24667" y="2104"/>
                      <a:pt x="25248" y="2104"/>
                    </a:cubicBezTo>
                    <a:cubicBezTo>
                      <a:pt x="25829" y="2104"/>
                      <a:pt x="26299" y="1633"/>
                      <a:pt x="26299" y="1053"/>
                    </a:cubicBezTo>
                    <a:cubicBezTo>
                      <a:pt x="26299" y="473"/>
                      <a:pt x="25827" y="1"/>
                      <a:pt x="25248" y="1"/>
                    </a:cubicBezTo>
                    <a:close/>
                    <a:moveTo>
                      <a:pt x="31299" y="1"/>
                    </a:moveTo>
                    <a:cubicBezTo>
                      <a:pt x="30719" y="1"/>
                      <a:pt x="30248" y="471"/>
                      <a:pt x="30248" y="1053"/>
                    </a:cubicBezTo>
                    <a:cubicBezTo>
                      <a:pt x="30248" y="1633"/>
                      <a:pt x="30719" y="2104"/>
                      <a:pt x="31299" y="2104"/>
                    </a:cubicBezTo>
                    <a:cubicBezTo>
                      <a:pt x="31880" y="2104"/>
                      <a:pt x="32351" y="1633"/>
                      <a:pt x="32351" y="1053"/>
                    </a:cubicBezTo>
                    <a:cubicBezTo>
                      <a:pt x="32351" y="473"/>
                      <a:pt x="31880" y="1"/>
                      <a:pt x="31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p:nvPr/>
            </p:nvSpPr>
            <p:spPr>
              <a:xfrm>
                <a:off x="1350325" y="970000"/>
                <a:ext cx="54700" cy="52650"/>
              </a:xfrm>
              <a:custGeom>
                <a:rect b="b" l="l" r="r" t="t"/>
                <a:pathLst>
                  <a:path extrusionOk="0" h="2106" w="2188">
                    <a:moveTo>
                      <a:pt x="1051" y="1"/>
                    </a:moveTo>
                    <a:cubicBezTo>
                      <a:pt x="778" y="1"/>
                      <a:pt x="505" y="115"/>
                      <a:pt x="311" y="307"/>
                    </a:cubicBezTo>
                    <a:cubicBezTo>
                      <a:pt x="113" y="506"/>
                      <a:pt x="0" y="777"/>
                      <a:pt x="0" y="1054"/>
                    </a:cubicBezTo>
                    <a:cubicBezTo>
                      <a:pt x="0" y="1330"/>
                      <a:pt x="113" y="1600"/>
                      <a:pt x="311" y="1799"/>
                    </a:cubicBezTo>
                    <a:cubicBezTo>
                      <a:pt x="503" y="1991"/>
                      <a:pt x="778" y="2105"/>
                      <a:pt x="1051" y="2105"/>
                    </a:cubicBezTo>
                    <a:cubicBezTo>
                      <a:pt x="1329" y="2105"/>
                      <a:pt x="1603" y="1991"/>
                      <a:pt x="1796" y="1799"/>
                    </a:cubicBezTo>
                    <a:cubicBezTo>
                      <a:pt x="2187" y="1407"/>
                      <a:pt x="2187" y="701"/>
                      <a:pt x="1796" y="307"/>
                    </a:cubicBezTo>
                    <a:cubicBezTo>
                      <a:pt x="1604" y="115"/>
                      <a:pt x="1329"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33" name="Shape 333"/>
        <p:cNvGrpSpPr/>
        <p:nvPr/>
      </p:nvGrpSpPr>
      <p:grpSpPr>
        <a:xfrm>
          <a:off x="0" y="0"/>
          <a:ext cx="0" cy="0"/>
          <a:chOff x="0" y="0"/>
          <a:chExt cx="0" cy="0"/>
        </a:xfrm>
      </p:grpSpPr>
      <p:pic>
        <p:nvPicPr>
          <p:cNvPr id="334" name="Google Shape;334;p15"/>
          <p:cNvPicPr preferRelativeResize="0"/>
          <p:nvPr/>
        </p:nvPicPr>
        <p:blipFill>
          <a:blip r:embed="rId2">
            <a:alphaModFix amt="48000"/>
          </a:blip>
          <a:stretch>
            <a:fillRect/>
          </a:stretch>
        </p:blipFill>
        <p:spPr>
          <a:xfrm>
            <a:off x="-1" y="0"/>
            <a:ext cx="9143998" cy="5143500"/>
          </a:xfrm>
          <a:prstGeom prst="rect">
            <a:avLst/>
          </a:prstGeom>
          <a:noFill/>
          <a:ln>
            <a:noFill/>
          </a:ln>
        </p:spPr>
      </p:pic>
      <p:sp>
        <p:nvSpPr>
          <p:cNvPr id="335" name="Google Shape;335;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6" name="Google Shape;336;p15"/>
          <p:cNvSpPr txBox="1"/>
          <p:nvPr>
            <p:ph idx="1" type="subTitle"/>
          </p:nvPr>
        </p:nvSpPr>
        <p:spPr>
          <a:xfrm>
            <a:off x="713225" y="3284425"/>
            <a:ext cx="2879700" cy="123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7" name="Google Shape;337;p15"/>
          <p:cNvSpPr txBox="1"/>
          <p:nvPr>
            <p:ph idx="2" type="subTitle"/>
          </p:nvPr>
        </p:nvSpPr>
        <p:spPr>
          <a:xfrm>
            <a:off x="3132150" y="1659913"/>
            <a:ext cx="2879700" cy="106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8" name="Google Shape;338;p15"/>
          <p:cNvSpPr txBox="1"/>
          <p:nvPr>
            <p:ph idx="3" type="subTitle"/>
          </p:nvPr>
        </p:nvSpPr>
        <p:spPr>
          <a:xfrm>
            <a:off x="5544301" y="3284425"/>
            <a:ext cx="2879700" cy="123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9" name="Google Shape;339;p15"/>
          <p:cNvSpPr txBox="1"/>
          <p:nvPr>
            <p:ph idx="4" type="subTitle"/>
          </p:nvPr>
        </p:nvSpPr>
        <p:spPr>
          <a:xfrm>
            <a:off x="713225" y="2908525"/>
            <a:ext cx="2879700" cy="452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40" name="Google Shape;340;p15"/>
          <p:cNvSpPr txBox="1"/>
          <p:nvPr>
            <p:ph idx="5" type="subTitle"/>
          </p:nvPr>
        </p:nvSpPr>
        <p:spPr>
          <a:xfrm>
            <a:off x="3132142" y="1284013"/>
            <a:ext cx="2879700" cy="452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41" name="Google Shape;341;p15"/>
          <p:cNvSpPr txBox="1"/>
          <p:nvPr>
            <p:ph idx="6" type="subTitle"/>
          </p:nvPr>
        </p:nvSpPr>
        <p:spPr>
          <a:xfrm>
            <a:off x="5544301" y="2908525"/>
            <a:ext cx="2879700" cy="452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342" name="Google Shape;342;p15"/>
          <p:cNvGrpSpPr/>
          <p:nvPr/>
        </p:nvGrpSpPr>
        <p:grpSpPr>
          <a:xfrm>
            <a:off x="143489" y="80244"/>
            <a:ext cx="9641927" cy="5227916"/>
            <a:chOff x="143489" y="80244"/>
            <a:chExt cx="9641927" cy="5227916"/>
          </a:xfrm>
        </p:grpSpPr>
        <p:grpSp>
          <p:nvGrpSpPr>
            <p:cNvPr id="343" name="Google Shape;343;p15"/>
            <p:cNvGrpSpPr/>
            <p:nvPr/>
          </p:nvGrpSpPr>
          <p:grpSpPr>
            <a:xfrm>
              <a:off x="7076137" y="80244"/>
              <a:ext cx="2709279" cy="326669"/>
              <a:chOff x="4285100" y="1725050"/>
              <a:chExt cx="1548425" cy="186700"/>
            </a:xfrm>
          </p:grpSpPr>
          <p:sp>
            <p:nvSpPr>
              <p:cNvPr id="344" name="Google Shape;344;p15"/>
              <p:cNvSpPr/>
              <p:nvPr/>
            </p:nvSpPr>
            <p:spPr>
              <a:xfrm>
                <a:off x="4285100" y="1725050"/>
                <a:ext cx="1548425" cy="186700"/>
              </a:xfrm>
              <a:custGeom>
                <a:rect b="b" l="l" r="r" t="t"/>
                <a:pathLst>
                  <a:path extrusionOk="0" h="7468" w="61937">
                    <a:moveTo>
                      <a:pt x="38840" y="1"/>
                    </a:moveTo>
                    <a:lnTo>
                      <a:pt x="31676" y="7165"/>
                    </a:lnTo>
                    <a:lnTo>
                      <a:pt x="1" y="7165"/>
                    </a:lnTo>
                    <a:lnTo>
                      <a:pt x="1" y="7467"/>
                    </a:lnTo>
                    <a:lnTo>
                      <a:pt x="31800" y="7467"/>
                    </a:lnTo>
                    <a:lnTo>
                      <a:pt x="38965" y="303"/>
                    </a:lnTo>
                    <a:lnTo>
                      <a:pt x="61936" y="303"/>
                    </a:lnTo>
                    <a:lnTo>
                      <a:pt x="619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4765500" y="1743500"/>
                <a:ext cx="84325" cy="84350"/>
              </a:xfrm>
              <a:custGeom>
                <a:rect b="b" l="l" r="r" t="t"/>
                <a:pathLst>
                  <a:path extrusionOk="0" h="3374" w="3373">
                    <a:moveTo>
                      <a:pt x="1686" y="1"/>
                    </a:moveTo>
                    <a:cubicBezTo>
                      <a:pt x="756" y="1"/>
                      <a:pt x="0" y="755"/>
                      <a:pt x="0" y="1687"/>
                    </a:cubicBezTo>
                    <a:cubicBezTo>
                      <a:pt x="0" y="2619"/>
                      <a:pt x="756" y="3373"/>
                      <a:pt x="1686" y="3373"/>
                    </a:cubicBezTo>
                    <a:cubicBezTo>
                      <a:pt x="2618" y="3373"/>
                      <a:pt x="3372" y="2619"/>
                      <a:pt x="3372" y="1687"/>
                    </a:cubicBezTo>
                    <a:cubicBezTo>
                      <a:pt x="3372" y="755"/>
                      <a:pt x="2618" y="1"/>
                      <a:pt x="1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4896900" y="1760250"/>
                <a:ext cx="50850" cy="50850"/>
              </a:xfrm>
              <a:custGeom>
                <a:rect b="b" l="l" r="r" t="t"/>
                <a:pathLst>
                  <a:path extrusionOk="0" h="2034" w="2034">
                    <a:moveTo>
                      <a:pt x="1017" y="303"/>
                    </a:moveTo>
                    <a:cubicBezTo>
                      <a:pt x="1412" y="303"/>
                      <a:pt x="1732" y="623"/>
                      <a:pt x="1732" y="1017"/>
                    </a:cubicBezTo>
                    <a:cubicBezTo>
                      <a:pt x="1732" y="1412"/>
                      <a:pt x="1412" y="1732"/>
                      <a:pt x="1017" y="1732"/>
                    </a:cubicBezTo>
                    <a:cubicBezTo>
                      <a:pt x="623" y="1732"/>
                      <a:pt x="303" y="1412"/>
                      <a:pt x="303" y="1017"/>
                    </a:cubicBezTo>
                    <a:cubicBezTo>
                      <a:pt x="303" y="623"/>
                      <a:pt x="623" y="303"/>
                      <a:pt x="1017" y="303"/>
                    </a:cubicBezTo>
                    <a:close/>
                    <a:moveTo>
                      <a:pt x="1017" y="0"/>
                    </a:moveTo>
                    <a:cubicBezTo>
                      <a:pt x="457" y="0"/>
                      <a:pt x="0" y="456"/>
                      <a:pt x="0" y="1017"/>
                    </a:cubicBezTo>
                    <a:cubicBezTo>
                      <a:pt x="0" y="1578"/>
                      <a:pt x="457" y="2033"/>
                      <a:pt x="1017" y="2033"/>
                    </a:cubicBezTo>
                    <a:cubicBezTo>
                      <a:pt x="1577" y="2033"/>
                      <a:pt x="2033" y="1577"/>
                      <a:pt x="2033" y="1017"/>
                    </a:cubicBezTo>
                    <a:cubicBezTo>
                      <a:pt x="2033" y="457"/>
                      <a:pt x="1577" y="0"/>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a:off x="4985075" y="1764025"/>
                <a:ext cx="43275" cy="43300"/>
              </a:xfrm>
              <a:custGeom>
                <a:rect b="b" l="l" r="r" t="t"/>
                <a:pathLst>
                  <a:path extrusionOk="0" h="1732" w="1731">
                    <a:moveTo>
                      <a:pt x="866" y="1"/>
                    </a:moveTo>
                    <a:cubicBezTo>
                      <a:pt x="387" y="1"/>
                      <a:pt x="0" y="388"/>
                      <a:pt x="0" y="866"/>
                    </a:cubicBezTo>
                    <a:cubicBezTo>
                      <a:pt x="0" y="1344"/>
                      <a:pt x="387" y="1731"/>
                      <a:pt x="866" y="1731"/>
                    </a:cubicBezTo>
                    <a:cubicBezTo>
                      <a:pt x="1344" y="1731"/>
                      <a:pt x="1731" y="1344"/>
                      <a:pt x="1731" y="866"/>
                    </a:cubicBezTo>
                    <a:cubicBezTo>
                      <a:pt x="1731" y="388"/>
                      <a:pt x="1343" y="1"/>
                      <a:pt x="8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5069400" y="1764025"/>
                <a:ext cx="43325" cy="43300"/>
              </a:xfrm>
              <a:custGeom>
                <a:rect b="b" l="l" r="r" t="t"/>
                <a:pathLst>
                  <a:path extrusionOk="0" h="1732" w="1733">
                    <a:moveTo>
                      <a:pt x="867" y="1"/>
                    </a:moveTo>
                    <a:cubicBezTo>
                      <a:pt x="389" y="1"/>
                      <a:pt x="1" y="388"/>
                      <a:pt x="1" y="866"/>
                    </a:cubicBezTo>
                    <a:cubicBezTo>
                      <a:pt x="1" y="1344"/>
                      <a:pt x="389" y="1731"/>
                      <a:pt x="867" y="1731"/>
                    </a:cubicBezTo>
                    <a:cubicBezTo>
                      <a:pt x="1345" y="1731"/>
                      <a:pt x="1732" y="1344"/>
                      <a:pt x="1732" y="866"/>
                    </a:cubicBezTo>
                    <a:cubicBezTo>
                      <a:pt x="1732" y="388"/>
                      <a:pt x="1345" y="1"/>
                      <a:pt x="8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15"/>
            <p:cNvGrpSpPr/>
            <p:nvPr/>
          </p:nvGrpSpPr>
          <p:grpSpPr>
            <a:xfrm rot="-5400000">
              <a:off x="-923193" y="3790872"/>
              <a:ext cx="2583970" cy="450606"/>
              <a:chOff x="4249200" y="1851850"/>
              <a:chExt cx="2083175" cy="363275"/>
            </a:xfrm>
          </p:grpSpPr>
          <p:sp>
            <p:nvSpPr>
              <p:cNvPr id="350" name="Google Shape;350;p15"/>
              <p:cNvSpPr/>
              <p:nvPr/>
            </p:nvSpPr>
            <p:spPr>
              <a:xfrm>
                <a:off x="4308925" y="2086325"/>
                <a:ext cx="1707600" cy="128800"/>
              </a:xfrm>
              <a:custGeom>
                <a:rect b="b" l="l" r="r" t="t"/>
                <a:pathLst>
                  <a:path extrusionOk="0" h="5152" w="68304">
                    <a:moveTo>
                      <a:pt x="32499" y="1"/>
                    </a:moveTo>
                    <a:lnTo>
                      <a:pt x="27650" y="4851"/>
                    </a:lnTo>
                    <a:lnTo>
                      <a:pt x="0" y="4851"/>
                    </a:lnTo>
                    <a:lnTo>
                      <a:pt x="0" y="5152"/>
                    </a:lnTo>
                    <a:lnTo>
                      <a:pt x="27775" y="5152"/>
                    </a:lnTo>
                    <a:lnTo>
                      <a:pt x="32624" y="302"/>
                    </a:lnTo>
                    <a:lnTo>
                      <a:pt x="68303" y="302"/>
                    </a:lnTo>
                    <a:lnTo>
                      <a:pt x="683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5"/>
              <p:cNvSpPr/>
              <p:nvPr/>
            </p:nvSpPr>
            <p:spPr>
              <a:xfrm>
                <a:off x="4249200" y="1888950"/>
                <a:ext cx="1901425" cy="255925"/>
              </a:xfrm>
              <a:custGeom>
                <a:rect b="b" l="l" r="r" t="t"/>
                <a:pathLst>
                  <a:path extrusionOk="0" h="10237" w="76057">
                    <a:moveTo>
                      <a:pt x="56808" y="0"/>
                    </a:moveTo>
                    <a:lnTo>
                      <a:pt x="46873" y="9935"/>
                    </a:lnTo>
                    <a:lnTo>
                      <a:pt x="27055" y="9935"/>
                    </a:lnTo>
                    <a:lnTo>
                      <a:pt x="22244" y="5124"/>
                    </a:lnTo>
                    <a:lnTo>
                      <a:pt x="1" y="5124"/>
                    </a:lnTo>
                    <a:lnTo>
                      <a:pt x="1" y="5425"/>
                    </a:lnTo>
                    <a:lnTo>
                      <a:pt x="22119" y="5425"/>
                    </a:lnTo>
                    <a:lnTo>
                      <a:pt x="26930" y="10237"/>
                    </a:lnTo>
                    <a:lnTo>
                      <a:pt x="46998" y="10237"/>
                    </a:lnTo>
                    <a:lnTo>
                      <a:pt x="56933" y="301"/>
                    </a:lnTo>
                    <a:lnTo>
                      <a:pt x="76056" y="301"/>
                    </a:lnTo>
                    <a:lnTo>
                      <a:pt x="760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a:off x="5884550" y="1851850"/>
                <a:ext cx="70825" cy="81775"/>
              </a:xfrm>
              <a:custGeom>
                <a:rect b="b" l="l" r="r" t="t"/>
                <a:pathLst>
                  <a:path extrusionOk="0" h="3271" w="2833">
                    <a:moveTo>
                      <a:pt x="0" y="0"/>
                    </a:moveTo>
                    <a:lnTo>
                      <a:pt x="0" y="3270"/>
                    </a:lnTo>
                    <a:lnTo>
                      <a:pt x="2832" y="163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5978825" y="1851850"/>
                <a:ext cx="70775" cy="81775"/>
              </a:xfrm>
              <a:custGeom>
                <a:rect b="b" l="l" r="r" t="t"/>
                <a:pathLst>
                  <a:path extrusionOk="0" h="3271" w="2831">
                    <a:moveTo>
                      <a:pt x="0" y="0"/>
                    </a:moveTo>
                    <a:lnTo>
                      <a:pt x="0" y="3270"/>
                    </a:lnTo>
                    <a:lnTo>
                      <a:pt x="2830" y="163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6073075" y="1851850"/>
                <a:ext cx="70800" cy="81775"/>
              </a:xfrm>
              <a:custGeom>
                <a:rect b="b" l="l" r="r" t="t"/>
                <a:pathLst>
                  <a:path extrusionOk="0" h="3271" w="2832">
                    <a:moveTo>
                      <a:pt x="1" y="0"/>
                    </a:moveTo>
                    <a:lnTo>
                      <a:pt x="1" y="3270"/>
                    </a:lnTo>
                    <a:lnTo>
                      <a:pt x="2832" y="1635"/>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a:off x="6167325" y="1851850"/>
                <a:ext cx="70825" cy="81775"/>
              </a:xfrm>
              <a:custGeom>
                <a:rect b="b" l="l" r="r" t="t"/>
                <a:pathLst>
                  <a:path extrusionOk="0" h="3271" w="2833">
                    <a:moveTo>
                      <a:pt x="1" y="0"/>
                    </a:moveTo>
                    <a:lnTo>
                      <a:pt x="1" y="3270"/>
                    </a:lnTo>
                    <a:lnTo>
                      <a:pt x="2833" y="1635"/>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a:off x="6261625" y="1851850"/>
                <a:ext cx="70750" cy="81775"/>
              </a:xfrm>
              <a:custGeom>
                <a:rect b="b" l="l" r="r" t="t"/>
                <a:pathLst>
                  <a:path extrusionOk="0" h="3271" w="2830">
                    <a:moveTo>
                      <a:pt x="0" y="0"/>
                    </a:moveTo>
                    <a:lnTo>
                      <a:pt x="0" y="3270"/>
                    </a:lnTo>
                    <a:lnTo>
                      <a:pt x="2830" y="163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15"/>
            <p:cNvSpPr/>
            <p:nvPr/>
          </p:nvSpPr>
          <p:spPr>
            <a:xfrm>
              <a:off x="397325" y="3079850"/>
              <a:ext cx="84325" cy="84350"/>
            </a:xfrm>
            <a:custGeom>
              <a:rect b="b" l="l" r="r" t="t"/>
              <a:pathLst>
                <a:path extrusionOk="0" h="3374" w="3373">
                  <a:moveTo>
                    <a:pt x="1686" y="1"/>
                  </a:moveTo>
                  <a:cubicBezTo>
                    <a:pt x="756" y="1"/>
                    <a:pt x="0" y="755"/>
                    <a:pt x="0" y="1687"/>
                  </a:cubicBezTo>
                  <a:cubicBezTo>
                    <a:pt x="0" y="2619"/>
                    <a:pt x="756" y="3373"/>
                    <a:pt x="1686" y="3373"/>
                  </a:cubicBezTo>
                  <a:cubicBezTo>
                    <a:pt x="2618" y="3373"/>
                    <a:pt x="3372" y="2619"/>
                    <a:pt x="3372" y="1687"/>
                  </a:cubicBezTo>
                  <a:cubicBezTo>
                    <a:pt x="3372" y="755"/>
                    <a:pt x="2618" y="1"/>
                    <a:pt x="1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58" name="Shape 358"/>
        <p:cNvGrpSpPr/>
        <p:nvPr/>
      </p:nvGrpSpPr>
      <p:grpSpPr>
        <a:xfrm>
          <a:off x="0" y="0"/>
          <a:ext cx="0" cy="0"/>
          <a:chOff x="0" y="0"/>
          <a:chExt cx="0" cy="0"/>
        </a:xfrm>
      </p:grpSpPr>
      <p:pic>
        <p:nvPicPr>
          <p:cNvPr id="359" name="Google Shape;359;p16"/>
          <p:cNvPicPr preferRelativeResize="0"/>
          <p:nvPr/>
        </p:nvPicPr>
        <p:blipFill>
          <a:blip r:embed="rId2">
            <a:alphaModFix amt="49000"/>
          </a:blip>
          <a:stretch>
            <a:fillRect/>
          </a:stretch>
        </p:blipFill>
        <p:spPr>
          <a:xfrm>
            <a:off x="-1" y="0"/>
            <a:ext cx="9143998" cy="5143500"/>
          </a:xfrm>
          <a:prstGeom prst="rect">
            <a:avLst/>
          </a:prstGeom>
          <a:noFill/>
          <a:ln>
            <a:noFill/>
          </a:ln>
        </p:spPr>
      </p:pic>
      <p:sp>
        <p:nvSpPr>
          <p:cNvPr id="360" name="Google Shape;36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1" name="Google Shape;361;p16"/>
          <p:cNvSpPr txBox="1"/>
          <p:nvPr>
            <p:ph idx="1" type="subTitle"/>
          </p:nvPr>
        </p:nvSpPr>
        <p:spPr>
          <a:xfrm>
            <a:off x="1325963" y="1672700"/>
            <a:ext cx="2770200" cy="10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2" name="Google Shape;362;p16"/>
          <p:cNvSpPr txBox="1"/>
          <p:nvPr>
            <p:ph idx="2" type="subTitle"/>
          </p:nvPr>
        </p:nvSpPr>
        <p:spPr>
          <a:xfrm>
            <a:off x="5047835" y="1672700"/>
            <a:ext cx="2770200" cy="10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3" name="Google Shape;363;p16"/>
          <p:cNvSpPr txBox="1"/>
          <p:nvPr>
            <p:ph idx="3" type="subTitle"/>
          </p:nvPr>
        </p:nvSpPr>
        <p:spPr>
          <a:xfrm>
            <a:off x="1325963" y="3333275"/>
            <a:ext cx="2770200" cy="10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4" name="Google Shape;364;p16"/>
          <p:cNvSpPr txBox="1"/>
          <p:nvPr>
            <p:ph idx="4" type="subTitle"/>
          </p:nvPr>
        </p:nvSpPr>
        <p:spPr>
          <a:xfrm>
            <a:off x="5047834" y="3333275"/>
            <a:ext cx="2770200" cy="10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5" name="Google Shape;365;p16"/>
          <p:cNvSpPr txBox="1"/>
          <p:nvPr>
            <p:ph idx="5" type="subTitle"/>
          </p:nvPr>
        </p:nvSpPr>
        <p:spPr>
          <a:xfrm>
            <a:off x="1325963" y="1379350"/>
            <a:ext cx="2770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66" name="Google Shape;366;p16"/>
          <p:cNvSpPr txBox="1"/>
          <p:nvPr>
            <p:ph idx="6" type="subTitle"/>
          </p:nvPr>
        </p:nvSpPr>
        <p:spPr>
          <a:xfrm>
            <a:off x="1325963" y="3040000"/>
            <a:ext cx="2770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67" name="Google Shape;367;p16"/>
          <p:cNvSpPr txBox="1"/>
          <p:nvPr>
            <p:ph idx="7" type="subTitle"/>
          </p:nvPr>
        </p:nvSpPr>
        <p:spPr>
          <a:xfrm>
            <a:off x="5047809" y="1379350"/>
            <a:ext cx="2770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68" name="Google Shape;368;p16"/>
          <p:cNvSpPr txBox="1"/>
          <p:nvPr>
            <p:ph idx="8" type="subTitle"/>
          </p:nvPr>
        </p:nvSpPr>
        <p:spPr>
          <a:xfrm>
            <a:off x="5047809" y="3040000"/>
            <a:ext cx="2770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369" name="Google Shape;369;p16"/>
          <p:cNvGrpSpPr/>
          <p:nvPr/>
        </p:nvGrpSpPr>
        <p:grpSpPr>
          <a:xfrm>
            <a:off x="-705407" y="95075"/>
            <a:ext cx="9742732" cy="4946500"/>
            <a:chOff x="-705407" y="95075"/>
            <a:chExt cx="9742732" cy="4946500"/>
          </a:xfrm>
        </p:grpSpPr>
        <p:grpSp>
          <p:nvGrpSpPr>
            <p:cNvPr id="370" name="Google Shape;370;p16"/>
            <p:cNvGrpSpPr/>
            <p:nvPr/>
          </p:nvGrpSpPr>
          <p:grpSpPr>
            <a:xfrm>
              <a:off x="-705407" y="95075"/>
              <a:ext cx="2837246" cy="444419"/>
              <a:chOff x="4355200" y="2754425"/>
              <a:chExt cx="1977175" cy="309700"/>
            </a:xfrm>
          </p:grpSpPr>
          <p:sp>
            <p:nvSpPr>
              <p:cNvPr id="371" name="Google Shape;371;p16"/>
              <p:cNvSpPr/>
              <p:nvPr/>
            </p:nvSpPr>
            <p:spPr>
              <a:xfrm>
                <a:off x="4355200" y="2762025"/>
                <a:ext cx="1907825" cy="302100"/>
              </a:xfrm>
              <a:custGeom>
                <a:rect b="b" l="l" r="r" t="t"/>
                <a:pathLst>
                  <a:path extrusionOk="0" h="12084" w="76313">
                    <a:moveTo>
                      <a:pt x="41822" y="0"/>
                    </a:moveTo>
                    <a:lnTo>
                      <a:pt x="37181" y="4639"/>
                    </a:lnTo>
                    <a:lnTo>
                      <a:pt x="1" y="4639"/>
                    </a:lnTo>
                    <a:lnTo>
                      <a:pt x="1" y="5243"/>
                    </a:lnTo>
                    <a:lnTo>
                      <a:pt x="37431" y="5243"/>
                    </a:lnTo>
                    <a:lnTo>
                      <a:pt x="42072" y="603"/>
                    </a:lnTo>
                    <a:lnTo>
                      <a:pt x="52129" y="603"/>
                    </a:lnTo>
                    <a:lnTo>
                      <a:pt x="63610" y="12084"/>
                    </a:lnTo>
                    <a:lnTo>
                      <a:pt x="76313" y="12084"/>
                    </a:lnTo>
                    <a:lnTo>
                      <a:pt x="76313" y="11481"/>
                    </a:lnTo>
                    <a:lnTo>
                      <a:pt x="63860" y="11481"/>
                    </a:lnTo>
                    <a:lnTo>
                      <a:pt x="523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4538575" y="2873150"/>
                <a:ext cx="1793800" cy="116350"/>
              </a:xfrm>
              <a:custGeom>
                <a:rect b="b" l="l" r="r" t="t"/>
                <a:pathLst>
                  <a:path extrusionOk="0" h="4654" w="71752">
                    <a:moveTo>
                      <a:pt x="64934" y="1"/>
                    </a:moveTo>
                    <a:lnTo>
                      <a:pt x="60584" y="4351"/>
                    </a:lnTo>
                    <a:lnTo>
                      <a:pt x="1" y="4351"/>
                    </a:lnTo>
                    <a:lnTo>
                      <a:pt x="1" y="4654"/>
                    </a:lnTo>
                    <a:lnTo>
                      <a:pt x="60709" y="4654"/>
                    </a:lnTo>
                    <a:lnTo>
                      <a:pt x="65059" y="301"/>
                    </a:lnTo>
                    <a:lnTo>
                      <a:pt x="71752" y="301"/>
                    </a:lnTo>
                    <a:lnTo>
                      <a:pt x="717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5417000" y="2895175"/>
                <a:ext cx="31000" cy="35825"/>
              </a:xfrm>
              <a:custGeom>
                <a:rect b="b" l="l" r="r" t="t"/>
                <a:pathLst>
                  <a:path extrusionOk="0" h="1433" w="1240">
                    <a:moveTo>
                      <a:pt x="0" y="0"/>
                    </a:moveTo>
                    <a:lnTo>
                      <a:pt x="0" y="1432"/>
                    </a:lnTo>
                    <a:lnTo>
                      <a:pt x="1239" y="716"/>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5458275" y="2895175"/>
                <a:ext cx="31000" cy="35825"/>
              </a:xfrm>
              <a:custGeom>
                <a:rect b="b" l="l" r="r" t="t"/>
                <a:pathLst>
                  <a:path extrusionOk="0" h="1433" w="1240">
                    <a:moveTo>
                      <a:pt x="0" y="0"/>
                    </a:moveTo>
                    <a:lnTo>
                      <a:pt x="0" y="1432"/>
                    </a:lnTo>
                    <a:lnTo>
                      <a:pt x="1240" y="716"/>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6"/>
              <p:cNvSpPr/>
              <p:nvPr/>
            </p:nvSpPr>
            <p:spPr>
              <a:xfrm>
                <a:off x="5499550" y="2895175"/>
                <a:ext cx="31050" cy="35825"/>
              </a:xfrm>
              <a:custGeom>
                <a:rect b="b" l="l" r="r" t="t"/>
                <a:pathLst>
                  <a:path extrusionOk="0" h="1433" w="1242">
                    <a:moveTo>
                      <a:pt x="1" y="0"/>
                    </a:moveTo>
                    <a:lnTo>
                      <a:pt x="1" y="1432"/>
                    </a:lnTo>
                    <a:lnTo>
                      <a:pt x="1241" y="716"/>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6"/>
              <p:cNvSpPr/>
              <p:nvPr/>
            </p:nvSpPr>
            <p:spPr>
              <a:xfrm>
                <a:off x="5540850" y="2895175"/>
                <a:ext cx="31025" cy="35825"/>
              </a:xfrm>
              <a:custGeom>
                <a:rect b="b" l="l" r="r" t="t"/>
                <a:pathLst>
                  <a:path extrusionOk="0" h="1433" w="1241">
                    <a:moveTo>
                      <a:pt x="0" y="0"/>
                    </a:moveTo>
                    <a:lnTo>
                      <a:pt x="0" y="1432"/>
                    </a:lnTo>
                    <a:lnTo>
                      <a:pt x="1241" y="716"/>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5582150" y="2895175"/>
                <a:ext cx="31000" cy="35825"/>
              </a:xfrm>
              <a:custGeom>
                <a:rect b="b" l="l" r="r" t="t"/>
                <a:pathLst>
                  <a:path extrusionOk="0" h="1433" w="1240">
                    <a:moveTo>
                      <a:pt x="1" y="0"/>
                    </a:moveTo>
                    <a:lnTo>
                      <a:pt x="1" y="1432"/>
                    </a:lnTo>
                    <a:lnTo>
                      <a:pt x="1240" y="716"/>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4983750" y="2754425"/>
                <a:ext cx="91900" cy="91875"/>
              </a:xfrm>
              <a:custGeom>
                <a:rect b="b" l="l" r="r" t="t"/>
                <a:pathLst>
                  <a:path extrusionOk="0" h="3675" w="3676">
                    <a:moveTo>
                      <a:pt x="1838" y="303"/>
                    </a:moveTo>
                    <a:cubicBezTo>
                      <a:pt x="2685" y="303"/>
                      <a:pt x="3374" y="990"/>
                      <a:pt x="3374" y="1838"/>
                    </a:cubicBezTo>
                    <a:cubicBezTo>
                      <a:pt x="3374" y="2685"/>
                      <a:pt x="2685" y="3375"/>
                      <a:pt x="1838" y="3375"/>
                    </a:cubicBezTo>
                    <a:cubicBezTo>
                      <a:pt x="992" y="3375"/>
                      <a:pt x="303" y="2685"/>
                      <a:pt x="303" y="1838"/>
                    </a:cubicBezTo>
                    <a:cubicBezTo>
                      <a:pt x="303" y="991"/>
                      <a:pt x="992" y="303"/>
                      <a:pt x="1838" y="303"/>
                    </a:cubicBezTo>
                    <a:close/>
                    <a:moveTo>
                      <a:pt x="1838" y="0"/>
                    </a:moveTo>
                    <a:cubicBezTo>
                      <a:pt x="825" y="0"/>
                      <a:pt x="1" y="825"/>
                      <a:pt x="1" y="1837"/>
                    </a:cubicBezTo>
                    <a:cubicBezTo>
                      <a:pt x="1" y="2851"/>
                      <a:pt x="826" y="3675"/>
                      <a:pt x="1838" y="3675"/>
                    </a:cubicBezTo>
                    <a:cubicBezTo>
                      <a:pt x="2853" y="3675"/>
                      <a:pt x="3675" y="2851"/>
                      <a:pt x="3675" y="1837"/>
                    </a:cubicBezTo>
                    <a:cubicBezTo>
                      <a:pt x="3675" y="823"/>
                      <a:pt x="2851" y="0"/>
                      <a:pt x="18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6"/>
              <p:cNvSpPr/>
              <p:nvPr/>
            </p:nvSpPr>
            <p:spPr>
              <a:xfrm>
                <a:off x="5118950" y="2774950"/>
                <a:ext cx="50850" cy="50850"/>
              </a:xfrm>
              <a:custGeom>
                <a:rect b="b" l="l" r="r" t="t"/>
                <a:pathLst>
                  <a:path extrusionOk="0" h="2034" w="2034">
                    <a:moveTo>
                      <a:pt x="1017" y="301"/>
                    </a:moveTo>
                    <a:cubicBezTo>
                      <a:pt x="1412" y="301"/>
                      <a:pt x="1732" y="622"/>
                      <a:pt x="1732" y="1016"/>
                    </a:cubicBezTo>
                    <a:cubicBezTo>
                      <a:pt x="1732" y="1410"/>
                      <a:pt x="1412" y="1731"/>
                      <a:pt x="1017" y="1731"/>
                    </a:cubicBezTo>
                    <a:cubicBezTo>
                      <a:pt x="623" y="1731"/>
                      <a:pt x="303" y="1410"/>
                      <a:pt x="303" y="1016"/>
                    </a:cubicBezTo>
                    <a:cubicBezTo>
                      <a:pt x="303" y="622"/>
                      <a:pt x="623" y="301"/>
                      <a:pt x="1017" y="301"/>
                    </a:cubicBezTo>
                    <a:close/>
                    <a:moveTo>
                      <a:pt x="1017" y="1"/>
                    </a:moveTo>
                    <a:cubicBezTo>
                      <a:pt x="457" y="1"/>
                      <a:pt x="0" y="457"/>
                      <a:pt x="0" y="1017"/>
                    </a:cubicBezTo>
                    <a:cubicBezTo>
                      <a:pt x="0" y="1577"/>
                      <a:pt x="457" y="2034"/>
                      <a:pt x="1017" y="2034"/>
                    </a:cubicBezTo>
                    <a:cubicBezTo>
                      <a:pt x="1577" y="2034"/>
                      <a:pt x="2033" y="1577"/>
                      <a:pt x="2033" y="1017"/>
                    </a:cubicBezTo>
                    <a:cubicBezTo>
                      <a:pt x="2033" y="456"/>
                      <a:pt x="1577"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16"/>
            <p:cNvGrpSpPr/>
            <p:nvPr/>
          </p:nvGrpSpPr>
          <p:grpSpPr>
            <a:xfrm flipH="1">
              <a:off x="7415125" y="4604000"/>
              <a:ext cx="1622200" cy="437575"/>
              <a:chOff x="3109550" y="3432375"/>
              <a:chExt cx="1622200" cy="437575"/>
            </a:xfrm>
          </p:grpSpPr>
          <p:sp>
            <p:nvSpPr>
              <p:cNvPr id="381" name="Google Shape;381;p16"/>
              <p:cNvSpPr/>
              <p:nvPr/>
            </p:nvSpPr>
            <p:spPr>
              <a:xfrm>
                <a:off x="3980725" y="3817350"/>
                <a:ext cx="727150" cy="7350"/>
              </a:xfrm>
              <a:custGeom>
                <a:rect b="b" l="l" r="r" t="t"/>
                <a:pathLst>
                  <a:path extrusionOk="0" h="294" w="29086">
                    <a:moveTo>
                      <a:pt x="148" y="0"/>
                    </a:moveTo>
                    <a:cubicBezTo>
                      <a:pt x="66" y="0"/>
                      <a:pt x="1" y="65"/>
                      <a:pt x="1" y="147"/>
                    </a:cubicBezTo>
                    <a:cubicBezTo>
                      <a:pt x="1" y="228"/>
                      <a:pt x="66" y="294"/>
                      <a:pt x="148" y="294"/>
                    </a:cubicBezTo>
                    <a:lnTo>
                      <a:pt x="28937" y="294"/>
                    </a:lnTo>
                    <a:cubicBezTo>
                      <a:pt x="29019" y="294"/>
                      <a:pt x="29084" y="226"/>
                      <a:pt x="29085" y="147"/>
                    </a:cubicBezTo>
                    <a:cubicBezTo>
                      <a:pt x="29085" y="65"/>
                      <a:pt x="29020" y="0"/>
                      <a:pt x="28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4676550" y="3793425"/>
                <a:ext cx="55200" cy="55200"/>
              </a:xfrm>
              <a:custGeom>
                <a:rect b="b" l="l" r="r" t="t"/>
                <a:pathLst>
                  <a:path extrusionOk="0" h="2208" w="2208">
                    <a:moveTo>
                      <a:pt x="1104" y="0"/>
                    </a:moveTo>
                    <a:cubicBezTo>
                      <a:pt x="495" y="0"/>
                      <a:pt x="1" y="494"/>
                      <a:pt x="1" y="1104"/>
                    </a:cubicBezTo>
                    <a:cubicBezTo>
                      <a:pt x="1" y="1713"/>
                      <a:pt x="495" y="2207"/>
                      <a:pt x="1104" y="2207"/>
                    </a:cubicBezTo>
                    <a:cubicBezTo>
                      <a:pt x="1713" y="2207"/>
                      <a:pt x="2208" y="1713"/>
                      <a:pt x="2208" y="1104"/>
                    </a:cubicBezTo>
                    <a:cubicBezTo>
                      <a:pt x="2208" y="494"/>
                      <a:pt x="1713" y="0"/>
                      <a:pt x="1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3154450" y="3477650"/>
                <a:ext cx="347750" cy="347050"/>
              </a:xfrm>
              <a:custGeom>
                <a:rect b="b" l="l" r="r" t="t"/>
                <a:pathLst>
                  <a:path extrusionOk="0" h="13882" w="13910">
                    <a:moveTo>
                      <a:pt x="162" y="0"/>
                    </a:moveTo>
                    <a:cubicBezTo>
                      <a:pt x="124" y="0"/>
                      <a:pt x="86" y="15"/>
                      <a:pt x="57" y="43"/>
                    </a:cubicBezTo>
                    <a:cubicBezTo>
                      <a:pt x="1" y="100"/>
                      <a:pt x="1" y="193"/>
                      <a:pt x="57" y="251"/>
                    </a:cubicBezTo>
                    <a:lnTo>
                      <a:pt x="13645" y="13838"/>
                    </a:lnTo>
                    <a:cubicBezTo>
                      <a:pt x="13674" y="13866"/>
                      <a:pt x="13711" y="13882"/>
                      <a:pt x="13749" y="13882"/>
                    </a:cubicBezTo>
                    <a:cubicBezTo>
                      <a:pt x="13787" y="13882"/>
                      <a:pt x="13824" y="13866"/>
                      <a:pt x="13852" y="13838"/>
                    </a:cubicBezTo>
                    <a:cubicBezTo>
                      <a:pt x="13910" y="13781"/>
                      <a:pt x="13910" y="13687"/>
                      <a:pt x="13852" y="13629"/>
                    </a:cubicBezTo>
                    <a:lnTo>
                      <a:pt x="266" y="43"/>
                    </a:lnTo>
                    <a:cubicBezTo>
                      <a:pt x="237" y="15"/>
                      <a:pt x="199" y="0"/>
                      <a:pt x="1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3483475" y="3806300"/>
                <a:ext cx="63625" cy="29400"/>
              </a:xfrm>
              <a:custGeom>
                <a:rect b="b" l="l" r="r" t="t"/>
                <a:pathLst>
                  <a:path extrusionOk="0" h="1176" w="2545">
                    <a:moveTo>
                      <a:pt x="588" y="1"/>
                    </a:moveTo>
                    <a:cubicBezTo>
                      <a:pt x="263" y="1"/>
                      <a:pt x="1" y="264"/>
                      <a:pt x="1" y="589"/>
                    </a:cubicBezTo>
                    <a:cubicBezTo>
                      <a:pt x="1" y="913"/>
                      <a:pt x="263" y="1176"/>
                      <a:pt x="588" y="1176"/>
                    </a:cubicBezTo>
                    <a:lnTo>
                      <a:pt x="1957" y="1176"/>
                    </a:lnTo>
                    <a:cubicBezTo>
                      <a:pt x="2283" y="1176"/>
                      <a:pt x="2545" y="913"/>
                      <a:pt x="2545" y="589"/>
                    </a:cubicBezTo>
                    <a:cubicBezTo>
                      <a:pt x="2545" y="264"/>
                      <a:pt x="2283"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a:off x="3605675" y="3806300"/>
                <a:ext cx="271225" cy="29400"/>
              </a:xfrm>
              <a:custGeom>
                <a:rect b="b" l="l" r="r" t="t"/>
                <a:pathLst>
                  <a:path extrusionOk="0" h="1176" w="10849">
                    <a:moveTo>
                      <a:pt x="587" y="1"/>
                    </a:moveTo>
                    <a:cubicBezTo>
                      <a:pt x="264" y="1"/>
                      <a:pt x="0" y="264"/>
                      <a:pt x="0" y="589"/>
                    </a:cubicBezTo>
                    <a:cubicBezTo>
                      <a:pt x="0" y="913"/>
                      <a:pt x="264" y="1176"/>
                      <a:pt x="587" y="1176"/>
                    </a:cubicBezTo>
                    <a:lnTo>
                      <a:pt x="3666" y="1176"/>
                    </a:lnTo>
                    <a:cubicBezTo>
                      <a:pt x="3990" y="1176"/>
                      <a:pt x="4253" y="913"/>
                      <a:pt x="4253" y="589"/>
                    </a:cubicBezTo>
                    <a:cubicBezTo>
                      <a:pt x="4253" y="264"/>
                      <a:pt x="3990" y="1"/>
                      <a:pt x="3666" y="1"/>
                    </a:cubicBezTo>
                    <a:close/>
                    <a:moveTo>
                      <a:pt x="7184" y="1"/>
                    </a:moveTo>
                    <a:cubicBezTo>
                      <a:pt x="6859" y="1"/>
                      <a:pt x="6597" y="264"/>
                      <a:pt x="6597" y="589"/>
                    </a:cubicBezTo>
                    <a:cubicBezTo>
                      <a:pt x="6597" y="913"/>
                      <a:pt x="6859" y="1176"/>
                      <a:pt x="7184" y="1176"/>
                    </a:cubicBezTo>
                    <a:lnTo>
                      <a:pt x="10262" y="1176"/>
                    </a:lnTo>
                    <a:cubicBezTo>
                      <a:pt x="10587" y="1176"/>
                      <a:pt x="10849" y="913"/>
                      <a:pt x="10849" y="589"/>
                    </a:cubicBezTo>
                    <a:cubicBezTo>
                      <a:pt x="10849" y="264"/>
                      <a:pt x="10587" y="1"/>
                      <a:pt x="10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a:off x="3935475" y="3806300"/>
                <a:ext cx="63625" cy="29400"/>
              </a:xfrm>
              <a:custGeom>
                <a:rect b="b" l="l" r="r" t="t"/>
                <a:pathLst>
                  <a:path extrusionOk="0" h="1176" w="2545">
                    <a:moveTo>
                      <a:pt x="588" y="1"/>
                    </a:moveTo>
                    <a:cubicBezTo>
                      <a:pt x="263" y="1"/>
                      <a:pt x="1" y="264"/>
                      <a:pt x="1" y="589"/>
                    </a:cubicBezTo>
                    <a:cubicBezTo>
                      <a:pt x="1" y="913"/>
                      <a:pt x="264" y="1176"/>
                      <a:pt x="588" y="1176"/>
                    </a:cubicBezTo>
                    <a:lnTo>
                      <a:pt x="1958" y="1176"/>
                    </a:lnTo>
                    <a:cubicBezTo>
                      <a:pt x="2282" y="1176"/>
                      <a:pt x="2545" y="913"/>
                      <a:pt x="2545" y="589"/>
                    </a:cubicBezTo>
                    <a:cubicBezTo>
                      <a:pt x="2545" y="264"/>
                      <a:pt x="2283" y="1"/>
                      <a:pt x="1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3109550" y="3432375"/>
                <a:ext cx="97875" cy="97875"/>
              </a:xfrm>
              <a:custGeom>
                <a:rect b="b" l="l" r="r" t="t"/>
                <a:pathLst>
                  <a:path extrusionOk="0" h="3915" w="3915">
                    <a:moveTo>
                      <a:pt x="1958" y="1"/>
                    </a:moveTo>
                    <a:cubicBezTo>
                      <a:pt x="877" y="1"/>
                      <a:pt x="1" y="877"/>
                      <a:pt x="1" y="1958"/>
                    </a:cubicBezTo>
                    <a:cubicBezTo>
                      <a:pt x="1" y="3038"/>
                      <a:pt x="877" y="3915"/>
                      <a:pt x="1958" y="3915"/>
                    </a:cubicBezTo>
                    <a:cubicBezTo>
                      <a:pt x="3039" y="3915"/>
                      <a:pt x="3914" y="3038"/>
                      <a:pt x="3914" y="1958"/>
                    </a:cubicBezTo>
                    <a:cubicBezTo>
                      <a:pt x="3914" y="877"/>
                      <a:pt x="3039" y="1"/>
                      <a:pt x="1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4183025" y="3772075"/>
                <a:ext cx="97875" cy="97875"/>
              </a:xfrm>
              <a:custGeom>
                <a:rect b="b" l="l" r="r" t="t"/>
                <a:pathLst>
                  <a:path extrusionOk="0" h="3915" w="3915">
                    <a:moveTo>
                      <a:pt x="1957" y="1"/>
                    </a:moveTo>
                    <a:cubicBezTo>
                      <a:pt x="877" y="1"/>
                      <a:pt x="1" y="876"/>
                      <a:pt x="1" y="1958"/>
                    </a:cubicBezTo>
                    <a:cubicBezTo>
                      <a:pt x="1" y="3038"/>
                      <a:pt x="877" y="3915"/>
                      <a:pt x="1957" y="3915"/>
                    </a:cubicBezTo>
                    <a:cubicBezTo>
                      <a:pt x="3038" y="3915"/>
                      <a:pt x="3914" y="3038"/>
                      <a:pt x="3914" y="1958"/>
                    </a:cubicBezTo>
                    <a:cubicBezTo>
                      <a:pt x="3914" y="876"/>
                      <a:pt x="3038"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4392475" y="3772075"/>
                <a:ext cx="97850" cy="97875"/>
              </a:xfrm>
              <a:custGeom>
                <a:rect b="b" l="l" r="r" t="t"/>
                <a:pathLst>
                  <a:path extrusionOk="0" h="3915" w="3914">
                    <a:moveTo>
                      <a:pt x="1957" y="1"/>
                    </a:moveTo>
                    <a:cubicBezTo>
                      <a:pt x="876" y="1"/>
                      <a:pt x="0" y="876"/>
                      <a:pt x="0" y="1958"/>
                    </a:cubicBezTo>
                    <a:cubicBezTo>
                      <a:pt x="0" y="3038"/>
                      <a:pt x="876" y="3915"/>
                      <a:pt x="1957" y="3915"/>
                    </a:cubicBezTo>
                    <a:cubicBezTo>
                      <a:pt x="3038" y="3915"/>
                      <a:pt x="3914" y="3038"/>
                      <a:pt x="3914" y="1958"/>
                    </a:cubicBezTo>
                    <a:cubicBezTo>
                      <a:pt x="3914" y="876"/>
                      <a:pt x="3038"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90" name="Shape 390"/>
        <p:cNvGrpSpPr/>
        <p:nvPr/>
      </p:nvGrpSpPr>
      <p:grpSpPr>
        <a:xfrm>
          <a:off x="0" y="0"/>
          <a:ext cx="0" cy="0"/>
          <a:chOff x="0" y="0"/>
          <a:chExt cx="0" cy="0"/>
        </a:xfrm>
      </p:grpSpPr>
      <p:pic>
        <p:nvPicPr>
          <p:cNvPr id="391" name="Google Shape;391;p17"/>
          <p:cNvPicPr preferRelativeResize="0"/>
          <p:nvPr/>
        </p:nvPicPr>
        <p:blipFill>
          <a:blip r:embed="rId2">
            <a:alphaModFix amt="50000"/>
          </a:blip>
          <a:stretch>
            <a:fillRect/>
          </a:stretch>
        </p:blipFill>
        <p:spPr>
          <a:xfrm>
            <a:off x="-1" y="0"/>
            <a:ext cx="9143998" cy="5143500"/>
          </a:xfrm>
          <a:prstGeom prst="rect">
            <a:avLst/>
          </a:prstGeom>
          <a:noFill/>
          <a:ln>
            <a:noFill/>
          </a:ln>
        </p:spPr>
      </p:pic>
      <p:sp>
        <p:nvSpPr>
          <p:cNvPr id="392" name="Google Shape;39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3" name="Google Shape;393;p17"/>
          <p:cNvSpPr txBox="1"/>
          <p:nvPr>
            <p:ph idx="1" type="subTitle"/>
          </p:nvPr>
        </p:nvSpPr>
        <p:spPr>
          <a:xfrm>
            <a:off x="720000" y="1847318"/>
            <a:ext cx="2469600" cy="8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4" name="Google Shape;394;p17"/>
          <p:cNvSpPr txBox="1"/>
          <p:nvPr>
            <p:ph idx="2" type="subTitle"/>
          </p:nvPr>
        </p:nvSpPr>
        <p:spPr>
          <a:xfrm>
            <a:off x="3334906" y="1847300"/>
            <a:ext cx="2469600" cy="8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5" name="Google Shape;395;p17"/>
          <p:cNvSpPr txBox="1"/>
          <p:nvPr>
            <p:ph idx="3" type="subTitle"/>
          </p:nvPr>
        </p:nvSpPr>
        <p:spPr>
          <a:xfrm>
            <a:off x="720000" y="3407350"/>
            <a:ext cx="24696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6" name="Google Shape;396;p17"/>
          <p:cNvSpPr txBox="1"/>
          <p:nvPr>
            <p:ph idx="4" type="subTitle"/>
          </p:nvPr>
        </p:nvSpPr>
        <p:spPr>
          <a:xfrm>
            <a:off x="3334910" y="3407346"/>
            <a:ext cx="24696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7" name="Google Shape;397;p17"/>
          <p:cNvSpPr txBox="1"/>
          <p:nvPr>
            <p:ph idx="5" type="subTitle"/>
          </p:nvPr>
        </p:nvSpPr>
        <p:spPr>
          <a:xfrm>
            <a:off x="5954304" y="1847300"/>
            <a:ext cx="2469600" cy="8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8" name="Google Shape;398;p17"/>
          <p:cNvSpPr txBox="1"/>
          <p:nvPr>
            <p:ph idx="6" type="subTitle"/>
          </p:nvPr>
        </p:nvSpPr>
        <p:spPr>
          <a:xfrm>
            <a:off x="5954312" y="3407346"/>
            <a:ext cx="24696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9" name="Google Shape;399;p17"/>
          <p:cNvSpPr txBox="1"/>
          <p:nvPr>
            <p:ph idx="7" type="subTitle"/>
          </p:nvPr>
        </p:nvSpPr>
        <p:spPr>
          <a:xfrm>
            <a:off x="720000" y="1379200"/>
            <a:ext cx="2469600" cy="47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00" name="Google Shape;400;p17"/>
          <p:cNvSpPr txBox="1"/>
          <p:nvPr>
            <p:ph idx="8" type="subTitle"/>
          </p:nvPr>
        </p:nvSpPr>
        <p:spPr>
          <a:xfrm>
            <a:off x="3334906" y="1379200"/>
            <a:ext cx="2469600" cy="47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01" name="Google Shape;401;p17"/>
          <p:cNvSpPr txBox="1"/>
          <p:nvPr>
            <p:ph idx="9" type="subTitle"/>
          </p:nvPr>
        </p:nvSpPr>
        <p:spPr>
          <a:xfrm>
            <a:off x="5954304" y="1379200"/>
            <a:ext cx="2469600" cy="47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02" name="Google Shape;402;p17"/>
          <p:cNvSpPr txBox="1"/>
          <p:nvPr>
            <p:ph idx="13" type="subTitle"/>
          </p:nvPr>
        </p:nvSpPr>
        <p:spPr>
          <a:xfrm>
            <a:off x="720000" y="2936049"/>
            <a:ext cx="2469600" cy="47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03" name="Google Shape;403;p17"/>
          <p:cNvSpPr txBox="1"/>
          <p:nvPr>
            <p:ph idx="14" type="subTitle"/>
          </p:nvPr>
        </p:nvSpPr>
        <p:spPr>
          <a:xfrm>
            <a:off x="3334906" y="2936049"/>
            <a:ext cx="2469600" cy="47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04" name="Google Shape;404;p17"/>
          <p:cNvSpPr txBox="1"/>
          <p:nvPr>
            <p:ph idx="15" type="subTitle"/>
          </p:nvPr>
        </p:nvSpPr>
        <p:spPr>
          <a:xfrm>
            <a:off x="5954304" y="2936049"/>
            <a:ext cx="2469600" cy="47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405" name="Google Shape;405;p17"/>
          <p:cNvGrpSpPr/>
          <p:nvPr/>
        </p:nvGrpSpPr>
        <p:grpSpPr>
          <a:xfrm>
            <a:off x="43683" y="68227"/>
            <a:ext cx="9393841" cy="5003246"/>
            <a:chOff x="43683" y="68227"/>
            <a:chExt cx="9393841" cy="5003246"/>
          </a:xfrm>
        </p:grpSpPr>
        <p:grpSp>
          <p:nvGrpSpPr>
            <p:cNvPr id="406" name="Google Shape;406;p17"/>
            <p:cNvGrpSpPr/>
            <p:nvPr/>
          </p:nvGrpSpPr>
          <p:grpSpPr>
            <a:xfrm rot="-5400000">
              <a:off x="-1001234" y="3399718"/>
              <a:ext cx="2716671" cy="626838"/>
              <a:chOff x="1492450" y="1911750"/>
              <a:chExt cx="2360475" cy="544650"/>
            </a:xfrm>
          </p:grpSpPr>
          <p:sp>
            <p:nvSpPr>
              <p:cNvPr id="407" name="Google Shape;407;p17"/>
              <p:cNvSpPr/>
              <p:nvPr/>
            </p:nvSpPr>
            <p:spPr>
              <a:xfrm>
                <a:off x="3086750" y="2015325"/>
                <a:ext cx="154050" cy="4100"/>
              </a:xfrm>
              <a:custGeom>
                <a:rect b="b" l="l" r="r" t="t"/>
                <a:pathLst>
                  <a:path extrusionOk="0" h="164" w="6162">
                    <a:moveTo>
                      <a:pt x="82" y="0"/>
                    </a:moveTo>
                    <a:cubicBezTo>
                      <a:pt x="36" y="0"/>
                      <a:pt x="1" y="37"/>
                      <a:pt x="1" y="82"/>
                    </a:cubicBezTo>
                    <a:cubicBezTo>
                      <a:pt x="1" y="126"/>
                      <a:pt x="36" y="163"/>
                      <a:pt x="82" y="163"/>
                    </a:cubicBezTo>
                    <a:lnTo>
                      <a:pt x="6080" y="163"/>
                    </a:lnTo>
                    <a:cubicBezTo>
                      <a:pt x="6127" y="163"/>
                      <a:pt x="6161" y="126"/>
                      <a:pt x="6161" y="82"/>
                    </a:cubicBezTo>
                    <a:cubicBezTo>
                      <a:pt x="6161" y="37"/>
                      <a:pt x="6124" y="0"/>
                      <a:pt x="6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a:off x="3223350" y="2001950"/>
                <a:ext cx="30875" cy="30875"/>
              </a:xfrm>
              <a:custGeom>
                <a:rect b="b" l="l" r="r" t="t"/>
                <a:pathLst>
                  <a:path extrusionOk="0" h="1235" w="1235">
                    <a:moveTo>
                      <a:pt x="617" y="0"/>
                    </a:moveTo>
                    <a:cubicBezTo>
                      <a:pt x="277" y="0"/>
                      <a:pt x="1" y="277"/>
                      <a:pt x="1" y="617"/>
                    </a:cubicBezTo>
                    <a:cubicBezTo>
                      <a:pt x="1" y="957"/>
                      <a:pt x="277" y="1234"/>
                      <a:pt x="617" y="1234"/>
                    </a:cubicBezTo>
                    <a:cubicBezTo>
                      <a:pt x="958" y="1234"/>
                      <a:pt x="1234" y="957"/>
                      <a:pt x="1234" y="617"/>
                    </a:cubicBezTo>
                    <a:cubicBezTo>
                      <a:pt x="1234" y="277"/>
                      <a:pt x="958"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p:nvPr/>
            </p:nvSpPr>
            <p:spPr>
              <a:xfrm>
                <a:off x="2679100" y="2009100"/>
                <a:ext cx="35625" cy="16475"/>
              </a:xfrm>
              <a:custGeom>
                <a:rect b="b" l="l" r="r" t="t"/>
                <a:pathLst>
                  <a:path extrusionOk="0" h="659" w="1425">
                    <a:moveTo>
                      <a:pt x="329" y="0"/>
                    </a:moveTo>
                    <a:cubicBezTo>
                      <a:pt x="147" y="0"/>
                      <a:pt x="1" y="147"/>
                      <a:pt x="1" y="330"/>
                    </a:cubicBezTo>
                    <a:cubicBezTo>
                      <a:pt x="1" y="511"/>
                      <a:pt x="148" y="658"/>
                      <a:pt x="329" y="658"/>
                    </a:cubicBezTo>
                    <a:lnTo>
                      <a:pt x="1095" y="658"/>
                    </a:lnTo>
                    <a:cubicBezTo>
                      <a:pt x="1277" y="658"/>
                      <a:pt x="1425" y="511"/>
                      <a:pt x="1425" y="330"/>
                    </a:cubicBezTo>
                    <a:cubicBezTo>
                      <a:pt x="1425" y="147"/>
                      <a:pt x="1277" y="0"/>
                      <a:pt x="1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7"/>
              <p:cNvSpPr/>
              <p:nvPr/>
            </p:nvSpPr>
            <p:spPr>
              <a:xfrm>
                <a:off x="2740975" y="2009100"/>
                <a:ext cx="294175" cy="16475"/>
              </a:xfrm>
              <a:custGeom>
                <a:rect b="b" l="l" r="r" t="t"/>
                <a:pathLst>
                  <a:path extrusionOk="0" h="659" w="11767">
                    <a:moveTo>
                      <a:pt x="330" y="0"/>
                    </a:moveTo>
                    <a:cubicBezTo>
                      <a:pt x="148" y="0"/>
                      <a:pt x="1" y="147"/>
                      <a:pt x="1" y="330"/>
                    </a:cubicBezTo>
                    <a:cubicBezTo>
                      <a:pt x="1" y="511"/>
                      <a:pt x="150" y="658"/>
                      <a:pt x="330" y="658"/>
                    </a:cubicBezTo>
                    <a:lnTo>
                      <a:pt x="1825" y="658"/>
                    </a:lnTo>
                    <a:cubicBezTo>
                      <a:pt x="2006" y="658"/>
                      <a:pt x="2154" y="511"/>
                      <a:pt x="2154" y="330"/>
                    </a:cubicBezTo>
                    <a:cubicBezTo>
                      <a:pt x="2154" y="147"/>
                      <a:pt x="2006" y="0"/>
                      <a:pt x="1825" y="0"/>
                    </a:cubicBezTo>
                    <a:close/>
                    <a:moveTo>
                      <a:pt x="3534" y="0"/>
                    </a:moveTo>
                    <a:cubicBezTo>
                      <a:pt x="3353" y="0"/>
                      <a:pt x="3206" y="147"/>
                      <a:pt x="3206" y="330"/>
                    </a:cubicBezTo>
                    <a:cubicBezTo>
                      <a:pt x="3206" y="511"/>
                      <a:pt x="3354" y="658"/>
                      <a:pt x="3534" y="658"/>
                    </a:cubicBezTo>
                    <a:lnTo>
                      <a:pt x="5029" y="658"/>
                    </a:lnTo>
                    <a:cubicBezTo>
                      <a:pt x="5211" y="658"/>
                      <a:pt x="5358" y="511"/>
                      <a:pt x="5358" y="330"/>
                    </a:cubicBezTo>
                    <a:cubicBezTo>
                      <a:pt x="5358" y="147"/>
                      <a:pt x="5211" y="0"/>
                      <a:pt x="5029" y="0"/>
                    </a:cubicBezTo>
                    <a:close/>
                    <a:moveTo>
                      <a:pt x="6739" y="0"/>
                    </a:moveTo>
                    <a:cubicBezTo>
                      <a:pt x="6556" y="0"/>
                      <a:pt x="6410" y="147"/>
                      <a:pt x="6410" y="330"/>
                    </a:cubicBezTo>
                    <a:cubicBezTo>
                      <a:pt x="6410" y="511"/>
                      <a:pt x="6558" y="658"/>
                      <a:pt x="6739" y="658"/>
                    </a:cubicBezTo>
                    <a:lnTo>
                      <a:pt x="8234" y="658"/>
                    </a:lnTo>
                    <a:cubicBezTo>
                      <a:pt x="8414" y="658"/>
                      <a:pt x="8562" y="511"/>
                      <a:pt x="8562" y="330"/>
                    </a:cubicBezTo>
                    <a:cubicBezTo>
                      <a:pt x="8562" y="147"/>
                      <a:pt x="8414" y="0"/>
                      <a:pt x="8234" y="0"/>
                    </a:cubicBezTo>
                    <a:close/>
                    <a:moveTo>
                      <a:pt x="9942" y="0"/>
                    </a:moveTo>
                    <a:cubicBezTo>
                      <a:pt x="9760" y="0"/>
                      <a:pt x="9613" y="147"/>
                      <a:pt x="9613" y="330"/>
                    </a:cubicBezTo>
                    <a:cubicBezTo>
                      <a:pt x="9613" y="511"/>
                      <a:pt x="9761" y="658"/>
                      <a:pt x="9942" y="658"/>
                    </a:cubicBezTo>
                    <a:lnTo>
                      <a:pt x="11437" y="658"/>
                    </a:lnTo>
                    <a:cubicBezTo>
                      <a:pt x="11619" y="658"/>
                      <a:pt x="11766" y="511"/>
                      <a:pt x="11766" y="330"/>
                    </a:cubicBezTo>
                    <a:cubicBezTo>
                      <a:pt x="11766" y="147"/>
                      <a:pt x="11617" y="0"/>
                      <a:pt x="11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p:nvPr/>
            </p:nvSpPr>
            <p:spPr>
              <a:xfrm>
                <a:off x="3061400" y="2009100"/>
                <a:ext cx="35625" cy="16475"/>
              </a:xfrm>
              <a:custGeom>
                <a:rect b="b" l="l" r="r" t="t"/>
                <a:pathLst>
                  <a:path extrusionOk="0" h="659" w="1425">
                    <a:moveTo>
                      <a:pt x="330" y="0"/>
                    </a:moveTo>
                    <a:cubicBezTo>
                      <a:pt x="147" y="0"/>
                      <a:pt x="0" y="147"/>
                      <a:pt x="0" y="330"/>
                    </a:cubicBezTo>
                    <a:cubicBezTo>
                      <a:pt x="0" y="511"/>
                      <a:pt x="148" y="658"/>
                      <a:pt x="330" y="658"/>
                    </a:cubicBezTo>
                    <a:lnTo>
                      <a:pt x="1096" y="658"/>
                    </a:lnTo>
                    <a:cubicBezTo>
                      <a:pt x="1278" y="658"/>
                      <a:pt x="1424" y="511"/>
                      <a:pt x="1424" y="330"/>
                    </a:cubicBezTo>
                    <a:cubicBezTo>
                      <a:pt x="1424" y="147"/>
                      <a:pt x="1277"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7"/>
              <p:cNvSpPr/>
              <p:nvPr/>
            </p:nvSpPr>
            <p:spPr>
              <a:xfrm>
                <a:off x="1520225" y="2015300"/>
                <a:ext cx="1169125" cy="235550"/>
              </a:xfrm>
              <a:custGeom>
                <a:rect b="b" l="l" r="r" t="t"/>
                <a:pathLst>
                  <a:path extrusionOk="0" h="9422" w="46765">
                    <a:moveTo>
                      <a:pt x="9349" y="0"/>
                    </a:moveTo>
                    <a:cubicBezTo>
                      <a:pt x="9328" y="0"/>
                      <a:pt x="9306" y="9"/>
                      <a:pt x="9291" y="24"/>
                    </a:cubicBezTo>
                    <a:lnTo>
                      <a:pt x="34" y="9281"/>
                    </a:lnTo>
                    <a:cubicBezTo>
                      <a:pt x="1" y="9313"/>
                      <a:pt x="1" y="9365"/>
                      <a:pt x="34" y="9397"/>
                    </a:cubicBezTo>
                    <a:cubicBezTo>
                      <a:pt x="50" y="9413"/>
                      <a:pt x="70" y="9421"/>
                      <a:pt x="92" y="9421"/>
                    </a:cubicBezTo>
                    <a:cubicBezTo>
                      <a:pt x="114" y="9421"/>
                      <a:pt x="135" y="9414"/>
                      <a:pt x="152" y="9395"/>
                    </a:cubicBezTo>
                    <a:lnTo>
                      <a:pt x="9384" y="163"/>
                    </a:lnTo>
                    <a:lnTo>
                      <a:pt x="46683" y="163"/>
                    </a:lnTo>
                    <a:cubicBezTo>
                      <a:pt x="46727" y="163"/>
                      <a:pt x="46764" y="126"/>
                      <a:pt x="46764" y="82"/>
                    </a:cubicBezTo>
                    <a:cubicBezTo>
                      <a:pt x="46764" y="36"/>
                      <a:pt x="46727" y="0"/>
                      <a:pt x="466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p:nvPr/>
            </p:nvSpPr>
            <p:spPr>
              <a:xfrm>
                <a:off x="2102650" y="1925075"/>
                <a:ext cx="175350" cy="94350"/>
              </a:xfrm>
              <a:custGeom>
                <a:rect b="b" l="l" r="r" t="t"/>
                <a:pathLst>
                  <a:path extrusionOk="0" h="3774" w="7014">
                    <a:moveTo>
                      <a:pt x="3699" y="1"/>
                    </a:moveTo>
                    <a:cubicBezTo>
                      <a:pt x="3677" y="1"/>
                      <a:pt x="3655" y="11"/>
                      <a:pt x="3641" y="25"/>
                    </a:cubicBezTo>
                    <a:lnTo>
                      <a:pt x="33" y="3633"/>
                    </a:lnTo>
                    <a:cubicBezTo>
                      <a:pt x="0" y="3665"/>
                      <a:pt x="0" y="3717"/>
                      <a:pt x="33" y="3748"/>
                    </a:cubicBezTo>
                    <a:cubicBezTo>
                      <a:pt x="49" y="3765"/>
                      <a:pt x="70" y="3773"/>
                      <a:pt x="92" y="3773"/>
                    </a:cubicBezTo>
                    <a:cubicBezTo>
                      <a:pt x="113" y="3773"/>
                      <a:pt x="133" y="3766"/>
                      <a:pt x="149" y="3747"/>
                    </a:cubicBezTo>
                    <a:lnTo>
                      <a:pt x="3734" y="164"/>
                    </a:lnTo>
                    <a:lnTo>
                      <a:pt x="6932" y="164"/>
                    </a:lnTo>
                    <a:cubicBezTo>
                      <a:pt x="6976" y="164"/>
                      <a:pt x="7013" y="127"/>
                      <a:pt x="7013" y="82"/>
                    </a:cubicBezTo>
                    <a:cubicBezTo>
                      <a:pt x="7013" y="38"/>
                      <a:pt x="6976" y="1"/>
                      <a:pt x="6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
              <p:cNvSpPr/>
              <p:nvPr/>
            </p:nvSpPr>
            <p:spPr>
              <a:xfrm>
                <a:off x="2260500" y="1911750"/>
                <a:ext cx="30900" cy="30875"/>
              </a:xfrm>
              <a:custGeom>
                <a:rect b="b" l="l" r="r" t="t"/>
                <a:pathLst>
                  <a:path extrusionOk="0" h="1235" w="1236">
                    <a:moveTo>
                      <a:pt x="618" y="0"/>
                    </a:moveTo>
                    <a:cubicBezTo>
                      <a:pt x="278" y="0"/>
                      <a:pt x="0" y="276"/>
                      <a:pt x="0" y="617"/>
                    </a:cubicBezTo>
                    <a:cubicBezTo>
                      <a:pt x="0" y="958"/>
                      <a:pt x="278" y="1234"/>
                      <a:pt x="618" y="1234"/>
                    </a:cubicBezTo>
                    <a:cubicBezTo>
                      <a:pt x="958" y="1234"/>
                      <a:pt x="1235" y="958"/>
                      <a:pt x="1235" y="617"/>
                    </a:cubicBezTo>
                    <a:cubicBezTo>
                      <a:pt x="1235" y="276"/>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a:off x="2538650" y="2015275"/>
                <a:ext cx="461325" cy="131575"/>
              </a:xfrm>
              <a:custGeom>
                <a:rect b="b" l="l" r="r" t="t"/>
                <a:pathLst>
                  <a:path extrusionOk="0" h="5263" w="18453">
                    <a:moveTo>
                      <a:pt x="91" y="1"/>
                    </a:moveTo>
                    <a:cubicBezTo>
                      <a:pt x="70" y="1"/>
                      <a:pt x="49" y="9"/>
                      <a:pt x="33" y="25"/>
                    </a:cubicBezTo>
                    <a:cubicBezTo>
                      <a:pt x="0" y="57"/>
                      <a:pt x="0" y="109"/>
                      <a:pt x="33" y="140"/>
                    </a:cubicBezTo>
                    <a:lnTo>
                      <a:pt x="5130" y="5238"/>
                    </a:lnTo>
                    <a:cubicBezTo>
                      <a:pt x="5147" y="5254"/>
                      <a:pt x="5167" y="5263"/>
                      <a:pt x="5189" y="5263"/>
                    </a:cubicBezTo>
                    <a:lnTo>
                      <a:pt x="18372" y="5263"/>
                    </a:lnTo>
                    <a:cubicBezTo>
                      <a:pt x="18419" y="5263"/>
                      <a:pt x="18452" y="5225"/>
                      <a:pt x="18452" y="5180"/>
                    </a:cubicBezTo>
                    <a:cubicBezTo>
                      <a:pt x="18452" y="5135"/>
                      <a:pt x="18415" y="5099"/>
                      <a:pt x="18371" y="5099"/>
                    </a:cubicBezTo>
                    <a:lnTo>
                      <a:pt x="5222" y="5099"/>
                    </a:lnTo>
                    <a:lnTo>
                      <a:pt x="148" y="25"/>
                    </a:lnTo>
                    <a:cubicBezTo>
                      <a:pt x="133" y="9"/>
                      <a:pt x="112"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p:nvPr/>
            </p:nvSpPr>
            <p:spPr>
              <a:xfrm>
                <a:off x="2982525" y="2129350"/>
                <a:ext cx="30875" cy="30875"/>
              </a:xfrm>
              <a:custGeom>
                <a:rect b="b" l="l" r="r" t="t"/>
                <a:pathLst>
                  <a:path extrusionOk="0" h="1235" w="1235">
                    <a:moveTo>
                      <a:pt x="617" y="1"/>
                    </a:moveTo>
                    <a:cubicBezTo>
                      <a:pt x="277" y="1"/>
                      <a:pt x="0" y="277"/>
                      <a:pt x="0" y="618"/>
                    </a:cubicBezTo>
                    <a:cubicBezTo>
                      <a:pt x="0" y="959"/>
                      <a:pt x="277" y="1235"/>
                      <a:pt x="617" y="1235"/>
                    </a:cubicBezTo>
                    <a:cubicBezTo>
                      <a:pt x="957" y="1235"/>
                      <a:pt x="1234" y="959"/>
                      <a:pt x="1234" y="618"/>
                    </a:cubicBezTo>
                    <a:cubicBezTo>
                      <a:pt x="1234" y="277"/>
                      <a:pt x="957" y="1"/>
                      <a:pt x="6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a:off x="1997625" y="2015300"/>
                <a:ext cx="1841950" cy="415750"/>
              </a:xfrm>
              <a:custGeom>
                <a:rect b="b" l="l" r="r" t="t"/>
                <a:pathLst>
                  <a:path extrusionOk="0" h="16630" w="73678">
                    <a:moveTo>
                      <a:pt x="92" y="0"/>
                    </a:moveTo>
                    <a:cubicBezTo>
                      <a:pt x="71" y="0"/>
                      <a:pt x="50" y="8"/>
                      <a:pt x="33" y="24"/>
                    </a:cubicBezTo>
                    <a:cubicBezTo>
                      <a:pt x="1" y="56"/>
                      <a:pt x="1" y="108"/>
                      <a:pt x="33" y="139"/>
                    </a:cubicBezTo>
                    <a:lnTo>
                      <a:pt x="16498" y="16605"/>
                    </a:lnTo>
                    <a:cubicBezTo>
                      <a:pt x="16514" y="16621"/>
                      <a:pt x="16535" y="16629"/>
                      <a:pt x="16557" y="16629"/>
                    </a:cubicBezTo>
                    <a:lnTo>
                      <a:pt x="73595" y="16629"/>
                    </a:lnTo>
                    <a:cubicBezTo>
                      <a:pt x="73641" y="16629"/>
                      <a:pt x="73677" y="16592"/>
                      <a:pt x="73676" y="16548"/>
                    </a:cubicBezTo>
                    <a:cubicBezTo>
                      <a:pt x="73676" y="16503"/>
                      <a:pt x="73639" y="16466"/>
                      <a:pt x="73595" y="16466"/>
                    </a:cubicBezTo>
                    <a:lnTo>
                      <a:pt x="16590" y="16466"/>
                    </a:lnTo>
                    <a:lnTo>
                      <a:pt x="148" y="24"/>
                    </a:lnTo>
                    <a:cubicBezTo>
                      <a:pt x="133" y="8"/>
                      <a:pt x="112"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a:off x="3822050" y="2413550"/>
                <a:ext cx="30875" cy="30850"/>
              </a:xfrm>
              <a:custGeom>
                <a:rect b="b" l="l" r="r" t="t"/>
                <a:pathLst>
                  <a:path extrusionOk="0" h="1234" w="1235">
                    <a:moveTo>
                      <a:pt x="618" y="0"/>
                    </a:moveTo>
                    <a:cubicBezTo>
                      <a:pt x="277" y="0"/>
                      <a:pt x="0" y="277"/>
                      <a:pt x="0" y="618"/>
                    </a:cubicBezTo>
                    <a:cubicBezTo>
                      <a:pt x="0" y="958"/>
                      <a:pt x="277" y="1234"/>
                      <a:pt x="618" y="1234"/>
                    </a:cubicBezTo>
                    <a:cubicBezTo>
                      <a:pt x="958" y="1234"/>
                      <a:pt x="1234" y="958"/>
                      <a:pt x="1234" y="618"/>
                    </a:cubicBezTo>
                    <a:cubicBezTo>
                      <a:pt x="1234" y="277"/>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
              <p:cNvSpPr/>
              <p:nvPr/>
            </p:nvSpPr>
            <p:spPr>
              <a:xfrm>
                <a:off x="2220000" y="2015325"/>
                <a:ext cx="10525" cy="4100"/>
              </a:xfrm>
              <a:custGeom>
                <a:rect b="b" l="l" r="r" t="t"/>
                <a:pathLst>
                  <a:path extrusionOk="0" h="164" w="421">
                    <a:moveTo>
                      <a:pt x="82" y="0"/>
                    </a:moveTo>
                    <a:cubicBezTo>
                      <a:pt x="38" y="0"/>
                      <a:pt x="1" y="37"/>
                      <a:pt x="1" y="82"/>
                    </a:cubicBezTo>
                    <a:cubicBezTo>
                      <a:pt x="1" y="126"/>
                      <a:pt x="38" y="163"/>
                      <a:pt x="82" y="163"/>
                    </a:cubicBezTo>
                    <a:lnTo>
                      <a:pt x="339" y="163"/>
                    </a:lnTo>
                    <a:cubicBezTo>
                      <a:pt x="384" y="163"/>
                      <a:pt x="420" y="126"/>
                      <a:pt x="420" y="82"/>
                    </a:cubicBezTo>
                    <a:cubicBezTo>
                      <a:pt x="420" y="37"/>
                      <a:pt x="383" y="0"/>
                      <a:pt x="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p:nvPr/>
            </p:nvSpPr>
            <p:spPr>
              <a:xfrm>
                <a:off x="2213025" y="2001950"/>
                <a:ext cx="30875" cy="30875"/>
              </a:xfrm>
              <a:custGeom>
                <a:rect b="b" l="l" r="r" t="t"/>
                <a:pathLst>
                  <a:path extrusionOk="0" h="1235" w="1235">
                    <a:moveTo>
                      <a:pt x="618" y="0"/>
                    </a:moveTo>
                    <a:cubicBezTo>
                      <a:pt x="276" y="0"/>
                      <a:pt x="0" y="275"/>
                      <a:pt x="0" y="617"/>
                    </a:cubicBezTo>
                    <a:cubicBezTo>
                      <a:pt x="0" y="958"/>
                      <a:pt x="276" y="1234"/>
                      <a:pt x="618" y="1234"/>
                    </a:cubicBezTo>
                    <a:cubicBezTo>
                      <a:pt x="958" y="1234"/>
                      <a:pt x="1234" y="958"/>
                      <a:pt x="1234" y="617"/>
                    </a:cubicBezTo>
                    <a:cubicBezTo>
                      <a:pt x="1234" y="275"/>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
              <p:cNvSpPr/>
              <p:nvPr/>
            </p:nvSpPr>
            <p:spPr>
              <a:xfrm>
                <a:off x="2275150" y="2015325"/>
                <a:ext cx="10475" cy="4100"/>
              </a:xfrm>
              <a:custGeom>
                <a:rect b="b" l="l" r="r" t="t"/>
                <a:pathLst>
                  <a:path extrusionOk="0" h="164" w="419">
                    <a:moveTo>
                      <a:pt x="82" y="0"/>
                    </a:moveTo>
                    <a:cubicBezTo>
                      <a:pt x="37" y="0"/>
                      <a:pt x="0" y="37"/>
                      <a:pt x="0" y="82"/>
                    </a:cubicBezTo>
                    <a:cubicBezTo>
                      <a:pt x="0" y="126"/>
                      <a:pt x="37" y="163"/>
                      <a:pt x="82" y="163"/>
                    </a:cubicBezTo>
                    <a:lnTo>
                      <a:pt x="337" y="163"/>
                    </a:lnTo>
                    <a:cubicBezTo>
                      <a:pt x="384" y="163"/>
                      <a:pt x="419" y="126"/>
                      <a:pt x="419" y="82"/>
                    </a:cubicBezTo>
                    <a:cubicBezTo>
                      <a:pt x="419" y="37"/>
                      <a:pt x="383" y="0"/>
                      <a:pt x="3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7"/>
              <p:cNvSpPr/>
              <p:nvPr/>
            </p:nvSpPr>
            <p:spPr>
              <a:xfrm>
                <a:off x="2268150" y="2001950"/>
                <a:ext cx="30875" cy="30875"/>
              </a:xfrm>
              <a:custGeom>
                <a:rect b="b" l="l" r="r" t="t"/>
                <a:pathLst>
                  <a:path extrusionOk="0" h="1235" w="1235">
                    <a:moveTo>
                      <a:pt x="617" y="0"/>
                    </a:moveTo>
                    <a:cubicBezTo>
                      <a:pt x="277" y="0"/>
                      <a:pt x="1" y="277"/>
                      <a:pt x="1" y="617"/>
                    </a:cubicBezTo>
                    <a:cubicBezTo>
                      <a:pt x="1" y="957"/>
                      <a:pt x="277" y="1234"/>
                      <a:pt x="617" y="1234"/>
                    </a:cubicBezTo>
                    <a:cubicBezTo>
                      <a:pt x="959" y="1234"/>
                      <a:pt x="1235" y="957"/>
                      <a:pt x="1235" y="617"/>
                    </a:cubicBezTo>
                    <a:cubicBezTo>
                      <a:pt x="1235" y="277"/>
                      <a:pt x="959"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7"/>
              <p:cNvSpPr/>
              <p:nvPr/>
            </p:nvSpPr>
            <p:spPr>
              <a:xfrm>
                <a:off x="2330300" y="2015325"/>
                <a:ext cx="10475" cy="4100"/>
              </a:xfrm>
              <a:custGeom>
                <a:rect b="b" l="l" r="r" t="t"/>
                <a:pathLst>
                  <a:path extrusionOk="0" h="164" w="419">
                    <a:moveTo>
                      <a:pt x="82" y="0"/>
                    </a:moveTo>
                    <a:cubicBezTo>
                      <a:pt x="37" y="0"/>
                      <a:pt x="0" y="37"/>
                      <a:pt x="0" y="82"/>
                    </a:cubicBezTo>
                    <a:cubicBezTo>
                      <a:pt x="0" y="126"/>
                      <a:pt x="37" y="163"/>
                      <a:pt x="82" y="163"/>
                    </a:cubicBezTo>
                    <a:lnTo>
                      <a:pt x="337" y="163"/>
                    </a:lnTo>
                    <a:cubicBezTo>
                      <a:pt x="384" y="163"/>
                      <a:pt x="419" y="126"/>
                      <a:pt x="419" y="82"/>
                    </a:cubicBezTo>
                    <a:cubicBezTo>
                      <a:pt x="419" y="37"/>
                      <a:pt x="382" y="0"/>
                      <a:pt x="3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7"/>
              <p:cNvSpPr/>
              <p:nvPr/>
            </p:nvSpPr>
            <p:spPr>
              <a:xfrm>
                <a:off x="2323325" y="2001950"/>
                <a:ext cx="30875" cy="30875"/>
              </a:xfrm>
              <a:custGeom>
                <a:rect b="b" l="l" r="r" t="t"/>
                <a:pathLst>
                  <a:path extrusionOk="0" h="1235" w="1235">
                    <a:moveTo>
                      <a:pt x="617" y="0"/>
                    </a:moveTo>
                    <a:cubicBezTo>
                      <a:pt x="277" y="0"/>
                      <a:pt x="1" y="277"/>
                      <a:pt x="1" y="617"/>
                    </a:cubicBezTo>
                    <a:cubicBezTo>
                      <a:pt x="1" y="957"/>
                      <a:pt x="277" y="1234"/>
                      <a:pt x="617" y="1234"/>
                    </a:cubicBezTo>
                    <a:cubicBezTo>
                      <a:pt x="959" y="1234"/>
                      <a:pt x="1235" y="957"/>
                      <a:pt x="1235" y="617"/>
                    </a:cubicBezTo>
                    <a:cubicBezTo>
                      <a:pt x="1235" y="277"/>
                      <a:pt x="959"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7"/>
              <p:cNvSpPr/>
              <p:nvPr/>
            </p:nvSpPr>
            <p:spPr>
              <a:xfrm>
                <a:off x="1492450" y="2221400"/>
                <a:ext cx="60150" cy="54800"/>
              </a:xfrm>
              <a:custGeom>
                <a:rect b="b" l="l" r="r" t="t"/>
                <a:pathLst>
                  <a:path extrusionOk="0" h="2192" w="2406">
                    <a:moveTo>
                      <a:pt x="1203" y="1"/>
                    </a:moveTo>
                    <a:cubicBezTo>
                      <a:pt x="923" y="1"/>
                      <a:pt x="642" y="108"/>
                      <a:pt x="428" y="322"/>
                    </a:cubicBezTo>
                    <a:cubicBezTo>
                      <a:pt x="1" y="749"/>
                      <a:pt x="1" y="1443"/>
                      <a:pt x="428" y="1871"/>
                    </a:cubicBezTo>
                    <a:cubicBezTo>
                      <a:pt x="642" y="2085"/>
                      <a:pt x="923" y="2191"/>
                      <a:pt x="1203" y="2191"/>
                    </a:cubicBezTo>
                    <a:cubicBezTo>
                      <a:pt x="1483" y="2191"/>
                      <a:pt x="1764" y="2085"/>
                      <a:pt x="1977" y="1871"/>
                    </a:cubicBezTo>
                    <a:cubicBezTo>
                      <a:pt x="2406" y="1443"/>
                      <a:pt x="2406" y="749"/>
                      <a:pt x="1977" y="322"/>
                    </a:cubicBezTo>
                    <a:cubicBezTo>
                      <a:pt x="1764" y="108"/>
                      <a:pt x="1483" y="1"/>
                      <a:pt x="1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7"/>
              <p:cNvSpPr/>
              <p:nvPr/>
            </p:nvSpPr>
            <p:spPr>
              <a:xfrm>
                <a:off x="2638300" y="2117400"/>
                <a:ext cx="60150" cy="54800"/>
              </a:xfrm>
              <a:custGeom>
                <a:rect b="b" l="l" r="r" t="t"/>
                <a:pathLst>
                  <a:path extrusionOk="0" h="2192" w="2406">
                    <a:moveTo>
                      <a:pt x="1203" y="1"/>
                    </a:moveTo>
                    <a:cubicBezTo>
                      <a:pt x="923" y="1"/>
                      <a:pt x="642" y="108"/>
                      <a:pt x="428" y="321"/>
                    </a:cubicBezTo>
                    <a:cubicBezTo>
                      <a:pt x="1" y="750"/>
                      <a:pt x="1" y="1443"/>
                      <a:pt x="428" y="1870"/>
                    </a:cubicBezTo>
                    <a:cubicBezTo>
                      <a:pt x="642" y="2085"/>
                      <a:pt x="923" y="2192"/>
                      <a:pt x="1203" y="2192"/>
                    </a:cubicBezTo>
                    <a:cubicBezTo>
                      <a:pt x="1483" y="2192"/>
                      <a:pt x="1764" y="2085"/>
                      <a:pt x="1977" y="1870"/>
                    </a:cubicBezTo>
                    <a:cubicBezTo>
                      <a:pt x="2406" y="1443"/>
                      <a:pt x="2406" y="750"/>
                      <a:pt x="1977" y="321"/>
                    </a:cubicBezTo>
                    <a:cubicBezTo>
                      <a:pt x="1764" y="108"/>
                      <a:pt x="1483" y="1"/>
                      <a:pt x="1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7"/>
              <p:cNvSpPr/>
              <p:nvPr/>
            </p:nvSpPr>
            <p:spPr>
              <a:xfrm>
                <a:off x="1723875" y="1989975"/>
                <a:ext cx="60150" cy="54800"/>
              </a:xfrm>
              <a:custGeom>
                <a:rect b="b" l="l" r="r" t="t"/>
                <a:pathLst>
                  <a:path extrusionOk="0" h="2192" w="2406">
                    <a:moveTo>
                      <a:pt x="1203" y="0"/>
                    </a:moveTo>
                    <a:cubicBezTo>
                      <a:pt x="923" y="0"/>
                      <a:pt x="642" y="108"/>
                      <a:pt x="428" y="322"/>
                    </a:cubicBezTo>
                    <a:cubicBezTo>
                      <a:pt x="1" y="749"/>
                      <a:pt x="1" y="1443"/>
                      <a:pt x="428" y="1871"/>
                    </a:cubicBezTo>
                    <a:cubicBezTo>
                      <a:pt x="642" y="2085"/>
                      <a:pt x="923" y="2191"/>
                      <a:pt x="1203" y="2191"/>
                    </a:cubicBezTo>
                    <a:cubicBezTo>
                      <a:pt x="1483" y="2191"/>
                      <a:pt x="1764" y="2085"/>
                      <a:pt x="1977" y="1871"/>
                    </a:cubicBezTo>
                    <a:cubicBezTo>
                      <a:pt x="2406" y="1443"/>
                      <a:pt x="2406" y="749"/>
                      <a:pt x="1977" y="322"/>
                    </a:cubicBezTo>
                    <a:cubicBezTo>
                      <a:pt x="1764" y="108"/>
                      <a:pt x="1483" y="0"/>
                      <a:pt x="1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7"/>
              <p:cNvSpPr/>
              <p:nvPr/>
            </p:nvSpPr>
            <p:spPr>
              <a:xfrm>
                <a:off x="2381475" y="2401600"/>
                <a:ext cx="60150" cy="54800"/>
              </a:xfrm>
              <a:custGeom>
                <a:rect b="b" l="l" r="r" t="t"/>
                <a:pathLst>
                  <a:path extrusionOk="0" h="2192" w="2406">
                    <a:moveTo>
                      <a:pt x="1203" y="0"/>
                    </a:moveTo>
                    <a:cubicBezTo>
                      <a:pt x="922" y="0"/>
                      <a:pt x="642" y="107"/>
                      <a:pt x="428" y="322"/>
                    </a:cubicBezTo>
                    <a:cubicBezTo>
                      <a:pt x="0" y="749"/>
                      <a:pt x="0" y="1442"/>
                      <a:pt x="428" y="1871"/>
                    </a:cubicBezTo>
                    <a:cubicBezTo>
                      <a:pt x="642" y="2084"/>
                      <a:pt x="922" y="2191"/>
                      <a:pt x="1203" y="2191"/>
                    </a:cubicBezTo>
                    <a:cubicBezTo>
                      <a:pt x="1483" y="2191"/>
                      <a:pt x="1763" y="2084"/>
                      <a:pt x="1977" y="1871"/>
                    </a:cubicBezTo>
                    <a:cubicBezTo>
                      <a:pt x="2405" y="1442"/>
                      <a:pt x="2405" y="749"/>
                      <a:pt x="1977" y="322"/>
                    </a:cubicBezTo>
                    <a:cubicBezTo>
                      <a:pt x="1763" y="107"/>
                      <a:pt x="1483" y="0"/>
                      <a:pt x="1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p:nvPr/>
            </p:nvSpPr>
            <p:spPr>
              <a:xfrm>
                <a:off x="1972525" y="1990000"/>
                <a:ext cx="54775" cy="54775"/>
              </a:xfrm>
              <a:custGeom>
                <a:rect b="b" l="l" r="r" t="t"/>
                <a:pathLst>
                  <a:path extrusionOk="0" h="2191" w="2191">
                    <a:moveTo>
                      <a:pt x="1096" y="0"/>
                    </a:moveTo>
                    <a:cubicBezTo>
                      <a:pt x="490" y="0"/>
                      <a:pt x="0" y="490"/>
                      <a:pt x="0" y="1095"/>
                    </a:cubicBezTo>
                    <a:cubicBezTo>
                      <a:pt x="0" y="1699"/>
                      <a:pt x="490" y="2191"/>
                      <a:pt x="1096" y="2191"/>
                    </a:cubicBezTo>
                    <a:cubicBezTo>
                      <a:pt x="1700" y="2191"/>
                      <a:pt x="2191" y="1699"/>
                      <a:pt x="2191" y="1095"/>
                    </a:cubicBezTo>
                    <a:cubicBezTo>
                      <a:pt x="2191" y="490"/>
                      <a:pt x="1700"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17"/>
            <p:cNvGrpSpPr/>
            <p:nvPr/>
          </p:nvGrpSpPr>
          <p:grpSpPr>
            <a:xfrm>
              <a:off x="7424013" y="68227"/>
              <a:ext cx="2013511" cy="471285"/>
              <a:chOff x="5000750" y="481775"/>
              <a:chExt cx="1329050" cy="311100"/>
            </a:xfrm>
          </p:grpSpPr>
          <p:sp>
            <p:nvSpPr>
              <p:cNvPr id="431" name="Google Shape;431;p17"/>
              <p:cNvSpPr/>
              <p:nvPr/>
            </p:nvSpPr>
            <p:spPr>
              <a:xfrm>
                <a:off x="5026400" y="621850"/>
                <a:ext cx="1303400" cy="147700"/>
              </a:xfrm>
              <a:custGeom>
                <a:rect b="b" l="l" r="r" t="t"/>
                <a:pathLst>
                  <a:path extrusionOk="0" h="5908" w="52136">
                    <a:moveTo>
                      <a:pt x="24815" y="0"/>
                    </a:moveTo>
                    <a:lnTo>
                      <a:pt x="19094" y="5721"/>
                    </a:lnTo>
                    <a:lnTo>
                      <a:pt x="1" y="5721"/>
                    </a:lnTo>
                    <a:lnTo>
                      <a:pt x="1" y="5908"/>
                    </a:lnTo>
                    <a:lnTo>
                      <a:pt x="19170" y="5908"/>
                    </a:lnTo>
                    <a:lnTo>
                      <a:pt x="24891" y="186"/>
                    </a:lnTo>
                    <a:lnTo>
                      <a:pt x="52136" y="186"/>
                    </a:lnTo>
                    <a:cubicBezTo>
                      <a:pt x="52090" y="135"/>
                      <a:pt x="52060" y="69"/>
                      <a:pt x="52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p:nvPr/>
            </p:nvSpPr>
            <p:spPr>
              <a:xfrm>
                <a:off x="5161775" y="575150"/>
                <a:ext cx="1109150" cy="147725"/>
              </a:xfrm>
              <a:custGeom>
                <a:rect b="b" l="l" r="r" t="t"/>
                <a:pathLst>
                  <a:path extrusionOk="0" h="5909" w="44366">
                    <a:moveTo>
                      <a:pt x="19400" y="1"/>
                    </a:moveTo>
                    <a:lnTo>
                      <a:pt x="13679" y="5722"/>
                    </a:lnTo>
                    <a:lnTo>
                      <a:pt x="1" y="5722"/>
                    </a:lnTo>
                    <a:lnTo>
                      <a:pt x="1" y="5908"/>
                    </a:lnTo>
                    <a:lnTo>
                      <a:pt x="13756" y="5908"/>
                    </a:lnTo>
                    <a:lnTo>
                      <a:pt x="19477" y="188"/>
                    </a:lnTo>
                    <a:lnTo>
                      <a:pt x="44350" y="188"/>
                    </a:lnTo>
                    <a:cubicBezTo>
                      <a:pt x="44343" y="125"/>
                      <a:pt x="44349" y="62"/>
                      <a:pt x="443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p:nvPr/>
            </p:nvSpPr>
            <p:spPr>
              <a:xfrm>
                <a:off x="5270725" y="528425"/>
                <a:ext cx="949350" cy="147725"/>
              </a:xfrm>
              <a:custGeom>
                <a:rect b="b" l="l" r="r" t="t"/>
                <a:pathLst>
                  <a:path extrusionOk="0" h="5909" w="37974">
                    <a:moveTo>
                      <a:pt x="15042" y="1"/>
                    </a:moveTo>
                    <a:lnTo>
                      <a:pt x="9321" y="5722"/>
                    </a:lnTo>
                    <a:lnTo>
                      <a:pt x="0" y="5722"/>
                    </a:lnTo>
                    <a:lnTo>
                      <a:pt x="0" y="5908"/>
                    </a:lnTo>
                    <a:lnTo>
                      <a:pt x="9398" y="5908"/>
                    </a:lnTo>
                    <a:lnTo>
                      <a:pt x="15119" y="188"/>
                    </a:lnTo>
                    <a:lnTo>
                      <a:pt x="37974" y="188"/>
                    </a:lnTo>
                    <a:cubicBezTo>
                      <a:pt x="37954" y="128"/>
                      <a:pt x="37949" y="64"/>
                      <a:pt x="379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7"/>
              <p:cNvSpPr/>
              <p:nvPr/>
            </p:nvSpPr>
            <p:spPr>
              <a:xfrm>
                <a:off x="5360950" y="481775"/>
                <a:ext cx="831450" cy="147700"/>
              </a:xfrm>
              <a:custGeom>
                <a:rect b="b" l="l" r="r" t="t"/>
                <a:pathLst>
                  <a:path extrusionOk="0" h="5908" w="33258">
                    <a:moveTo>
                      <a:pt x="11433" y="0"/>
                    </a:moveTo>
                    <a:lnTo>
                      <a:pt x="5712" y="5722"/>
                    </a:lnTo>
                    <a:lnTo>
                      <a:pt x="0" y="5722"/>
                    </a:lnTo>
                    <a:lnTo>
                      <a:pt x="0" y="5908"/>
                    </a:lnTo>
                    <a:lnTo>
                      <a:pt x="5789" y="5908"/>
                    </a:lnTo>
                    <a:lnTo>
                      <a:pt x="11510" y="186"/>
                    </a:lnTo>
                    <a:lnTo>
                      <a:pt x="33257" y="186"/>
                    </a:lnTo>
                    <a:cubicBezTo>
                      <a:pt x="33236" y="125"/>
                      <a:pt x="33228" y="61"/>
                      <a:pt x="332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7"/>
              <p:cNvSpPr/>
              <p:nvPr/>
            </p:nvSpPr>
            <p:spPr>
              <a:xfrm>
                <a:off x="5335300" y="601475"/>
                <a:ext cx="51375" cy="51375"/>
              </a:xfrm>
              <a:custGeom>
                <a:rect b="b" l="l" r="r" t="t"/>
                <a:pathLst>
                  <a:path extrusionOk="0" h="2055" w="2055">
                    <a:moveTo>
                      <a:pt x="2055" y="1027"/>
                    </a:moveTo>
                    <a:cubicBezTo>
                      <a:pt x="2055" y="1594"/>
                      <a:pt x="1596" y="2055"/>
                      <a:pt x="1027" y="2055"/>
                    </a:cubicBezTo>
                    <a:cubicBezTo>
                      <a:pt x="460" y="2055"/>
                      <a:pt x="0" y="1594"/>
                      <a:pt x="0" y="1027"/>
                    </a:cubicBezTo>
                    <a:cubicBezTo>
                      <a:pt x="0" y="460"/>
                      <a:pt x="459" y="0"/>
                      <a:pt x="1027" y="0"/>
                    </a:cubicBezTo>
                    <a:cubicBezTo>
                      <a:pt x="1594" y="0"/>
                      <a:pt x="2055" y="461"/>
                      <a:pt x="2055" y="10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7"/>
              <p:cNvSpPr/>
              <p:nvPr/>
            </p:nvSpPr>
            <p:spPr>
              <a:xfrm>
                <a:off x="5245025" y="648125"/>
                <a:ext cx="51400" cy="51400"/>
              </a:xfrm>
              <a:custGeom>
                <a:rect b="b" l="l" r="r" t="t"/>
                <a:pathLst>
                  <a:path extrusionOk="0" h="2056" w="2056">
                    <a:moveTo>
                      <a:pt x="2055" y="1028"/>
                    </a:moveTo>
                    <a:cubicBezTo>
                      <a:pt x="2055" y="1595"/>
                      <a:pt x="1595" y="2055"/>
                      <a:pt x="1028" y="2055"/>
                    </a:cubicBezTo>
                    <a:cubicBezTo>
                      <a:pt x="459" y="2055"/>
                      <a:pt x="1" y="1594"/>
                      <a:pt x="1" y="1028"/>
                    </a:cubicBezTo>
                    <a:cubicBezTo>
                      <a:pt x="1" y="462"/>
                      <a:pt x="459" y="1"/>
                      <a:pt x="1028" y="1"/>
                    </a:cubicBezTo>
                    <a:cubicBezTo>
                      <a:pt x="1595" y="1"/>
                      <a:pt x="2055" y="462"/>
                      <a:pt x="2055" y="10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7"/>
              <p:cNvSpPr/>
              <p:nvPr/>
            </p:nvSpPr>
            <p:spPr>
              <a:xfrm>
                <a:off x="5134550" y="694825"/>
                <a:ext cx="51400" cy="51400"/>
              </a:xfrm>
              <a:custGeom>
                <a:rect b="b" l="l" r="r" t="t"/>
                <a:pathLst>
                  <a:path extrusionOk="0" h="2056" w="2056">
                    <a:moveTo>
                      <a:pt x="2055" y="1028"/>
                    </a:moveTo>
                    <a:cubicBezTo>
                      <a:pt x="2055" y="1594"/>
                      <a:pt x="1594" y="2055"/>
                      <a:pt x="1028" y="2055"/>
                    </a:cubicBezTo>
                    <a:cubicBezTo>
                      <a:pt x="461" y="2055"/>
                      <a:pt x="0" y="1594"/>
                      <a:pt x="0" y="1028"/>
                    </a:cubicBezTo>
                    <a:cubicBezTo>
                      <a:pt x="0" y="461"/>
                      <a:pt x="461" y="0"/>
                      <a:pt x="1028" y="0"/>
                    </a:cubicBezTo>
                    <a:cubicBezTo>
                      <a:pt x="1595" y="0"/>
                      <a:pt x="2055" y="461"/>
                      <a:pt x="2055" y="10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7"/>
              <p:cNvSpPr/>
              <p:nvPr/>
            </p:nvSpPr>
            <p:spPr>
              <a:xfrm>
                <a:off x="5000750" y="741475"/>
                <a:ext cx="51400" cy="51400"/>
              </a:xfrm>
              <a:custGeom>
                <a:rect b="b" l="l" r="r" t="t"/>
                <a:pathLst>
                  <a:path extrusionOk="0" h="2056" w="2056">
                    <a:moveTo>
                      <a:pt x="2055" y="1028"/>
                    </a:moveTo>
                    <a:cubicBezTo>
                      <a:pt x="2055" y="1596"/>
                      <a:pt x="1596" y="2056"/>
                      <a:pt x="1028" y="2056"/>
                    </a:cubicBezTo>
                    <a:cubicBezTo>
                      <a:pt x="460" y="2056"/>
                      <a:pt x="0" y="1595"/>
                      <a:pt x="0" y="1028"/>
                    </a:cubicBezTo>
                    <a:cubicBezTo>
                      <a:pt x="0" y="462"/>
                      <a:pt x="460" y="1"/>
                      <a:pt x="1028" y="1"/>
                    </a:cubicBezTo>
                    <a:cubicBezTo>
                      <a:pt x="1596" y="1"/>
                      <a:pt x="2055" y="462"/>
                      <a:pt x="2055" y="10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439" name="Shape 439"/>
        <p:cNvGrpSpPr/>
        <p:nvPr/>
      </p:nvGrpSpPr>
      <p:grpSpPr>
        <a:xfrm>
          <a:off x="0" y="0"/>
          <a:ext cx="0" cy="0"/>
          <a:chOff x="0" y="0"/>
          <a:chExt cx="0" cy="0"/>
        </a:xfrm>
      </p:grpSpPr>
      <p:pic>
        <p:nvPicPr>
          <p:cNvPr id="440" name="Google Shape;440;p18"/>
          <p:cNvPicPr preferRelativeResize="0"/>
          <p:nvPr/>
        </p:nvPicPr>
        <p:blipFill>
          <a:blip r:embed="rId2">
            <a:alphaModFix amt="49000"/>
          </a:blip>
          <a:stretch>
            <a:fillRect/>
          </a:stretch>
        </p:blipFill>
        <p:spPr>
          <a:xfrm flipH="1" rot="10800000">
            <a:off x="-1" y="0"/>
            <a:ext cx="9143998" cy="5143500"/>
          </a:xfrm>
          <a:prstGeom prst="rect">
            <a:avLst/>
          </a:prstGeom>
          <a:noFill/>
          <a:ln>
            <a:noFill/>
          </a:ln>
        </p:spPr>
      </p:pic>
      <p:sp>
        <p:nvSpPr>
          <p:cNvPr id="441" name="Google Shape;441;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442" name="Google Shape;442;p18"/>
          <p:cNvGrpSpPr/>
          <p:nvPr/>
        </p:nvGrpSpPr>
        <p:grpSpPr>
          <a:xfrm>
            <a:off x="130659" y="309656"/>
            <a:ext cx="8900286" cy="4910068"/>
            <a:chOff x="130659" y="309656"/>
            <a:chExt cx="8900286" cy="4910068"/>
          </a:xfrm>
        </p:grpSpPr>
        <p:grpSp>
          <p:nvGrpSpPr>
            <p:cNvPr id="443" name="Google Shape;443;p18"/>
            <p:cNvGrpSpPr/>
            <p:nvPr/>
          </p:nvGrpSpPr>
          <p:grpSpPr>
            <a:xfrm>
              <a:off x="130659" y="309656"/>
              <a:ext cx="1165116" cy="459680"/>
              <a:chOff x="1442275" y="2891575"/>
              <a:chExt cx="1370725" cy="540800"/>
            </a:xfrm>
          </p:grpSpPr>
          <p:sp>
            <p:nvSpPr>
              <p:cNvPr id="444" name="Google Shape;444;p18"/>
              <p:cNvSpPr/>
              <p:nvPr/>
            </p:nvSpPr>
            <p:spPr>
              <a:xfrm>
                <a:off x="1494900" y="3227975"/>
                <a:ext cx="629300" cy="8500"/>
              </a:xfrm>
              <a:custGeom>
                <a:rect b="b" l="l" r="r" t="t"/>
                <a:pathLst>
                  <a:path extrusionOk="0" h="340" w="25172">
                    <a:moveTo>
                      <a:pt x="170" y="0"/>
                    </a:moveTo>
                    <a:cubicBezTo>
                      <a:pt x="76" y="0"/>
                      <a:pt x="1" y="76"/>
                      <a:pt x="1" y="170"/>
                    </a:cubicBezTo>
                    <a:cubicBezTo>
                      <a:pt x="1" y="263"/>
                      <a:pt x="76" y="340"/>
                      <a:pt x="170" y="340"/>
                    </a:cubicBezTo>
                    <a:lnTo>
                      <a:pt x="25003" y="340"/>
                    </a:lnTo>
                    <a:cubicBezTo>
                      <a:pt x="25097" y="340"/>
                      <a:pt x="25171" y="263"/>
                      <a:pt x="25171" y="170"/>
                    </a:cubicBezTo>
                    <a:cubicBezTo>
                      <a:pt x="25171" y="76"/>
                      <a:pt x="25095" y="0"/>
                      <a:pt x="250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
              <p:cNvSpPr/>
              <p:nvPr/>
            </p:nvSpPr>
            <p:spPr>
              <a:xfrm>
                <a:off x="2087875" y="3200175"/>
                <a:ext cx="64150" cy="64100"/>
              </a:xfrm>
              <a:custGeom>
                <a:rect b="b" l="l" r="r" t="t"/>
                <a:pathLst>
                  <a:path extrusionOk="0" h="2564" w="2566">
                    <a:moveTo>
                      <a:pt x="1284" y="0"/>
                    </a:moveTo>
                    <a:cubicBezTo>
                      <a:pt x="576" y="0"/>
                      <a:pt x="3" y="574"/>
                      <a:pt x="3" y="1282"/>
                    </a:cubicBezTo>
                    <a:cubicBezTo>
                      <a:pt x="1" y="1989"/>
                      <a:pt x="576" y="2564"/>
                      <a:pt x="1284" y="2564"/>
                    </a:cubicBezTo>
                    <a:cubicBezTo>
                      <a:pt x="1993" y="2564"/>
                      <a:pt x="2566" y="1990"/>
                      <a:pt x="2566" y="1282"/>
                    </a:cubicBezTo>
                    <a:cubicBezTo>
                      <a:pt x="2566" y="574"/>
                      <a:pt x="1993" y="0"/>
                      <a:pt x="12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a:off x="2599250" y="2944225"/>
                <a:ext cx="185975" cy="8500"/>
              </a:xfrm>
              <a:custGeom>
                <a:rect b="b" l="l" r="r" t="t"/>
                <a:pathLst>
                  <a:path extrusionOk="0" h="340" w="7439">
                    <a:moveTo>
                      <a:pt x="171" y="1"/>
                    </a:moveTo>
                    <a:cubicBezTo>
                      <a:pt x="77" y="1"/>
                      <a:pt x="1" y="77"/>
                      <a:pt x="1" y="170"/>
                    </a:cubicBezTo>
                    <a:cubicBezTo>
                      <a:pt x="1" y="264"/>
                      <a:pt x="77" y="340"/>
                      <a:pt x="171" y="340"/>
                    </a:cubicBezTo>
                    <a:lnTo>
                      <a:pt x="7268" y="340"/>
                    </a:lnTo>
                    <a:cubicBezTo>
                      <a:pt x="7362" y="340"/>
                      <a:pt x="7439" y="264"/>
                      <a:pt x="7439" y="170"/>
                    </a:cubicBezTo>
                    <a:cubicBezTo>
                      <a:pt x="7439" y="77"/>
                      <a:pt x="7362" y="1"/>
                      <a:pt x="72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a:off x="2748900" y="2916400"/>
                <a:ext cx="64100" cy="64075"/>
              </a:xfrm>
              <a:custGeom>
                <a:rect b="b" l="l" r="r" t="t"/>
                <a:pathLst>
                  <a:path extrusionOk="0" h="2563" w="2564">
                    <a:moveTo>
                      <a:pt x="1282" y="0"/>
                    </a:moveTo>
                    <a:cubicBezTo>
                      <a:pt x="574" y="0"/>
                      <a:pt x="0" y="573"/>
                      <a:pt x="0" y="1281"/>
                    </a:cubicBezTo>
                    <a:cubicBezTo>
                      <a:pt x="0" y="1990"/>
                      <a:pt x="574" y="2563"/>
                      <a:pt x="1282" y="2563"/>
                    </a:cubicBezTo>
                    <a:cubicBezTo>
                      <a:pt x="1990" y="2563"/>
                      <a:pt x="2564" y="1990"/>
                      <a:pt x="2564" y="1281"/>
                    </a:cubicBezTo>
                    <a:cubicBezTo>
                      <a:pt x="2564" y="573"/>
                      <a:pt x="1990" y="0"/>
                      <a:pt x="1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1737250" y="2944150"/>
                <a:ext cx="575300" cy="290800"/>
              </a:xfrm>
              <a:custGeom>
                <a:rect b="b" l="l" r="r" t="t"/>
                <a:pathLst>
                  <a:path extrusionOk="0" h="11632" w="23012">
                    <a:moveTo>
                      <a:pt x="11558" y="0"/>
                    </a:moveTo>
                    <a:cubicBezTo>
                      <a:pt x="11512" y="0"/>
                      <a:pt x="11470" y="20"/>
                      <a:pt x="11437" y="50"/>
                    </a:cubicBezTo>
                    <a:cubicBezTo>
                      <a:pt x="11437" y="50"/>
                      <a:pt x="8598" y="2885"/>
                      <a:pt x="5758" y="5719"/>
                    </a:cubicBezTo>
                    <a:cubicBezTo>
                      <a:pt x="1" y="11470"/>
                      <a:pt x="1" y="11470"/>
                      <a:pt x="50" y="11586"/>
                    </a:cubicBezTo>
                    <a:lnTo>
                      <a:pt x="213" y="11520"/>
                    </a:lnTo>
                    <a:lnTo>
                      <a:pt x="338" y="11632"/>
                    </a:lnTo>
                    <a:cubicBezTo>
                      <a:pt x="505" y="11444"/>
                      <a:pt x="7767" y="4196"/>
                      <a:pt x="11628" y="341"/>
                    </a:cubicBezTo>
                    <a:lnTo>
                      <a:pt x="22842" y="341"/>
                    </a:lnTo>
                    <a:cubicBezTo>
                      <a:pt x="22935" y="341"/>
                      <a:pt x="23011" y="265"/>
                      <a:pt x="23011" y="170"/>
                    </a:cubicBezTo>
                    <a:cubicBezTo>
                      <a:pt x="23011" y="76"/>
                      <a:pt x="22935" y="0"/>
                      <a:pt x="228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2291225" y="2931375"/>
                <a:ext cx="73900" cy="34125"/>
              </a:xfrm>
              <a:custGeom>
                <a:rect b="b" l="l" r="r" t="t"/>
                <a:pathLst>
                  <a:path extrusionOk="0" h="1365" w="2956">
                    <a:moveTo>
                      <a:pt x="683" y="0"/>
                    </a:moveTo>
                    <a:cubicBezTo>
                      <a:pt x="306" y="0"/>
                      <a:pt x="1" y="306"/>
                      <a:pt x="1" y="683"/>
                    </a:cubicBezTo>
                    <a:cubicBezTo>
                      <a:pt x="1" y="1059"/>
                      <a:pt x="306" y="1365"/>
                      <a:pt x="683" y="1365"/>
                    </a:cubicBezTo>
                    <a:lnTo>
                      <a:pt x="2274" y="1365"/>
                    </a:lnTo>
                    <a:cubicBezTo>
                      <a:pt x="2650" y="1365"/>
                      <a:pt x="2955" y="1060"/>
                      <a:pt x="2956" y="683"/>
                    </a:cubicBezTo>
                    <a:cubicBezTo>
                      <a:pt x="2956" y="306"/>
                      <a:pt x="2650" y="0"/>
                      <a:pt x="2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2406000" y="2931375"/>
                <a:ext cx="99775" cy="34125"/>
              </a:xfrm>
              <a:custGeom>
                <a:rect b="b" l="l" r="r" t="t"/>
                <a:pathLst>
                  <a:path extrusionOk="0" h="1365" w="3991">
                    <a:moveTo>
                      <a:pt x="684" y="0"/>
                    </a:moveTo>
                    <a:cubicBezTo>
                      <a:pt x="308" y="0"/>
                      <a:pt x="1" y="306"/>
                      <a:pt x="1" y="683"/>
                    </a:cubicBezTo>
                    <a:cubicBezTo>
                      <a:pt x="1" y="1059"/>
                      <a:pt x="308" y="1365"/>
                      <a:pt x="684" y="1365"/>
                    </a:cubicBezTo>
                    <a:lnTo>
                      <a:pt x="3309" y="1365"/>
                    </a:lnTo>
                    <a:cubicBezTo>
                      <a:pt x="3685" y="1365"/>
                      <a:pt x="3991" y="1060"/>
                      <a:pt x="3991" y="683"/>
                    </a:cubicBezTo>
                    <a:cubicBezTo>
                      <a:pt x="3991" y="306"/>
                      <a:pt x="3685" y="0"/>
                      <a:pt x="3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2546650" y="2931375"/>
                <a:ext cx="73925" cy="34125"/>
              </a:xfrm>
              <a:custGeom>
                <a:rect b="b" l="l" r="r" t="t"/>
                <a:pathLst>
                  <a:path extrusionOk="0" h="1365" w="2957">
                    <a:moveTo>
                      <a:pt x="684" y="0"/>
                    </a:moveTo>
                    <a:cubicBezTo>
                      <a:pt x="306" y="0"/>
                      <a:pt x="1" y="306"/>
                      <a:pt x="1" y="683"/>
                    </a:cubicBezTo>
                    <a:cubicBezTo>
                      <a:pt x="1" y="1059"/>
                      <a:pt x="306" y="1365"/>
                      <a:pt x="684" y="1365"/>
                    </a:cubicBezTo>
                    <a:lnTo>
                      <a:pt x="2275" y="1365"/>
                    </a:lnTo>
                    <a:cubicBezTo>
                      <a:pt x="2651" y="1365"/>
                      <a:pt x="2957" y="1060"/>
                      <a:pt x="2957" y="683"/>
                    </a:cubicBezTo>
                    <a:cubicBezTo>
                      <a:pt x="2957" y="306"/>
                      <a:pt x="2651" y="0"/>
                      <a:pt x="22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a:off x="1906550" y="3227925"/>
                <a:ext cx="563675" cy="151925"/>
              </a:xfrm>
              <a:custGeom>
                <a:rect b="b" l="l" r="r" t="t"/>
                <a:pathLst>
                  <a:path extrusionOk="0" h="6077" w="22547">
                    <a:moveTo>
                      <a:pt x="187" y="0"/>
                    </a:moveTo>
                    <a:cubicBezTo>
                      <a:pt x="144" y="0"/>
                      <a:pt x="100" y="17"/>
                      <a:pt x="67" y="50"/>
                    </a:cubicBezTo>
                    <a:cubicBezTo>
                      <a:pt x="1" y="118"/>
                      <a:pt x="1" y="225"/>
                      <a:pt x="67" y="292"/>
                    </a:cubicBezTo>
                    <a:lnTo>
                      <a:pt x="5802" y="6026"/>
                    </a:lnTo>
                    <a:cubicBezTo>
                      <a:pt x="5834" y="6059"/>
                      <a:pt x="5878" y="6076"/>
                      <a:pt x="5922" y="6076"/>
                    </a:cubicBezTo>
                    <a:lnTo>
                      <a:pt x="22376" y="6076"/>
                    </a:lnTo>
                    <a:cubicBezTo>
                      <a:pt x="22471" y="6076"/>
                      <a:pt x="22547" y="5999"/>
                      <a:pt x="22545" y="5904"/>
                    </a:cubicBezTo>
                    <a:cubicBezTo>
                      <a:pt x="22545" y="5811"/>
                      <a:pt x="22469" y="5735"/>
                      <a:pt x="22375" y="5735"/>
                    </a:cubicBezTo>
                    <a:lnTo>
                      <a:pt x="5992" y="5735"/>
                    </a:lnTo>
                    <a:lnTo>
                      <a:pt x="307" y="50"/>
                    </a:lnTo>
                    <a:cubicBezTo>
                      <a:pt x="274" y="17"/>
                      <a:pt x="230" y="0"/>
                      <a:pt x="1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p:nvPr/>
            </p:nvSpPr>
            <p:spPr>
              <a:xfrm>
                <a:off x="2433925" y="3343500"/>
                <a:ext cx="64075" cy="64100"/>
              </a:xfrm>
              <a:custGeom>
                <a:rect b="b" l="l" r="r" t="t"/>
                <a:pathLst>
                  <a:path extrusionOk="0" h="2564" w="2563">
                    <a:moveTo>
                      <a:pt x="1281" y="1"/>
                    </a:moveTo>
                    <a:cubicBezTo>
                      <a:pt x="573" y="1"/>
                      <a:pt x="0" y="574"/>
                      <a:pt x="0" y="1283"/>
                    </a:cubicBezTo>
                    <a:cubicBezTo>
                      <a:pt x="0" y="1990"/>
                      <a:pt x="573" y="2563"/>
                      <a:pt x="1281" y="2563"/>
                    </a:cubicBezTo>
                    <a:cubicBezTo>
                      <a:pt x="1990" y="2563"/>
                      <a:pt x="2563" y="1990"/>
                      <a:pt x="2563" y="1283"/>
                    </a:cubicBezTo>
                    <a:cubicBezTo>
                      <a:pt x="2563" y="574"/>
                      <a:pt x="1990" y="1"/>
                      <a:pt x="12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a:off x="1969350" y="2891575"/>
                <a:ext cx="113700" cy="113725"/>
              </a:xfrm>
              <a:custGeom>
                <a:rect b="b" l="l" r="r" t="t"/>
                <a:pathLst>
                  <a:path extrusionOk="0" h="4549" w="4548">
                    <a:moveTo>
                      <a:pt x="2274" y="1"/>
                    </a:moveTo>
                    <a:cubicBezTo>
                      <a:pt x="1019" y="1"/>
                      <a:pt x="1" y="1019"/>
                      <a:pt x="1" y="2274"/>
                    </a:cubicBezTo>
                    <a:cubicBezTo>
                      <a:pt x="1" y="3530"/>
                      <a:pt x="1019" y="4548"/>
                      <a:pt x="2274" y="4548"/>
                    </a:cubicBezTo>
                    <a:cubicBezTo>
                      <a:pt x="3530" y="4548"/>
                      <a:pt x="4547" y="3530"/>
                      <a:pt x="4547" y="2274"/>
                    </a:cubicBezTo>
                    <a:cubicBezTo>
                      <a:pt x="4547" y="1019"/>
                      <a:pt x="3530" y="1"/>
                      <a:pt x="2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a:off x="1442275" y="3175350"/>
                <a:ext cx="113725" cy="113725"/>
              </a:xfrm>
              <a:custGeom>
                <a:rect b="b" l="l" r="r" t="t"/>
                <a:pathLst>
                  <a:path extrusionOk="0" h="4549" w="4549">
                    <a:moveTo>
                      <a:pt x="2275" y="1"/>
                    </a:moveTo>
                    <a:cubicBezTo>
                      <a:pt x="1020" y="1"/>
                      <a:pt x="1" y="1019"/>
                      <a:pt x="1" y="2275"/>
                    </a:cubicBezTo>
                    <a:cubicBezTo>
                      <a:pt x="1" y="3531"/>
                      <a:pt x="1020" y="4548"/>
                      <a:pt x="2275" y="4548"/>
                    </a:cubicBezTo>
                    <a:cubicBezTo>
                      <a:pt x="3531" y="4548"/>
                      <a:pt x="4549" y="3531"/>
                      <a:pt x="4549" y="2275"/>
                    </a:cubicBezTo>
                    <a:cubicBezTo>
                      <a:pt x="4549" y="1019"/>
                      <a:pt x="3531" y="1"/>
                      <a:pt x="22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p:nvPr/>
            </p:nvSpPr>
            <p:spPr>
              <a:xfrm>
                <a:off x="1992225" y="3318725"/>
                <a:ext cx="124775" cy="113650"/>
              </a:xfrm>
              <a:custGeom>
                <a:rect b="b" l="l" r="r" t="t"/>
                <a:pathLst>
                  <a:path extrusionOk="0" h="4546" w="4991">
                    <a:moveTo>
                      <a:pt x="2496" y="0"/>
                    </a:moveTo>
                    <a:cubicBezTo>
                      <a:pt x="1914" y="0"/>
                      <a:pt x="1332" y="222"/>
                      <a:pt x="888" y="666"/>
                    </a:cubicBezTo>
                    <a:cubicBezTo>
                      <a:pt x="0" y="1553"/>
                      <a:pt x="0" y="2993"/>
                      <a:pt x="888" y="3880"/>
                    </a:cubicBezTo>
                    <a:cubicBezTo>
                      <a:pt x="1332" y="4324"/>
                      <a:pt x="1914" y="4546"/>
                      <a:pt x="2496" y="4546"/>
                    </a:cubicBezTo>
                    <a:cubicBezTo>
                      <a:pt x="3078" y="4546"/>
                      <a:pt x="3660" y="4324"/>
                      <a:pt x="4103" y="3880"/>
                    </a:cubicBezTo>
                    <a:cubicBezTo>
                      <a:pt x="4990" y="2993"/>
                      <a:pt x="4990" y="1554"/>
                      <a:pt x="4103" y="666"/>
                    </a:cubicBezTo>
                    <a:cubicBezTo>
                      <a:pt x="3660" y="222"/>
                      <a:pt x="3078" y="0"/>
                      <a:pt x="24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a:off x="1685600" y="3175350"/>
                <a:ext cx="113675" cy="113725"/>
              </a:xfrm>
              <a:custGeom>
                <a:rect b="b" l="l" r="r" t="t"/>
                <a:pathLst>
                  <a:path extrusionOk="0" h="4549" w="4547">
                    <a:moveTo>
                      <a:pt x="2273" y="1"/>
                    </a:moveTo>
                    <a:cubicBezTo>
                      <a:pt x="1018" y="1"/>
                      <a:pt x="0" y="1019"/>
                      <a:pt x="0" y="2275"/>
                    </a:cubicBezTo>
                    <a:cubicBezTo>
                      <a:pt x="0" y="3531"/>
                      <a:pt x="1018" y="4548"/>
                      <a:pt x="2273" y="4548"/>
                    </a:cubicBezTo>
                    <a:cubicBezTo>
                      <a:pt x="3529" y="4548"/>
                      <a:pt x="4547" y="3531"/>
                      <a:pt x="4547" y="2275"/>
                    </a:cubicBezTo>
                    <a:cubicBezTo>
                      <a:pt x="4547" y="1019"/>
                      <a:pt x="3529" y="1"/>
                      <a:pt x="2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18"/>
            <p:cNvGrpSpPr/>
            <p:nvPr/>
          </p:nvGrpSpPr>
          <p:grpSpPr>
            <a:xfrm rot="-5400000">
              <a:off x="7589864" y="3778642"/>
              <a:ext cx="2454188" cy="427974"/>
              <a:chOff x="4249200" y="1851850"/>
              <a:chExt cx="2083175" cy="363275"/>
            </a:xfrm>
          </p:grpSpPr>
          <p:sp>
            <p:nvSpPr>
              <p:cNvPr id="459" name="Google Shape;459;p18"/>
              <p:cNvSpPr/>
              <p:nvPr/>
            </p:nvSpPr>
            <p:spPr>
              <a:xfrm>
                <a:off x="4308925" y="2086325"/>
                <a:ext cx="1707600" cy="128800"/>
              </a:xfrm>
              <a:custGeom>
                <a:rect b="b" l="l" r="r" t="t"/>
                <a:pathLst>
                  <a:path extrusionOk="0" h="5152" w="68304">
                    <a:moveTo>
                      <a:pt x="32499" y="1"/>
                    </a:moveTo>
                    <a:lnTo>
                      <a:pt x="27650" y="4851"/>
                    </a:lnTo>
                    <a:lnTo>
                      <a:pt x="0" y="4851"/>
                    </a:lnTo>
                    <a:lnTo>
                      <a:pt x="0" y="5152"/>
                    </a:lnTo>
                    <a:lnTo>
                      <a:pt x="27775" y="5152"/>
                    </a:lnTo>
                    <a:lnTo>
                      <a:pt x="32624" y="302"/>
                    </a:lnTo>
                    <a:lnTo>
                      <a:pt x="68303" y="302"/>
                    </a:lnTo>
                    <a:lnTo>
                      <a:pt x="683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
              <p:cNvSpPr/>
              <p:nvPr/>
            </p:nvSpPr>
            <p:spPr>
              <a:xfrm>
                <a:off x="4249200" y="1888950"/>
                <a:ext cx="1901425" cy="255925"/>
              </a:xfrm>
              <a:custGeom>
                <a:rect b="b" l="l" r="r" t="t"/>
                <a:pathLst>
                  <a:path extrusionOk="0" h="10237" w="76057">
                    <a:moveTo>
                      <a:pt x="56808" y="0"/>
                    </a:moveTo>
                    <a:lnTo>
                      <a:pt x="46873" y="9935"/>
                    </a:lnTo>
                    <a:lnTo>
                      <a:pt x="27055" y="9935"/>
                    </a:lnTo>
                    <a:lnTo>
                      <a:pt x="22244" y="5124"/>
                    </a:lnTo>
                    <a:lnTo>
                      <a:pt x="1" y="5124"/>
                    </a:lnTo>
                    <a:lnTo>
                      <a:pt x="1" y="5425"/>
                    </a:lnTo>
                    <a:lnTo>
                      <a:pt x="22119" y="5425"/>
                    </a:lnTo>
                    <a:lnTo>
                      <a:pt x="26930" y="10237"/>
                    </a:lnTo>
                    <a:lnTo>
                      <a:pt x="46998" y="10237"/>
                    </a:lnTo>
                    <a:lnTo>
                      <a:pt x="56933" y="301"/>
                    </a:lnTo>
                    <a:lnTo>
                      <a:pt x="76056" y="301"/>
                    </a:lnTo>
                    <a:lnTo>
                      <a:pt x="760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8"/>
              <p:cNvSpPr/>
              <p:nvPr/>
            </p:nvSpPr>
            <p:spPr>
              <a:xfrm>
                <a:off x="5884550" y="1851850"/>
                <a:ext cx="70825" cy="81775"/>
              </a:xfrm>
              <a:custGeom>
                <a:rect b="b" l="l" r="r" t="t"/>
                <a:pathLst>
                  <a:path extrusionOk="0" h="3271" w="2833">
                    <a:moveTo>
                      <a:pt x="0" y="0"/>
                    </a:moveTo>
                    <a:lnTo>
                      <a:pt x="0" y="3270"/>
                    </a:lnTo>
                    <a:lnTo>
                      <a:pt x="2832" y="163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8"/>
              <p:cNvSpPr/>
              <p:nvPr/>
            </p:nvSpPr>
            <p:spPr>
              <a:xfrm>
                <a:off x="5978825" y="1851850"/>
                <a:ext cx="70775" cy="81775"/>
              </a:xfrm>
              <a:custGeom>
                <a:rect b="b" l="l" r="r" t="t"/>
                <a:pathLst>
                  <a:path extrusionOk="0" h="3271" w="2831">
                    <a:moveTo>
                      <a:pt x="0" y="0"/>
                    </a:moveTo>
                    <a:lnTo>
                      <a:pt x="0" y="3270"/>
                    </a:lnTo>
                    <a:lnTo>
                      <a:pt x="2830" y="163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8"/>
              <p:cNvSpPr/>
              <p:nvPr/>
            </p:nvSpPr>
            <p:spPr>
              <a:xfrm>
                <a:off x="6073075" y="1851850"/>
                <a:ext cx="70800" cy="81775"/>
              </a:xfrm>
              <a:custGeom>
                <a:rect b="b" l="l" r="r" t="t"/>
                <a:pathLst>
                  <a:path extrusionOk="0" h="3271" w="2832">
                    <a:moveTo>
                      <a:pt x="1" y="0"/>
                    </a:moveTo>
                    <a:lnTo>
                      <a:pt x="1" y="3270"/>
                    </a:lnTo>
                    <a:lnTo>
                      <a:pt x="2832" y="1635"/>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8"/>
              <p:cNvSpPr/>
              <p:nvPr/>
            </p:nvSpPr>
            <p:spPr>
              <a:xfrm>
                <a:off x="6167325" y="1851850"/>
                <a:ext cx="70825" cy="81775"/>
              </a:xfrm>
              <a:custGeom>
                <a:rect b="b" l="l" r="r" t="t"/>
                <a:pathLst>
                  <a:path extrusionOk="0" h="3271" w="2833">
                    <a:moveTo>
                      <a:pt x="1" y="0"/>
                    </a:moveTo>
                    <a:lnTo>
                      <a:pt x="1" y="3270"/>
                    </a:lnTo>
                    <a:lnTo>
                      <a:pt x="2833" y="1635"/>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8"/>
              <p:cNvSpPr/>
              <p:nvPr/>
            </p:nvSpPr>
            <p:spPr>
              <a:xfrm>
                <a:off x="6261625" y="1851850"/>
                <a:ext cx="70750" cy="81775"/>
              </a:xfrm>
              <a:custGeom>
                <a:rect b="b" l="l" r="r" t="t"/>
                <a:pathLst>
                  <a:path extrusionOk="0" h="3271" w="2830">
                    <a:moveTo>
                      <a:pt x="0" y="0"/>
                    </a:moveTo>
                    <a:lnTo>
                      <a:pt x="0" y="3270"/>
                    </a:lnTo>
                    <a:lnTo>
                      <a:pt x="2830" y="163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466" name="Shape 466"/>
        <p:cNvGrpSpPr/>
        <p:nvPr/>
      </p:nvGrpSpPr>
      <p:grpSpPr>
        <a:xfrm>
          <a:off x="0" y="0"/>
          <a:ext cx="0" cy="0"/>
          <a:chOff x="0" y="0"/>
          <a:chExt cx="0" cy="0"/>
        </a:xfrm>
      </p:grpSpPr>
      <p:pic>
        <p:nvPicPr>
          <p:cNvPr id="467" name="Google Shape;467;p19"/>
          <p:cNvPicPr preferRelativeResize="0"/>
          <p:nvPr/>
        </p:nvPicPr>
        <p:blipFill>
          <a:blip r:embed="rId2">
            <a:alphaModFix amt="51000"/>
          </a:blip>
          <a:stretch>
            <a:fillRect/>
          </a:stretch>
        </p:blipFill>
        <p:spPr>
          <a:xfrm flipH="1">
            <a:off x="-1" y="0"/>
            <a:ext cx="9143998" cy="5143500"/>
          </a:xfrm>
          <a:prstGeom prst="rect">
            <a:avLst/>
          </a:prstGeom>
          <a:noFill/>
          <a:ln>
            <a:noFill/>
          </a:ln>
        </p:spPr>
      </p:pic>
      <p:sp>
        <p:nvSpPr>
          <p:cNvPr id="468" name="Google Shape;468;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469" name="Google Shape;469;p19"/>
          <p:cNvGrpSpPr/>
          <p:nvPr/>
        </p:nvGrpSpPr>
        <p:grpSpPr>
          <a:xfrm rot="5400000">
            <a:off x="7605912" y="1048130"/>
            <a:ext cx="2383645" cy="287406"/>
            <a:chOff x="4285100" y="1725050"/>
            <a:chExt cx="1548425" cy="186700"/>
          </a:xfrm>
        </p:grpSpPr>
        <p:sp>
          <p:nvSpPr>
            <p:cNvPr id="470" name="Google Shape;470;p19"/>
            <p:cNvSpPr/>
            <p:nvPr/>
          </p:nvSpPr>
          <p:spPr>
            <a:xfrm>
              <a:off x="4285100" y="1725050"/>
              <a:ext cx="1548425" cy="186700"/>
            </a:xfrm>
            <a:custGeom>
              <a:rect b="b" l="l" r="r" t="t"/>
              <a:pathLst>
                <a:path extrusionOk="0" h="7468" w="61937">
                  <a:moveTo>
                    <a:pt x="38840" y="1"/>
                  </a:moveTo>
                  <a:lnTo>
                    <a:pt x="31676" y="7165"/>
                  </a:lnTo>
                  <a:lnTo>
                    <a:pt x="1" y="7165"/>
                  </a:lnTo>
                  <a:lnTo>
                    <a:pt x="1" y="7467"/>
                  </a:lnTo>
                  <a:lnTo>
                    <a:pt x="31800" y="7467"/>
                  </a:lnTo>
                  <a:lnTo>
                    <a:pt x="38965" y="303"/>
                  </a:lnTo>
                  <a:lnTo>
                    <a:pt x="61936" y="303"/>
                  </a:lnTo>
                  <a:lnTo>
                    <a:pt x="619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4765500" y="1743500"/>
              <a:ext cx="84325" cy="84350"/>
            </a:xfrm>
            <a:custGeom>
              <a:rect b="b" l="l" r="r" t="t"/>
              <a:pathLst>
                <a:path extrusionOk="0" h="3374" w="3373">
                  <a:moveTo>
                    <a:pt x="1686" y="1"/>
                  </a:moveTo>
                  <a:cubicBezTo>
                    <a:pt x="756" y="1"/>
                    <a:pt x="0" y="755"/>
                    <a:pt x="0" y="1687"/>
                  </a:cubicBezTo>
                  <a:cubicBezTo>
                    <a:pt x="0" y="2619"/>
                    <a:pt x="756" y="3373"/>
                    <a:pt x="1686" y="3373"/>
                  </a:cubicBezTo>
                  <a:cubicBezTo>
                    <a:pt x="2618" y="3373"/>
                    <a:pt x="3372" y="2619"/>
                    <a:pt x="3372" y="1687"/>
                  </a:cubicBezTo>
                  <a:cubicBezTo>
                    <a:pt x="3372" y="755"/>
                    <a:pt x="2618" y="1"/>
                    <a:pt x="1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4896900" y="1760250"/>
              <a:ext cx="50850" cy="50850"/>
            </a:xfrm>
            <a:custGeom>
              <a:rect b="b" l="l" r="r" t="t"/>
              <a:pathLst>
                <a:path extrusionOk="0" h="2034" w="2034">
                  <a:moveTo>
                    <a:pt x="1017" y="303"/>
                  </a:moveTo>
                  <a:cubicBezTo>
                    <a:pt x="1412" y="303"/>
                    <a:pt x="1732" y="623"/>
                    <a:pt x="1732" y="1017"/>
                  </a:cubicBezTo>
                  <a:cubicBezTo>
                    <a:pt x="1732" y="1412"/>
                    <a:pt x="1412" y="1732"/>
                    <a:pt x="1017" y="1732"/>
                  </a:cubicBezTo>
                  <a:cubicBezTo>
                    <a:pt x="623" y="1732"/>
                    <a:pt x="303" y="1412"/>
                    <a:pt x="303" y="1017"/>
                  </a:cubicBezTo>
                  <a:cubicBezTo>
                    <a:pt x="303" y="623"/>
                    <a:pt x="623" y="303"/>
                    <a:pt x="1017" y="303"/>
                  </a:cubicBezTo>
                  <a:close/>
                  <a:moveTo>
                    <a:pt x="1017" y="0"/>
                  </a:moveTo>
                  <a:cubicBezTo>
                    <a:pt x="457" y="0"/>
                    <a:pt x="0" y="456"/>
                    <a:pt x="0" y="1017"/>
                  </a:cubicBezTo>
                  <a:cubicBezTo>
                    <a:pt x="0" y="1578"/>
                    <a:pt x="457" y="2033"/>
                    <a:pt x="1017" y="2033"/>
                  </a:cubicBezTo>
                  <a:cubicBezTo>
                    <a:pt x="1577" y="2033"/>
                    <a:pt x="2033" y="1577"/>
                    <a:pt x="2033" y="1017"/>
                  </a:cubicBezTo>
                  <a:cubicBezTo>
                    <a:pt x="2033" y="457"/>
                    <a:pt x="1577" y="0"/>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4985075" y="1764025"/>
              <a:ext cx="43275" cy="43300"/>
            </a:xfrm>
            <a:custGeom>
              <a:rect b="b" l="l" r="r" t="t"/>
              <a:pathLst>
                <a:path extrusionOk="0" h="1732" w="1731">
                  <a:moveTo>
                    <a:pt x="866" y="1"/>
                  </a:moveTo>
                  <a:cubicBezTo>
                    <a:pt x="387" y="1"/>
                    <a:pt x="0" y="388"/>
                    <a:pt x="0" y="866"/>
                  </a:cubicBezTo>
                  <a:cubicBezTo>
                    <a:pt x="0" y="1344"/>
                    <a:pt x="387" y="1731"/>
                    <a:pt x="866" y="1731"/>
                  </a:cubicBezTo>
                  <a:cubicBezTo>
                    <a:pt x="1344" y="1731"/>
                    <a:pt x="1731" y="1344"/>
                    <a:pt x="1731" y="866"/>
                  </a:cubicBezTo>
                  <a:cubicBezTo>
                    <a:pt x="1731" y="388"/>
                    <a:pt x="1343" y="1"/>
                    <a:pt x="8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5069400" y="1764025"/>
              <a:ext cx="43325" cy="43300"/>
            </a:xfrm>
            <a:custGeom>
              <a:rect b="b" l="l" r="r" t="t"/>
              <a:pathLst>
                <a:path extrusionOk="0" h="1732" w="1733">
                  <a:moveTo>
                    <a:pt x="867" y="1"/>
                  </a:moveTo>
                  <a:cubicBezTo>
                    <a:pt x="389" y="1"/>
                    <a:pt x="1" y="388"/>
                    <a:pt x="1" y="866"/>
                  </a:cubicBezTo>
                  <a:cubicBezTo>
                    <a:pt x="1" y="1344"/>
                    <a:pt x="389" y="1731"/>
                    <a:pt x="867" y="1731"/>
                  </a:cubicBezTo>
                  <a:cubicBezTo>
                    <a:pt x="1345" y="1731"/>
                    <a:pt x="1732" y="1344"/>
                    <a:pt x="1732" y="866"/>
                  </a:cubicBezTo>
                  <a:cubicBezTo>
                    <a:pt x="1732" y="388"/>
                    <a:pt x="1345" y="1"/>
                    <a:pt x="8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19"/>
          <p:cNvGrpSpPr/>
          <p:nvPr/>
        </p:nvGrpSpPr>
        <p:grpSpPr>
          <a:xfrm>
            <a:off x="130125" y="4604000"/>
            <a:ext cx="1622200" cy="437575"/>
            <a:chOff x="3109550" y="3432375"/>
            <a:chExt cx="1622200" cy="437575"/>
          </a:xfrm>
        </p:grpSpPr>
        <p:sp>
          <p:nvSpPr>
            <p:cNvPr id="476" name="Google Shape;476;p19"/>
            <p:cNvSpPr/>
            <p:nvPr/>
          </p:nvSpPr>
          <p:spPr>
            <a:xfrm>
              <a:off x="3980725" y="3817350"/>
              <a:ext cx="727150" cy="7350"/>
            </a:xfrm>
            <a:custGeom>
              <a:rect b="b" l="l" r="r" t="t"/>
              <a:pathLst>
                <a:path extrusionOk="0" h="294" w="29086">
                  <a:moveTo>
                    <a:pt x="148" y="0"/>
                  </a:moveTo>
                  <a:cubicBezTo>
                    <a:pt x="66" y="0"/>
                    <a:pt x="1" y="65"/>
                    <a:pt x="1" y="147"/>
                  </a:cubicBezTo>
                  <a:cubicBezTo>
                    <a:pt x="1" y="228"/>
                    <a:pt x="66" y="294"/>
                    <a:pt x="148" y="294"/>
                  </a:cubicBezTo>
                  <a:lnTo>
                    <a:pt x="28937" y="294"/>
                  </a:lnTo>
                  <a:cubicBezTo>
                    <a:pt x="29019" y="294"/>
                    <a:pt x="29084" y="226"/>
                    <a:pt x="29085" y="147"/>
                  </a:cubicBezTo>
                  <a:cubicBezTo>
                    <a:pt x="29085" y="65"/>
                    <a:pt x="29020" y="0"/>
                    <a:pt x="28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4676550" y="3793425"/>
              <a:ext cx="55200" cy="55200"/>
            </a:xfrm>
            <a:custGeom>
              <a:rect b="b" l="l" r="r" t="t"/>
              <a:pathLst>
                <a:path extrusionOk="0" h="2208" w="2208">
                  <a:moveTo>
                    <a:pt x="1104" y="0"/>
                  </a:moveTo>
                  <a:cubicBezTo>
                    <a:pt x="495" y="0"/>
                    <a:pt x="1" y="494"/>
                    <a:pt x="1" y="1104"/>
                  </a:cubicBezTo>
                  <a:cubicBezTo>
                    <a:pt x="1" y="1713"/>
                    <a:pt x="495" y="2207"/>
                    <a:pt x="1104" y="2207"/>
                  </a:cubicBezTo>
                  <a:cubicBezTo>
                    <a:pt x="1713" y="2207"/>
                    <a:pt x="2208" y="1713"/>
                    <a:pt x="2208" y="1104"/>
                  </a:cubicBezTo>
                  <a:cubicBezTo>
                    <a:pt x="2208" y="494"/>
                    <a:pt x="1713" y="0"/>
                    <a:pt x="1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3154450" y="3477650"/>
              <a:ext cx="347750" cy="347050"/>
            </a:xfrm>
            <a:custGeom>
              <a:rect b="b" l="l" r="r" t="t"/>
              <a:pathLst>
                <a:path extrusionOk="0" h="13882" w="13910">
                  <a:moveTo>
                    <a:pt x="162" y="0"/>
                  </a:moveTo>
                  <a:cubicBezTo>
                    <a:pt x="124" y="0"/>
                    <a:pt x="86" y="15"/>
                    <a:pt x="57" y="43"/>
                  </a:cubicBezTo>
                  <a:cubicBezTo>
                    <a:pt x="1" y="100"/>
                    <a:pt x="1" y="193"/>
                    <a:pt x="57" y="251"/>
                  </a:cubicBezTo>
                  <a:lnTo>
                    <a:pt x="13645" y="13838"/>
                  </a:lnTo>
                  <a:cubicBezTo>
                    <a:pt x="13674" y="13866"/>
                    <a:pt x="13711" y="13882"/>
                    <a:pt x="13749" y="13882"/>
                  </a:cubicBezTo>
                  <a:cubicBezTo>
                    <a:pt x="13787" y="13882"/>
                    <a:pt x="13824" y="13866"/>
                    <a:pt x="13852" y="13838"/>
                  </a:cubicBezTo>
                  <a:cubicBezTo>
                    <a:pt x="13910" y="13781"/>
                    <a:pt x="13910" y="13687"/>
                    <a:pt x="13852" y="13629"/>
                  </a:cubicBezTo>
                  <a:lnTo>
                    <a:pt x="266" y="43"/>
                  </a:lnTo>
                  <a:cubicBezTo>
                    <a:pt x="237" y="15"/>
                    <a:pt x="199" y="0"/>
                    <a:pt x="1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3483475" y="3806300"/>
              <a:ext cx="63625" cy="29400"/>
            </a:xfrm>
            <a:custGeom>
              <a:rect b="b" l="l" r="r" t="t"/>
              <a:pathLst>
                <a:path extrusionOk="0" h="1176" w="2545">
                  <a:moveTo>
                    <a:pt x="588" y="1"/>
                  </a:moveTo>
                  <a:cubicBezTo>
                    <a:pt x="263" y="1"/>
                    <a:pt x="1" y="264"/>
                    <a:pt x="1" y="589"/>
                  </a:cubicBezTo>
                  <a:cubicBezTo>
                    <a:pt x="1" y="913"/>
                    <a:pt x="263" y="1176"/>
                    <a:pt x="588" y="1176"/>
                  </a:cubicBezTo>
                  <a:lnTo>
                    <a:pt x="1957" y="1176"/>
                  </a:lnTo>
                  <a:cubicBezTo>
                    <a:pt x="2283" y="1176"/>
                    <a:pt x="2545" y="913"/>
                    <a:pt x="2545" y="589"/>
                  </a:cubicBezTo>
                  <a:cubicBezTo>
                    <a:pt x="2545" y="264"/>
                    <a:pt x="2283"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3605675" y="3806300"/>
              <a:ext cx="271225" cy="29400"/>
            </a:xfrm>
            <a:custGeom>
              <a:rect b="b" l="l" r="r" t="t"/>
              <a:pathLst>
                <a:path extrusionOk="0" h="1176" w="10849">
                  <a:moveTo>
                    <a:pt x="587" y="1"/>
                  </a:moveTo>
                  <a:cubicBezTo>
                    <a:pt x="264" y="1"/>
                    <a:pt x="0" y="264"/>
                    <a:pt x="0" y="589"/>
                  </a:cubicBezTo>
                  <a:cubicBezTo>
                    <a:pt x="0" y="913"/>
                    <a:pt x="264" y="1176"/>
                    <a:pt x="587" y="1176"/>
                  </a:cubicBezTo>
                  <a:lnTo>
                    <a:pt x="3666" y="1176"/>
                  </a:lnTo>
                  <a:cubicBezTo>
                    <a:pt x="3990" y="1176"/>
                    <a:pt x="4253" y="913"/>
                    <a:pt x="4253" y="589"/>
                  </a:cubicBezTo>
                  <a:cubicBezTo>
                    <a:pt x="4253" y="264"/>
                    <a:pt x="3990" y="1"/>
                    <a:pt x="3666" y="1"/>
                  </a:cubicBezTo>
                  <a:close/>
                  <a:moveTo>
                    <a:pt x="7184" y="1"/>
                  </a:moveTo>
                  <a:cubicBezTo>
                    <a:pt x="6859" y="1"/>
                    <a:pt x="6597" y="264"/>
                    <a:pt x="6597" y="589"/>
                  </a:cubicBezTo>
                  <a:cubicBezTo>
                    <a:pt x="6597" y="913"/>
                    <a:pt x="6859" y="1176"/>
                    <a:pt x="7184" y="1176"/>
                  </a:cubicBezTo>
                  <a:lnTo>
                    <a:pt x="10262" y="1176"/>
                  </a:lnTo>
                  <a:cubicBezTo>
                    <a:pt x="10587" y="1176"/>
                    <a:pt x="10849" y="913"/>
                    <a:pt x="10849" y="589"/>
                  </a:cubicBezTo>
                  <a:cubicBezTo>
                    <a:pt x="10849" y="264"/>
                    <a:pt x="10587" y="1"/>
                    <a:pt x="10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3935475" y="3806300"/>
              <a:ext cx="63625" cy="29400"/>
            </a:xfrm>
            <a:custGeom>
              <a:rect b="b" l="l" r="r" t="t"/>
              <a:pathLst>
                <a:path extrusionOk="0" h="1176" w="2545">
                  <a:moveTo>
                    <a:pt x="588" y="1"/>
                  </a:moveTo>
                  <a:cubicBezTo>
                    <a:pt x="263" y="1"/>
                    <a:pt x="1" y="264"/>
                    <a:pt x="1" y="589"/>
                  </a:cubicBezTo>
                  <a:cubicBezTo>
                    <a:pt x="1" y="913"/>
                    <a:pt x="264" y="1176"/>
                    <a:pt x="588" y="1176"/>
                  </a:cubicBezTo>
                  <a:lnTo>
                    <a:pt x="1958" y="1176"/>
                  </a:lnTo>
                  <a:cubicBezTo>
                    <a:pt x="2282" y="1176"/>
                    <a:pt x="2545" y="913"/>
                    <a:pt x="2545" y="589"/>
                  </a:cubicBezTo>
                  <a:cubicBezTo>
                    <a:pt x="2545" y="264"/>
                    <a:pt x="2283" y="1"/>
                    <a:pt x="1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3109550" y="3432375"/>
              <a:ext cx="97875" cy="97875"/>
            </a:xfrm>
            <a:custGeom>
              <a:rect b="b" l="l" r="r" t="t"/>
              <a:pathLst>
                <a:path extrusionOk="0" h="3915" w="3915">
                  <a:moveTo>
                    <a:pt x="1958" y="1"/>
                  </a:moveTo>
                  <a:cubicBezTo>
                    <a:pt x="877" y="1"/>
                    <a:pt x="1" y="877"/>
                    <a:pt x="1" y="1958"/>
                  </a:cubicBezTo>
                  <a:cubicBezTo>
                    <a:pt x="1" y="3038"/>
                    <a:pt x="877" y="3915"/>
                    <a:pt x="1958" y="3915"/>
                  </a:cubicBezTo>
                  <a:cubicBezTo>
                    <a:pt x="3039" y="3915"/>
                    <a:pt x="3914" y="3038"/>
                    <a:pt x="3914" y="1958"/>
                  </a:cubicBezTo>
                  <a:cubicBezTo>
                    <a:pt x="3914" y="877"/>
                    <a:pt x="3039" y="1"/>
                    <a:pt x="1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4183025" y="3772075"/>
              <a:ext cx="97875" cy="97875"/>
            </a:xfrm>
            <a:custGeom>
              <a:rect b="b" l="l" r="r" t="t"/>
              <a:pathLst>
                <a:path extrusionOk="0" h="3915" w="3915">
                  <a:moveTo>
                    <a:pt x="1957" y="1"/>
                  </a:moveTo>
                  <a:cubicBezTo>
                    <a:pt x="877" y="1"/>
                    <a:pt x="1" y="876"/>
                    <a:pt x="1" y="1958"/>
                  </a:cubicBezTo>
                  <a:cubicBezTo>
                    <a:pt x="1" y="3038"/>
                    <a:pt x="877" y="3915"/>
                    <a:pt x="1957" y="3915"/>
                  </a:cubicBezTo>
                  <a:cubicBezTo>
                    <a:pt x="3038" y="3915"/>
                    <a:pt x="3914" y="3038"/>
                    <a:pt x="3914" y="1958"/>
                  </a:cubicBezTo>
                  <a:cubicBezTo>
                    <a:pt x="3914" y="876"/>
                    <a:pt x="3038"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4392475" y="3772075"/>
              <a:ext cx="97850" cy="97875"/>
            </a:xfrm>
            <a:custGeom>
              <a:rect b="b" l="l" r="r" t="t"/>
              <a:pathLst>
                <a:path extrusionOk="0" h="3915" w="3914">
                  <a:moveTo>
                    <a:pt x="1957" y="1"/>
                  </a:moveTo>
                  <a:cubicBezTo>
                    <a:pt x="876" y="1"/>
                    <a:pt x="0" y="876"/>
                    <a:pt x="0" y="1958"/>
                  </a:cubicBezTo>
                  <a:cubicBezTo>
                    <a:pt x="0" y="3038"/>
                    <a:pt x="876" y="3915"/>
                    <a:pt x="1957" y="3915"/>
                  </a:cubicBezTo>
                  <a:cubicBezTo>
                    <a:pt x="3038" y="3915"/>
                    <a:pt x="3914" y="3038"/>
                    <a:pt x="3914" y="1958"/>
                  </a:cubicBezTo>
                  <a:cubicBezTo>
                    <a:pt x="3914" y="876"/>
                    <a:pt x="3038"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485" name="Shape 485"/>
        <p:cNvGrpSpPr/>
        <p:nvPr/>
      </p:nvGrpSpPr>
      <p:grpSpPr>
        <a:xfrm>
          <a:off x="0" y="0"/>
          <a:ext cx="0" cy="0"/>
          <a:chOff x="0" y="0"/>
          <a:chExt cx="0" cy="0"/>
        </a:xfrm>
      </p:grpSpPr>
      <p:pic>
        <p:nvPicPr>
          <p:cNvPr id="486" name="Google Shape;486;p20"/>
          <p:cNvPicPr preferRelativeResize="0"/>
          <p:nvPr/>
        </p:nvPicPr>
        <p:blipFill>
          <a:blip r:embed="rId2">
            <a:alphaModFix amt="49000"/>
          </a:blip>
          <a:stretch>
            <a:fillRect/>
          </a:stretch>
        </p:blipFill>
        <p:spPr>
          <a:xfrm flipH="1" rot="10800000">
            <a:off x="-1" y="0"/>
            <a:ext cx="9143998" cy="5143500"/>
          </a:xfrm>
          <a:prstGeom prst="rect">
            <a:avLst/>
          </a:prstGeom>
          <a:noFill/>
          <a:ln>
            <a:noFill/>
          </a:ln>
        </p:spPr>
      </p:pic>
      <p:sp>
        <p:nvSpPr>
          <p:cNvPr id="487" name="Google Shape;487;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488" name="Google Shape;488;p20"/>
          <p:cNvGrpSpPr/>
          <p:nvPr/>
        </p:nvGrpSpPr>
        <p:grpSpPr>
          <a:xfrm>
            <a:off x="-76200" y="51338"/>
            <a:ext cx="9140088" cy="5042738"/>
            <a:chOff x="-76200" y="51338"/>
            <a:chExt cx="9140088" cy="5042738"/>
          </a:xfrm>
        </p:grpSpPr>
        <p:grpSp>
          <p:nvGrpSpPr>
            <p:cNvPr id="489" name="Google Shape;489;p20"/>
            <p:cNvGrpSpPr/>
            <p:nvPr/>
          </p:nvGrpSpPr>
          <p:grpSpPr>
            <a:xfrm rot="5400000">
              <a:off x="7611325" y="959250"/>
              <a:ext cx="2360475" cy="544650"/>
              <a:chOff x="1492450" y="1911750"/>
              <a:chExt cx="2360475" cy="544650"/>
            </a:xfrm>
          </p:grpSpPr>
          <p:sp>
            <p:nvSpPr>
              <p:cNvPr id="490" name="Google Shape;490;p20"/>
              <p:cNvSpPr/>
              <p:nvPr/>
            </p:nvSpPr>
            <p:spPr>
              <a:xfrm>
                <a:off x="3086750" y="2015325"/>
                <a:ext cx="154050" cy="4100"/>
              </a:xfrm>
              <a:custGeom>
                <a:rect b="b" l="l" r="r" t="t"/>
                <a:pathLst>
                  <a:path extrusionOk="0" h="164" w="6162">
                    <a:moveTo>
                      <a:pt x="82" y="0"/>
                    </a:moveTo>
                    <a:cubicBezTo>
                      <a:pt x="36" y="0"/>
                      <a:pt x="1" y="37"/>
                      <a:pt x="1" y="82"/>
                    </a:cubicBezTo>
                    <a:cubicBezTo>
                      <a:pt x="1" y="126"/>
                      <a:pt x="36" y="163"/>
                      <a:pt x="82" y="163"/>
                    </a:cubicBezTo>
                    <a:lnTo>
                      <a:pt x="6080" y="163"/>
                    </a:lnTo>
                    <a:cubicBezTo>
                      <a:pt x="6127" y="163"/>
                      <a:pt x="6161" y="126"/>
                      <a:pt x="6161" y="82"/>
                    </a:cubicBezTo>
                    <a:cubicBezTo>
                      <a:pt x="6161" y="37"/>
                      <a:pt x="6124" y="0"/>
                      <a:pt x="6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a:off x="3223350" y="2001950"/>
                <a:ext cx="30875" cy="30875"/>
              </a:xfrm>
              <a:custGeom>
                <a:rect b="b" l="l" r="r" t="t"/>
                <a:pathLst>
                  <a:path extrusionOk="0" h="1235" w="1235">
                    <a:moveTo>
                      <a:pt x="617" y="0"/>
                    </a:moveTo>
                    <a:cubicBezTo>
                      <a:pt x="277" y="0"/>
                      <a:pt x="1" y="277"/>
                      <a:pt x="1" y="617"/>
                    </a:cubicBezTo>
                    <a:cubicBezTo>
                      <a:pt x="1" y="957"/>
                      <a:pt x="277" y="1234"/>
                      <a:pt x="617" y="1234"/>
                    </a:cubicBezTo>
                    <a:cubicBezTo>
                      <a:pt x="958" y="1234"/>
                      <a:pt x="1234" y="957"/>
                      <a:pt x="1234" y="617"/>
                    </a:cubicBezTo>
                    <a:cubicBezTo>
                      <a:pt x="1234" y="277"/>
                      <a:pt x="958"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2679100" y="2009100"/>
                <a:ext cx="35625" cy="16475"/>
              </a:xfrm>
              <a:custGeom>
                <a:rect b="b" l="l" r="r" t="t"/>
                <a:pathLst>
                  <a:path extrusionOk="0" h="659" w="1425">
                    <a:moveTo>
                      <a:pt x="329" y="0"/>
                    </a:moveTo>
                    <a:cubicBezTo>
                      <a:pt x="147" y="0"/>
                      <a:pt x="1" y="147"/>
                      <a:pt x="1" y="330"/>
                    </a:cubicBezTo>
                    <a:cubicBezTo>
                      <a:pt x="1" y="511"/>
                      <a:pt x="148" y="658"/>
                      <a:pt x="329" y="658"/>
                    </a:cubicBezTo>
                    <a:lnTo>
                      <a:pt x="1095" y="658"/>
                    </a:lnTo>
                    <a:cubicBezTo>
                      <a:pt x="1277" y="658"/>
                      <a:pt x="1425" y="511"/>
                      <a:pt x="1425" y="330"/>
                    </a:cubicBezTo>
                    <a:cubicBezTo>
                      <a:pt x="1425" y="147"/>
                      <a:pt x="1277" y="0"/>
                      <a:pt x="1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2740975" y="2009100"/>
                <a:ext cx="294175" cy="16475"/>
              </a:xfrm>
              <a:custGeom>
                <a:rect b="b" l="l" r="r" t="t"/>
                <a:pathLst>
                  <a:path extrusionOk="0" h="659" w="11767">
                    <a:moveTo>
                      <a:pt x="330" y="0"/>
                    </a:moveTo>
                    <a:cubicBezTo>
                      <a:pt x="148" y="0"/>
                      <a:pt x="1" y="147"/>
                      <a:pt x="1" y="330"/>
                    </a:cubicBezTo>
                    <a:cubicBezTo>
                      <a:pt x="1" y="511"/>
                      <a:pt x="150" y="658"/>
                      <a:pt x="330" y="658"/>
                    </a:cubicBezTo>
                    <a:lnTo>
                      <a:pt x="1825" y="658"/>
                    </a:lnTo>
                    <a:cubicBezTo>
                      <a:pt x="2006" y="658"/>
                      <a:pt x="2154" y="511"/>
                      <a:pt x="2154" y="330"/>
                    </a:cubicBezTo>
                    <a:cubicBezTo>
                      <a:pt x="2154" y="147"/>
                      <a:pt x="2006" y="0"/>
                      <a:pt x="1825" y="0"/>
                    </a:cubicBezTo>
                    <a:close/>
                    <a:moveTo>
                      <a:pt x="3534" y="0"/>
                    </a:moveTo>
                    <a:cubicBezTo>
                      <a:pt x="3353" y="0"/>
                      <a:pt x="3206" y="147"/>
                      <a:pt x="3206" y="330"/>
                    </a:cubicBezTo>
                    <a:cubicBezTo>
                      <a:pt x="3206" y="511"/>
                      <a:pt x="3354" y="658"/>
                      <a:pt x="3534" y="658"/>
                    </a:cubicBezTo>
                    <a:lnTo>
                      <a:pt x="5029" y="658"/>
                    </a:lnTo>
                    <a:cubicBezTo>
                      <a:pt x="5211" y="658"/>
                      <a:pt x="5358" y="511"/>
                      <a:pt x="5358" y="330"/>
                    </a:cubicBezTo>
                    <a:cubicBezTo>
                      <a:pt x="5358" y="147"/>
                      <a:pt x="5211" y="0"/>
                      <a:pt x="5029" y="0"/>
                    </a:cubicBezTo>
                    <a:close/>
                    <a:moveTo>
                      <a:pt x="6739" y="0"/>
                    </a:moveTo>
                    <a:cubicBezTo>
                      <a:pt x="6556" y="0"/>
                      <a:pt x="6410" y="147"/>
                      <a:pt x="6410" y="330"/>
                    </a:cubicBezTo>
                    <a:cubicBezTo>
                      <a:pt x="6410" y="511"/>
                      <a:pt x="6558" y="658"/>
                      <a:pt x="6739" y="658"/>
                    </a:cubicBezTo>
                    <a:lnTo>
                      <a:pt x="8234" y="658"/>
                    </a:lnTo>
                    <a:cubicBezTo>
                      <a:pt x="8414" y="658"/>
                      <a:pt x="8562" y="511"/>
                      <a:pt x="8562" y="330"/>
                    </a:cubicBezTo>
                    <a:cubicBezTo>
                      <a:pt x="8562" y="147"/>
                      <a:pt x="8414" y="0"/>
                      <a:pt x="8234" y="0"/>
                    </a:cubicBezTo>
                    <a:close/>
                    <a:moveTo>
                      <a:pt x="9942" y="0"/>
                    </a:moveTo>
                    <a:cubicBezTo>
                      <a:pt x="9760" y="0"/>
                      <a:pt x="9613" y="147"/>
                      <a:pt x="9613" y="330"/>
                    </a:cubicBezTo>
                    <a:cubicBezTo>
                      <a:pt x="9613" y="511"/>
                      <a:pt x="9761" y="658"/>
                      <a:pt x="9942" y="658"/>
                    </a:cubicBezTo>
                    <a:lnTo>
                      <a:pt x="11437" y="658"/>
                    </a:lnTo>
                    <a:cubicBezTo>
                      <a:pt x="11619" y="658"/>
                      <a:pt x="11766" y="511"/>
                      <a:pt x="11766" y="330"/>
                    </a:cubicBezTo>
                    <a:cubicBezTo>
                      <a:pt x="11766" y="147"/>
                      <a:pt x="11617" y="0"/>
                      <a:pt x="11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3061400" y="2009100"/>
                <a:ext cx="35625" cy="16475"/>
              </a:xfrm>
              <a:custGeom>
                <a:rect b="b" l="l" r="r" t="t"/>
                <a:pathLst>
                  <a:path extrusionOk="0" h="659" w="1425">
                    <a:moveTo>
                      <a:pt x="330" y="0"/>
                    </a:moveTo>
                    <a:cubicBezTo>
                      <a:pt x="147" y="0"/>
                      <a:pt x="0" y="147"/>
                      <a:pt x="0" y="330"/>
                    </a:cubicBezTo>
                    <a:cubicBezTo>
                      <a:pt x="0" y="511"/>
                      <a:pt x="148" y="658"/>
                      <a:pt x="330" y="658"/>
                    </a:cubicBezTo>
                    <a:lnTo>
                      <a:pt x="1096" y="658"/>
                    </a:lnTo>
                    <a:cubicBezTo>
                      <a:pt x="1278" y="658"/>
                      <a:pt x="1424" y="511"/>
                      <a:pt x="1424" y="330"/>
                    </a:cubicBezTo>
                    <a:cubicBezTo>
                      <a:pt x="1424" y="147"/>
                      <a:pt x="1277"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a:off x="1520225" y="2015300"/>
                <a:ext cx="1169125" cy="235550"/>
              </a:xfrm>
              <a:custGeom>
                <a:rect b="b" l="l" r="r" t="t"/>
                <a:pathLst>
                  <a:path extrusionOk="0" h="9422" w="46765">
                    <a:moveTo>
                      <a:pt x="9349" y="0"/>
                    </a:moveTo>
                    <a:cubicBezTo>
                      <a:pt x="9328" y="0"/>
                      <a:pt x="9306" y="9"/>
                      <a:pt x="9291" y="24"/>
                    </a:cubicBezTo>
                    <a:lnTo>
                      <a:pt x="34" y="9281"/>
                    </a:lnTo>
                    <a:cubicBezTo>
                      <a:pt x="1" y="9313"/>
                      <a:pt x="1" y="9365"/>
                      <a:pt x="34" y="9397"/>
                    </a:cubicBezTo>
                    <a:cubicBezTo>
                      <a:pt x="50" y="9413"/>
                      <a:pt x="70" y="9421"/>
                      <a:pt x="92" y="9421"/>
                    </a:cubicBezTo>
                    <a:cubicBezTo>
                      <a:pt x="114" y="9421"/>
                      <a:pt x="135" y="9414"/>
                      <a:pt x="152" y="9395"/>
                    </a:cubicBezTo>
                    <a:lnTo>
                      <a:pt x="9384" y="163"/>
                    </a:lnTo>
                    <a:lnTo>
                      <a:pt x="46683" y="163"/>
                    </a:lnTo>
                    <a:cubicBezTo>
                      <a:pt x="46727" y="163"/>
                      <a:pt x="46764" y="126"/>
                      <a:pt x="46764" y="82"/>
                    </a:cubicBezTo>
                    <a:cubicBezTo>
                      <a:pt x="46764" y="36"/>
                      <a:pt x="46727" y="0"/>
                      <a:pt x="466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2102650" y="1925075"/>
                <a:ext cx="175350" cy="94350"/>
              </a:xfrm>
              <a:custGeom>
                <a:rect b="b" l="l" r="r" t="t"/>
                <a:pathLst>
                  <a:path extrusionOk="0" h="3774" w="7014">
                    <a:moveTo>
                      <a:pt x="3699" y="1"/>
                    </a:moveTo>
                    <a:cubicBezTo>
                      <a:pt x="3677" y="1"/>
                      <a:pt x="3655" y="11"/>
                      <a:pt x="3641" y="25"/>
                    </a:cubicBezTo>
                    <a:lnTo>
                      <a:pt x="33" y="3633"/>
                    </a:lnTo>
                    <a:cubicBezTo>
                      <a:pt x="0" y="3665"/>
                      <a:pt x="0" y="3717"/>
                      <a:pt x="33" y="3748"/>
                    </a:cubicBezTo>
                    <a:cubicBezTo>
                      <a:pt x="49" y="3765"/>
                      <a:pt x="70" y="3773"/>
                      <a:pt x="92" y="3773"/>
                    </a:cubicBezTo>
                    <a:cubicBezTo>
                      <a:pt x="113" y="3773"/>
                      <a:pt x="133" y="3766"/>
                      <a:pt x="149" y="3747"/>
                    </a:cubicBezTo>
                    <a:lnTo>
                      <a:pt x="3734" y="164"/>
                    </a:lnTo>
                    <a:lnTo>
                      <a:pt x="6932" y="164"/>
                    </a:lnTo>
                    <a:cubicBezTo>
                      <a:pt x="6976" y="164"/>
                      <a:pt x="7013" y="127"/>
                      <a:pt x="7013" y="82"/>
                    </a:cubicBezTo>
                    <a:cubicBezTo>
                      <a:pt x="7013" y="38"/>
                      <a:pt x="6976" y="1"/>
                      <a:pt x="6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2260500" y="1911750"/>
                <a:ext cx="30900" cy="30875"/>
              </a:xfrm>
              <a:custGeom>
                <a:rect b="b" l="l" r="r" t="t"/>
                <a:pathLst>
                  <a:path extrusionOk="0" h="1235" w="1236">
                    <a:moveTo>
                      <a:pt x="618" y="0"/>
                    </a:moveTo>
                    <a:cubicBezTo>
                      <a:pt x="278" y="0"/>
                      <a:pt x="0" y="276"/>
                      <a:pt x="0" y="617"/>
                    </a:cubicBezTo>
                    <a:cubicBezTo>
                      <a:pt x="0" y="958"/>
                      <a:pt x="278" y="1234"/>
                      <a:pt x="618" y="1234"/>
                    </a:cubicBezTo>
                    <a:cubicBezTo>
                      <a:pt x="958" y="1234"/>
                      <a:pt x="1235" y="958"/>
                      <a:pt x="1235" y="617"/>
                    </a:cubicBezTo>
                    <a:cubicBezTo>
                      <a:pt x="1235" y="276"/>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2538650" y="2015275"/>
                <a:ext cx="461325" cy="131575"/>
              </a:xfrm>
              <a:custGeom>
                <a:rect b="b" l="l" r="r" t="t"/>
                <a:pathLst>
                  <a:path extrusionOk="0" h="5263" w="18453">
                    <a:moveTo>
                      <a:pt x="91" y="1"/>
                    </a:moveTo>
                    <a:cubicBezTo>
                      <a:pt x="70" y="1"/>
                      <a:pt x="49" y="9"/>
                      <a:pt x="33" y="25"/>
                    </a:cubicBezTo>
                    <a:cubicBezTo>
                      <a:pt x="0" y="57"/>
                      <a:pt x="0" y="109"/>
                      <a:pt x="33" y="140"/>
                    </a:cubicBezTo>
                    <a:lnTo>
                      <a:pt x="5130" y="5238"/>
                    </a:lnTo>
                    <a:cubicBezTo>
                      <a:pt x="5147" y="5254"/>
                      <a:pt x="5167" y="5263"/>
                      <a:pt x="5189" y="5263"/>
                    </a:cubicBezTo>
                    <a:lnTo>
                      <a:pt x="18372" y="5263"/>
                    </a:lnTo>
                    <a:cubicBezTo>
                      <a:pt x="18419" y="5263"/>
                      <a:pt x="18452" y="5225"/>
                      <a:pt x="18452" y="5180"/>
                    </a:cubicBezTo>
                    <a:cubicBezTo>
                      <a:pt x="18452" y="5135"/>
                      <a:pt x="18415" y="5099"/>
                      <a:pt x="18371" y="5099"/>
                    </a:cubicBezTo>
                    <a:lnTo>
                      <a:pt x="5222" y="5099"/>
                    </a:lnTo>
                    <a:lnTo>
                      <a:pt x="148" y="25"/>
                    </a:lnTo>
                    <a:cubicBezTo>
                      <a:pt x="133" y="9"/>
                      <a:pt x="112"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2982525" y="2129350"/>
                <a:ext cx="30875" cy="30875"/>
              </a:xfrm>
              <a:custGeom>
                <a:rect b="b" l="l" r="r" t="t"/>
                <a:pathLst>
                  <a:path extrusionOk="0" h="1235" w="1235">
                    <a:moveTo>
                      <a:pt x="617" y="1"/>
                    </a:moveTo>
                    <a:cubicBezTo>
                      <a:pt x="277" y="1"/>
                      <a:pt x="0" y="277"/>
                      <a:pt x="0" y="618"/>
                    </a:cubicBezTo>
                    <a:cubicBezTo>
                      <a:pt x="0" y="959"/>
                      <a:pt x="277" y="1235"/>
                      <a:pt x="617" y="1235"/>
                    </a:cubicBezTo>
                    <a:cubicBezTo>
                      <a:pt x="957" y="1235"/>
                      <a:pt x="1234" y="959"/>
                      <a:pt x="1234" y="618"/>
                    </a:cubicBezTo>
                    <a:cubicBezTo>
                      <a:pt x="1234" y="277"/>
                      <a:pt x="957" y="1"/>
                      <a:pt x="6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1997625" y="2015300"/>
                <a:ext cx="1841950" cy="415750"/>
              </a:xfrm>
              <a:custGeom>
                <a:rect b="b" l="l" r="r" t="t"/>
                <a:pathLst>
                  <a:path extrusionOk="0" h="16630" w="73678">
                    <a:moveTo>
                      <a:pt x="92" y="0"/>
                    </a:moveTo>
                    <a:cubicBezTo>
                      <a:pt x="71" y="0"/>
                      <a:pt x="50" y="8"/>
                      <a:pt x="33" y="24"/>
                    </a:cubicBezTo>
                    <a:cubicBezTo>
                      <a:pt x="1" y="56"/>
                      <a:pt x="1" y="108"/>
                      <a:pt x="33" y="139"/>
                    </a:cubicBezTo>
                    <a:lnTo>
                      <a:pt x="16498" y="16605"/>
                    </a:lnTo>
                    <a:cubicBezTo>
                      <a:pt x="16514" y="16621"/>
                      <a:pt x="16535" y="16629"/>
                      <a:pt x="16557" y="16629"/>
                    </a:cubicBezTo>
                    <a:lnTo>
                      <a:pt x="73595" y="16629"/>
                    </a:lnTo>
                    <a:cubicBezTo>
                      <a:pt x="73641" y="16629"/>
                      <a:pt x="73677" y="16592"/>
                      <a:pt x="73676" y="16548"/>
                    </a:cubicBezTo>
                    <a:cubicBezTo>
                      <a:pt x="73676" y="16503"/>
                      <a:pt x="73639" y="16466"/>
                      <a:pt x="73595" y="16466"/>
                    </a:cubicBezTo>
                    <a:lnTo>
                      <a:pt x="16590" y="16466"/>
                    </a:lnTo>
                    <a:lnTo>
                      <a:pt x="148" y="24"/>
                    </a:lnTo>
                    <a:cubicBezTo>
                      <a:pt x="133" y="8"/>
                      <a:pt x="112"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3822050" y="2413550"/>
                <a:ext cx="30875" cy="30850"/>
              </a:xfrm>
              <a:custGeom>
                <a:rect b="b" l="l" r="r" t="t"/>
                <a:pathLst>
                  <a:path extrusionOk="0" h="1234" w="1235">
                    <a:moveTo>
                      <a:pt x="618" y="0"/>
                    </a:moveTo>
                    <a:cubicBezTo>
                      <a:pt x="277" y="0"/>
                      <a:pt x="0" y="277"/>
                      <a:pt x="0" y="618"/>
                    </a:cubicBezTo>
                    <a:cubicBezTo>
                      <a:pt x="0" y="958"/>
                      <a:pt x="277" y="1234"/>
                      <a:pt x="618" y="1234"/>
                    </a:cubicBezTo>
                    <a:cubicBezTo>
                      <a:pt x="958" y="1234"/>
                      <a:pt x="1234" y="958"/>
                      <a:pt x="1234" y="618"/>
                    </a:cubicBezTo>
                    <a:cubicBezTo>
                      <a:pt x="1234" y="277"/>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2220000" y="2015325"/>
                <a:ext cx="10525" cy="4100"/>
              </a:xfrm>
              <a:custGeom>
                <a:rect b="b" l="l" r="r" t="t"/>
                <a:pathLst>
                  <a:path extrusionOk="0" h="164" w="421">
                    <a:moveTo>
                      <a:pt x="82" y="0"/>
                    </a:moveTo>
                    <a:cubicBezTo>
                      <a:pt x="38" y="0"/>
                      <a:pt x="1" y="37"/>
                      <a:pt x="1" y="82"/>
                    </a:cubicBezTo>
                    <a:cubicBezTo>
                      <a:pt x="1" y="126"/>
                      <a:pt x="38" y="163"/>
                      <a:pt x="82" y="163"/>
                    </a:cubicBezTo>
                    <a:lnTo>
                      <a:pt x="339" y="163"/>
                    </a:lnTo>
                    <a:cubicBezTo>
                      <a:pt x="384" y="163"/>
                      <a:pt x="420" y="126"/>
                      <a:pt x="420" y="82"/>
                    </a:cubicBezTo>
                    <a:cubicBezTo>
                      <a:pt x="420" y="37"/>
                      <a:pt x="383" y="0"/>
                      <a:pt x="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2213025" y="2001950"/>
                <a:ext cx="30875" cy="30875"/>
              </a:xfrm>
              <a:custGeom>
                <a:rect b="b" l="l" r="r" t="t"/>
                <a:pathLst>
                  <a:path extrusionOk="0" h="1235" w="1235">
                    <a:moveTo>
                      <a:pt x="618" y="0"/>
                    </a:moveTo>
                    <a:cubicBezTo>
                      <a:pt x="276" y="0"/>
                      <a:pt x="0" y="275"/>
                      <a:pt x="0" y="617"/>
                    </a:cubicBezTo>
                    <a:cubicBezTo>
                      <a:pt x="0" y="958"/>
                      <a:pt x="276" y="1234"/>
                      <a:pt x="618" y="1234"/>
                    </a:cubicBezTo>
                    <a:cubicBezTo>
                      <a:pt x="958" y="1234"/>
                      <a:pt x="1234" y="958"/>
                      <a:pt x="1234" y="617"/>
                    </a:cubicBezTo>
                    <a:cubicBezTo>
                      <a:pt x="1234" y="275"/>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2275150" y="2015325"/>
                <a:ext cx="10475" cy="4100"/>
              </a:xfrm>
              <a:custGeom>
                <a:rect b="b" l="l" r="r" t="t"/>
                <a:pathLst>
                  <a:path extrusionOk="0" h="164" w="419">
                    <a:moveTo>
                      <a:pt x="82" y="0"/>
                    </a:moveTo>
                    <a:cubicBezTo>
                      <a:pt x="37" y="0"/>
                      <a:pt x="0" y="37"/>
                      <a:pt x="0" y="82"/>
                    </a:cubicBezTo>
                    <a:cubicBezTo>
                      <a:pt x="0" y="126"/>
                      <a:pt x="37" y="163"/>
                      <a:pt x="82" y="163"/>
                    </a:cubicBezTo>
                    <a:lnTo>
                      <a:pt x="337" y="163"/>
                    </a:lnTo>
                    <a:cubicBezTo>
                      <a:pt x="384" y="163"/>
                      <a:pt x="419" y="126"/>
                      <a:pt x="419" y="82"/>
                    </a:cubicBezTo>
                    <a:cubicBezTo>
                      <a:pt x="419" y="37"/>
                      <a:pt x="383" y="0"/>
                      <a:pt x="3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2268150" y="2001950"/>
                <a:ext cx="30875" cy="30875"/>
              </a:xfrm>
              <a:custGeom>
                <a:rect b="b" l="l" r="r" t="t"/>
                <a:pathLst>
                  <a:path extrusionOk="0" h="1235" w="1235">
                    <a:moveTo>
                      <a:pt x="617" y="0"/>
                    </a:moveTo>
                    <a:cubicBezTo>
                      <a:pt x="277" y="0"/>
                      <a:pt x="1" y="277"/>
                      <a:pt x="1" y="617"/>
                    </a:cubicBezTo>
                    <a:cubicBezTo>
                      <a:pt x="1" y="957"/>
                      <a:pt x="277" y="1234"/>
                      <a:pt x="617" y="1234"/>
                    </a:cubicBezTo>
                    <a:cubicBezTo>
                      <a:pt x="959" y="1234"/>
                      <a:pt x="1235" y="957"/>
                      <a:pt x="1235" y="617"/>
                    </a:cubicBezTo>
                    <a:cubicBezTo>
                      <a:pt x="1235" y="277"/>
                      <a:pt x="959"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2330300" y="2015325"/>
                <a:ext cx="10475" cy="4100"/>
              </a:xfrm>
              <a:custGeom>
                <a:rect b="b" l="l" r="r" t="t"/>
                <a:pathLst>
                  <a:path extrusionOk="0" h="164" w="419">
                    <a:moveTo>
                      <a:pt x="82" y="0"/>
                    </a:moveTo>
                    <a:cubicBezTo>
                      <a:pt x="37" y="0"/>
                      <a:pt x="0" y="37"/>
                      <a:pt x="0" y="82"/>
                    </a:cubicBezTo>
                    <a:cubicBezTo>
                      <a:pt x="0" y="126"/>
                      <a:pt x="37" y="163"/>
                      <a:pt x="82" y="163"/>
                    </a:cubicBezTo>
                    <a:lnTo>
                      <a:pt x="337" y="163"/>
                    </a:lnTo>
                    <a:cubicBezTo>
                      <a:pt x="384" y="163"/>
                      <a:pt x="419" y="126"/>
                      <a:pt x="419" y="82"/>
                    </a:cubicBezTo>
                    <a:cubicBezTo>
                      <a:pt x="419" y="37"/>
                      <a:pt x="382" y="0"/>
                      <a:pt x="3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2323325" y="2001950"/>
                <a:ext cx="30875" cy="30875"/>
              </a:xfrm>
              <a:custGeom>
                <a:rect b="b" l="l" r="r" t="t"/>
                <a:pathLst>
                  <a:path extrusionOk="0" h="1235" w="1235">
                    <a:moveTo>
                      <a:pt x="617" y="0"/>
                    </a:moveTo>
                    <a:cubicBezTo>
                      <a:pt x="277" y="0"/>
                      <a:pt x="1" y="277"/>
                      <a:pt x="1" y="617"/>
                    </a:cubicBezTo>
                    <a:cubicBezTo>
                      <a:pt x="1" y="957"/>
                      <a:pt x="277" y="1234"/>
                      <a:pt x="617" y="1234"/>
                    </a:cubicBezTo>
                    <a:cubicBezTo>
                      <a:pt x="959" y="1234"/>
                      <a:pt x="1235" y="957"/>
                      <a:pt x="1235" y="617"/>
                    </a:cubicBezTo>
                    <a:cubicBezTo>
                      <a:pt x="1235" y="277"/>
                      <a:pt x="959"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1492450" y="2221400"/>
                <a:ext cx="60150" cy="54800"/>
              </a:xfrm>
              <a:custGeom>
                <a:rect b="b" l="l" r="r" t="t"/>
                <a:pathLst>
                  <a:path extrusionOk="0" h="2192" w="2406">
                    <a:moveTo>
                      <a:pt x="1203" y="1"/>
                    </a:moveTo>
                    <a:cubicBezTo>
                      <a:pt x="923" y="1"/>
                      <a:pt x="642" y="108"/>
                      <a:pt x="428" y="322"/>
                    </a:cubicBezTo>
                    <a:cubicBezTo>
                      <a:pt x="1" y="749"/>
                      <a:pt x="1" y="1443"/>
                      <a:pt x="428" y="1871"/>
                    </a:cubicBezTo>
                    <a:cubicBezTo>
                      <a:pt x="642" y="2085"/>
                      <a:pt x="923" y="2191"/>
                      <a:pt x="1203" y="2191"/>
                    </a:cubicBezTo>
                    <a:cubicBezTo>
                      <a:pt x="1483" y="2191"/>
                      <a:pt x="1764" y="2085"/>
                      <a:pt x="1977" y="1871"/>
                    </a:cubicBezTo>
                    <a:cubicBezTo>
                      <a:pt x="2406" y="1443"/>
                      <a:pt x="2406" y="749"/>
                      <a:pt x="1977" y="322"/>
                    </a:cubicBezTo>
                    <a:cubicBezTo>
                      <a:pt x="1764" y="108"/>
                      <a:pt x="1483" y="1"/>
                      <a:pt x="1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2638300" y="2117400"/>
                <a:ext cx="60150" cy="54800"/>
              </a:xfrm>
              <a:custGeom>
                <a:rect b="b" l="l" r="r" t="t"/>
                <a:pathLst>
                  <a:path extrusionOk="0" h="2192" w="2406">
                    <a:moveTo>
                      <a:pt x="1203" y="1"/>
                    </a:moveTo>
                    <a:cubicBezTo>
                      <a:pt x="923" y="1"/>
                      <a:pt x="642" y="108"/>
                      <a:pt x="428" y="321"/>
                    </a:cubicBezTo>
                    <a:cubicBezTo>
                      <a:pt x="1" y="750"/>
                      <a:pt x="1" y="1443"/>
                      <a:pt x="428" y="1870"/>
                    </a:cubicBezTo>
                    <a:cubicBezTo>
                      <a:pt x="642" y="2085"/>
                      <a:pt x="923" y="2192"/>
                      <a:pt x="1203" y="2192"/>
                    </a:cubicBezTo>
                    <a:cubicBezTo>
                      <a:pt x="1483" y="2192"/>
                      <a:pt x="1764" y="2085"/>
                      <a:pt x="1977" y="1870"/>
                    </a:cubicBezTo>
                    <a:cubicBezTo>
                      <a:pt x="2406" y="1443"/>
                      <a:pt x="2406" y="750"/>
                      <a:pt x="1977" y="321"/>
                    </a:cubicBezTo>
                    <a:cubicBezTo>
                      <a:pt x="1764" y="108"/>
                      <a:pt x="1483" y="1"/>
                      <a:pt x="1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1723875" y="1989975"/>
                <a:ext cx="60150" cy="54800"/>
              </a:xfrm>
              <a:custGeom>
                <a:rect b="b" l="l" r="r" t="t"/>
                <a:pathLst>
                  <a:path extrusionOk="0" h="2192" w="2406">
                    <a:moveTo>
                      <a:pt x="1203" y="0"/>
                    </a:moveTo>
                    <a:cubicBezTo>
                      <a:pt x="923" y="0"/>
                      <a:pt x="642" y="108"/>
                      <a:pt x="428" y="322"/>
                    </a:cubicBezTo>
                    <a:cubicBezTo>
                      <a:pt x="1" y="749"/>
                      <a:pt x="1" y="1443"/>
                      <a:pt x="428" y="1871"/>
                    </a:cubicBezTo>
                    <a:cubicBezTo>
                      <a:pt x="642" y="2085"/>
                      <a:pt x="923" y="2191"/>
                      <a:pt x="1203" y="2191"/>
                    </a:cubicBezTo>
                    <a:cubicBezTo>
                      <a:pt x="1483" y="2191"/>
                      <a:pt x="1764" y="2085"/>
                      <a:pt x="1977" y="1871"/>
                    </a:cubicBezTo>
                    <a:cubicBezTo>
                      <a:pt x="2406" y="1443"/>
                      <a:pt x="2406" y="749"/>
                      <a:pt x="1977" y="322"/>
                    </a:cubicBezTo>
                    <a:cubicBezTo>
                      <a:pt x="1764" y="108"/>
                      <a:pt x="1483" y="0"/>
                      <a:pt x="1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2381475" y="2401600"/>
                <a:ext cx="60150" cy="54800"/>
              </a:xfrm>
              <a:custGeom>
                <a:rect b="b" l="l" r="r" t="t"/>
                <a:pathLst>
                  <a:path extrusionOk="0" h="2192" w="2406">
                    <a:moveTo>
                      <a:pt x="1203" y="0"/>
                    </a:moveTo>
                    <a:cubicBezTo>
                      <a:pt x="922" y="0"/>
                      <a:pt x="642" y="107"/>
                      <a:pt x="428" y="322"/>
                    </a:cubicBezTo>
                    <a:cubicBezTo>
                      <a:pt x="0" y="749"/>
                      <a:pt x="0" y="1442"/>
                      <a:pt x="428" y="1871"/>
                    </a:cubicBezTo>
                    <a:cubicBezTo>
                      <a:pt x="642" y="2084"/>
                      <a:pt x="922" y="2191"/>
                      <a:pt x="1203" y="2191"/>
                    </a:cubicBezTo>
                    <a:cubicBezTo>
                      <a:pt x="1483" y="2191"/>
                      <a:pt x="1763" y="2084"/>
                      <a:pt x="1977" y="1871"/>
                    </a:cubicBezTo>
                    <a:cubicBezTo>
                      <a:pt x="2405" y="1442"/>
                      <a:pt x="2405" y="749"/>
                      <a:pt x="1977" y="322"/>
                    </a:cubicBezTo>
                    <a:cubicBezTo>
                      <a:pt x="1763" y="107"/>
                      <a:pt x="1483" y="0"/>
                      <a:pt x="1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1972525" y="1990000"/>
                <a:ext cx="54775" cy="54775"/>
              </a:xfrm>
              <a:custGeom>
                <a:rect b="b" l="l" r="r" t="t"/>
                <a:pathLst>
                  <a:path extrusionOk="0" h="2191" w="2191">
                    <a:moveTo>
                      <a:pt x="1096" y="0"/>
                    </a:moveTo>
                    <a:cubicBezTo>
                      <a:pt x="490" y="0"/>
                      <a:pt x="0" y="490"/>
                      <a:pt x="0" y="1095"/>
                    </a:cubicBezTo>
                    <a:cubicBezTo>
                      <a:pt x="0" y="1699"/>
                      <a:pt x="490" y="2191"/>
                      <a:pt x="1096" y="2191"/>
                    </a:cubicBezTo>
                    <a:cubicBezTo>
                      <a:pt x="1700" y="2191"/>
                      <a:pt x="2191" y="1699"/>
                      <a:pt x="2191" y="1095"/>
                    </a:cubicBezTo>
                    <a:cubicBezTo>
                      <a:pt x="2191" y="490"/>
                      <a:pt x="1700"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2506375" y="2248775"/>
                <a:ext cx="68525" cy="93100"/>
              </a:xfrm>
              <a:custGeom>
                <a:rect b="b" l="l" r="r" t="t"/>
                <a:pathLst>
                  <a:path extrusionOk="0" h="3724" w="2741">
                    <a:moveTo>
                      <a:pt x="1" y="1"/>
                    </a:moveTo>
                    <a:lnTo>
                      <a:pt x="1111" y="1861"/>
                    </a:lnTo>
                    <a:lnTo>
                      <a:pt x="1" y="3723"/>
                    </a:lnTo>
                    <a:lnTo>
                      <a:pt x="1630" y="3723"/>
                    </a:lnTo>
                    <a:lnTo>
                      <a:pt x="2740" y="1861"/>
                    </a:lnTo>
                    <a:lnTo>
                      <a:pt x="1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2620550" y="2248775"/>
                <a:ext cx="68550" cy="93100"/>
              </a:xfrm>
              <a:custGeom>
                <a:rect b="b" l="l" r="r" t="t"/>
                <a:pathLst>
                  <a:path extrusionOk="0" h="3724" w="2742">
                    <a:moveTo>
                      <a:pt x="1" y="1"/>
                    </a:moveTo>
                    <a:lnTo>
                      <a:pt x="1111" y="1861"/>
                    </a:lnTo>
                    <a:lnTo>
                      <a:pt x="1" y="3723"/>
                    </a:lnTo>
                    <a:lnTo>
                      <a:pt x="1630" y="3723"/>
                    </a:lnTo>
                    <a:lnTo>
                      <a:pt x="2742" y="1861"/>
                    </a:lnTo>
                    <a:lnTo>
                      <a:pt x="1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2734800" y="2248775"/>
                <a:ext cx="68500" cy="93100"/>
              </a:xfrm>
              <a:custGeom>
                <a:rect b="b" l="l" r="r" t="t"/>
                <a:pathLst>
                  <a:path extrusionOk="0" h="3724" w="2740">
                    <a:moveTo>
                      <a:pt x="0" y="1"/>
                    </a:moveTo>
                    <a:lnTo>
                      <a:pt x="1110" y="1861"/>
                    </a:lnTo>
                    <a:lnTo>
                      <a:pt x="0" y="3723"/>
                    </a:lnTo>
                    <a:lnTo>
                      <a:pt x="1629" y="3723"/>
                    </a:lnTo>
                    <a:lnTo>
                      <a:pt x="2740" y="1861"/>
                    </a:lnTo>
                    <a:lnTo>
                      <a:pt x="16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2848975" y="2248775"/>
                <a:ext cx="68525" cy="93100"/>
              </a:xfrm>
              <a:custGeom>
                <a:rect b="b" l="l" r="r" t="t"/>
                <a:pathLst>
                  <a:path extrusionOk="0" h="3724" w="2741">
                    <a:moveTo>
                      <a:pt x="0" y="1"/>
                    </a:moveTo>
                    <a:lnTo>
                      <a:pt x="1110" y="1861"/>
                    </a:lnTo>
                    <a:lnTo>
                      <a:pt x="0" y="3723"/>
                    </a:lnTo>
                    <a:lnTo>
                      <a:pt x="1631" y="3723"/>
                    </a:lnTo>
                    <a:lnTo>
                      <a:pt x="2741" y="1861"/>
                    </a:lnTo>
                    <a:lnTo>
                      <a:pt x="1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2963175" y="2248775"/>
                <a:ext cx="68500" cy="93100"/>
              </a:xfrm>
              <a:custGeom>
                <a:rect b="b" l="l" r="r" t="t"/>
                <a:pathLst>
                  <a:path extrusionOk="0" h="3724" w="2740">
                    <a:moveTo>
                      <a:pt x="0" y="1"/>
                    </a:moveTo>
                    <a:lnTo>
                      <a:pt x="1111" y="1861"/>
                    </a:lnTo>
                    <a:lnTo>
                      <a:pt x="0" y="3723"/>
                    </a:lnTo>
                    <a:lnTo>
                      <a:pt x="1630" y="3723"/>
                    </a:lnTo>
                    <a:lnTo>
                      <a:pt x="2740" y="1861"/>
                    </a:lnTo>
                    <a:lnTo>
                      <a:pt x="1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3077375" y="2248775"/>
                <a:ext cx="68550" cy="93100"/>
              </a:xfrm>
              <a:custGeom>
                <a:rect b="b" l="l" r="r" t="t"/>
                <a:pathLst>
                  <a:path extrusionOk="0" h="3724" w="2742">
                    <a:moveTo>
                      <a:pt x="1" y="1"/>
                    </a:moveTo>
                    <a:lnTo>
                      <a:pt x="1112" y="1861"/>
                    </a:lnTo>
                    <a:lnTo>
                      <a:pt x="1" y="3723"/>
                    </a:lnTo>
                    <a:lnTo>
                      <a:pt x="1631" y="3723"/>
                    </a:lnTo>
                    <a:lnTo>
                      <a:pt x="2741" y="1861"/>
                    </a:lnTo>
                    <a:lnTo>
                      <a:pt x="1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20"/>
            <p:cNvGrpSpPr/>
            <p:nvPr/>
          </p:nvGrpSpPr>
          <p:grpSpPr>
            <a:xfrm>
              <a:off x="-76200" y="4604000"/>
              <a:ext cx="2083175" cy="490075"/>
              <a:chOff x="4249200" y="1725050"/>
              <a:chExt cx="2083175" cy="490075"/>
            </a:xfrm>
          </p:grpSpPr>
          <p:sp>
            <p:nvSpPr>
              <p:cNvPr id="520" name="Google Shape;520;p20"/>
              <p:cNvSpPr/>
              <p:nvPr/>
            </p:nvSpPr>
            <p:spPr>
              <a:xfrm>
                <a:off x="4308925" y="2086325"/>
                <a:ext cx="1707600" cy="128800"/>
              </a:xfrm>
              <a:custGeom>
                <a:rect b="b" l="l" r="r" t="t"/>
                <a:pathLst>
                  <a:path extrusionOk="0" h="5152" w="68304">
                    <a:moveTo>
                      <a:pt x="32499" y="1"/>
                    </a:moveTo>
                    <a:lnTo>
                      <a:pt x="27650" y="4851"/>
                    </a:lnTo>
                    <a:lnTo>
                      <a:pt x="0" y="4851"/>
                    </a:lnTo>
                    <a:lnTo>
                      <a:pt x="0" y="5152"/>
                    </a:lnTo>
                    <a:lnTo>
                      <a:pt x="27775" y="5152"/>
                    </a:lnTo>
                    <a:lnTo>
                      <a:pt x="32624" y="302"/>
                    </a:lnTo>
                    <a:lnTo>
                      <a:pt x="68303" y="302"/>
                    </a:lnTo>
                    <a:lnTo>
                      <a:pt x="683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4249200" y="1888950"/>
                <a:ext cx="1901425" cy="255925"/>
              </a:xfrm>
              <a:custGeom>
                <a:rect b="b" l="l" r="r" t="t"/>
                <a:pathLst>
                  <a:path extrusionOk="0" h="10237" w="76057">
                    <a:moveTo>
                      <a:pt x="56808" y="0"/>
                    </a:moveTo>
                    <a:lnTo>
                      <a:pt x="46873" y="9935"/>
                    </a:lnTo>
                    <a:lnTo>
                      <a:pt x="27055" y="9935"/>
                    </a:lnTo>
                    <a:lnTo>
                      <a:pt x="22244" y="5124"/>
                    </a:lnTo>
                    <a:lnTo>
                      <a:pt x="1" y="5124"/>
                    </a:lnTo>
                    <a:lnTo>
                      <a:pt x="1" y="5425"/>
                    </a:lnTo>
                    <a:lnTo>
                      <a:pt x="22119" y="5425"/>
                    </a:lnTo>
                    <a:lnTo>
                      <a:pt x="26930" y="10237"/>
                    </a:lnTo>
                    <a:lnTo>
                      <a:pt x="46998" y="10237"/>
                    </a:lnTo>
                    <a:lnTo>
                      <a:pt x="56933" y="301"/>
                    </a:lnTo>
                    <a:lnTo>
                      <a:pt x="76056" y="301"/>
                    </a:lnTo>
                    <a:lnTo>
                      <a:pt x="760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4285100" y="1725050"/>
                <a:ext cx="1548425" cy="186700"/>
              </a:xfrm>
              <a:custGeom>
                <a:rect b="b" l="l" r="r" t="t"/>
                <a:pathLst>
                  <a:path extrusionOk="0" h="7468" w="61937">
                    <a:moveTo>
                      <a:pt x="38840" y="1"/>
                    </a:moveTo>
                    <a:lnTo>
                      <a:pt x="31676" y="7165"/>
                    </a:lnTo>
                    <a:lnTo>
                      <a:pt x="1" y="7165"/>
                    </a:lnTo>
                    <a:lnTo>
                      <a:pt x="1" y="7467"/>
                    </a:lnTo>
                    <a:lnTo>
                      <a:pt x="31800" y="7467"/>
                    </a:lnTo>
                    <a:lnTo>
                      <a:pt x="38965" y="303"/>
                    </a:lnTo>
                    <a:lnTo>
                      <a:pt x="61936" y="303"/>
                    </a:lnTo>
                    <a:lnTo>
                      <a:pt x="619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5884550" y="1851850"/>
                <a:ext cx="70825" cy="81775"/>
              </a:xfrm>
              <a:custGeom>
                <a:rect b="b" l="l" r="r" t="t"/>
                <a:pathLst>
                  <a:path extrusionOk="0" h="3271" w="2833">
                    <a:moveTo>
                      <a:pt x="0" y="0"/>
                    </a:moveTo>
                    <a:lnTo>
                      <a:pt x="0" y="3270"/>
                    </a:lnTo>
                    <a:lnTo>
                      <a:pt x="2832" y="163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5978825" y="1851850"/>
                <a:ext cx="70775" cy="81775"/>
              </a:xfrm>
              <a:custGeom>
                <a:rect b="b" l="l" r="r" t="t"/>
                <a:pathLst>
                  <a:path extrusionOk="0" h="3271" w="2831">
                    <a:moveTo>
                      <a:pt x="0" y="0"/>
                    </a:moveTo>
                    <a:lnTo>
                      <a:pt x="0" y="3270"/>
                    </a:lnTo>
                    <a:lnTo>
                      <a:pt x="2830" y="163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6073075" y="1851850"/>
                <a:ext cx="70800" cy="81775"/>
              </a:xfrm>
              <a:custGeom>
                <a:rect b="b" l="l" r="r" t="t"/>
                <a:pathLst>
                  <a:path extrusionOk="0" h="3271" w="2832">
                    <a:moveTo>
                      <a:pt x="1" y="0"/>
                    </a:moveTo>
                    <a:lnTo>
                      <a:pt x="1" y="3270"/>
                    </a:lnTo>
                    <a:lnTo>
                      <a:pt x="2832" y="1635"/>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6167325" y="1851850"/>
                <a:ext cx="70825" cy="81775"/>
              </a:xfrm>
              <a:custGeom>
                <a:rect b="b" l="l" r="r" t="t"/>
                <a:pathLst>
                  <a:path extrusionOk="0" h="3271" w="2833">
                    <a:moveTo>
                      <a:pt x="1" y="0"/>
                    </a:moveTo>
                    <a:lnTo>
                      <a:pt x="1" y="3270"/>
                    </a:lnTo>
                    <a:lnTo>
                      <a:pt x="2833" y="1635"/>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6261625" y="1851850"/>
                <a:ext cx="70750" cy="81775"/>
              </a:xfrm>
              <a:custGeom>
                <a:rect b="b" l="l" r="r" t="t"/>
                <a:pathLst>
                  <a:path extrusionOk="0" h="3271" w="2830">
                    <a:moveTo>
                      <a:pt x="0" y="0"/>
                    </a:moveTo>
                    <a:lnTo>
                      <a:pt x="0" y="3270"/>
                    </a:lnTo>
                    <a:lnTo>
                      <a:pt x="2830" y="163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4765500" y="1743500"/>
                <a:ext cx="84325" cy="84350"/>
              </a:xfrm>
              <a:custGeom>
                <a:rect b="b" l="l" r="r" t="t"/>
                <a:pathLst>
                  <a:path extrusionOk="0" h="3374" w="3373">
                    <a:moveTo>
                      <a:pt x="1686" y="1"/>
                    </a:moveTo>
                    <a:cubicBezTo>
                      <a:pt x="756" y="1"/>
                      <a:pt x="0" y="755"/>
                      <a:pt x="0" y="1687"/>
                    </a:cubicBezTo>
                    <a:cubicBezTo>
                      <a:pt x="0" y="2619"/>
                      <a:pt x="756" y="3373"/>
                      <a:pt x="1686" y="3373"/>
                    </a:cubicBezTo>
                    <a:cubicBezTo>
                      <a:pt x="2618" y="3373"/>
                      <a:pt x="3372" y="2619"/>
                      <a:pt x="3372" y="1687"/>
                    </a:cubicBezTo>
                    <a:cubicBezTo>
                      <a:pt x="3372" y="755"/>
                      <a:pt x="2618" y="1"/>
                      <a:pt x="1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4896900" y="1760250"/>
                <a:ext cx="50850" cy="50850"/>
              </a:xfrm>
              <a:custGeom>
                <a:rect b="b" l="l" r="r" t="t"/>
                <a:pathLst>
                  <a:path extrusionOk="0" h="2034" w="2034">
                    <a:moveTo>
                      <a:pt x="1017" y="303"/>
                    </a:moveTo>
                    <a:cubicBezTo>
                      <a:pt x="1412" y="303"/>
                      <a:pt x="1732" y="623"/>
                      <a:pt x="1732" y="1017"/>
                    </a:cubicBezTo>
                    <a:cubicBezTo>
                      <a:pt x="1732" y="1412"/>
                      <a:pt x="1412" y="1732"/>
                      <a:pt x="1017" y="1732"/>
                    </a:cubicBezTo>
                    <a:cubicBezTo>
                      <a:pt x="623" y="1732"/>
                      <a:pt x="303" y="1412"/>
                      <a:pt x="303" y="1017"/>
                    </a:cubicBezTo>
                    <a:cubicBezTo>
                      <a:pt x="303" y="623"/>
                      <a:pt x="623" y="303"/>
                      <a:pt x="1017" y="303"/>
                    </a:cubicBezTo>
                    <a:close/>
                    <a:moveTo>
                      <a:pt x="1017" y="0"/>
                    </a:moveTo>
                    <a:cubicBezTo>
                      <a:pt x="457" y="0"/>
                      <a:pt x="0" y="456"/>
                      <a:pt x="0" y="1017"/>
                    </a:cubicBezTo>
                    <a:cubicBezTo>
                      <a:pt x="0" y="1578"/>
                      <a:pt x="457" y="2033"/>
                      <a:pt x="1017" y="2033"/>
                    </a:cubicBezTo>
                    <a:cubicBezTo>
                      <a:pt x="1577" y="2033"/>
                      <a:pt x="2033" y="1577"/>
                      <a:pt x="2033" y="1017"/>
                    </a:cubicBezTo>
                    <a:cubicBezTo>
                      <a:pt x="2033" y="457"/>
                      <a:pt x="1577" y="0"/>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4985075" y="1764025"/>
                <a:ext cx="43275" cy="43300"/>
              </a:xfrm>
              <a:custGeom>
                <a:rect b="b" l="l" r="r" t="t"/>
                <a:pathLst>
                  <a:path extrusionOk="0" h="1732" w="1731">
                    <a:moveTo>
                      <a:pt x="866" y="1"/>
                    </a:moveTo>
                    <a:cubicBezTo>
                      <a:pt x="387" y="1"/>
                      <a:pt x="0" y="388"/>
                      <a:pt x="0" y="866"/>
                    </a:cubicBezTo>
                    <a:cubicBezTo>
                      <a:pt x="0" y="1344"/>
                      <a:pt x="387" y="1731"/>
                      <a:pt x="866" y="1731"/>
                    </a:cubicBezTo>
                    <a:cubicBezTo>
                      <a:pt x="1344" y="1731"/>
                      <a:pt x="1731" y="1344"/>
                      <a:pt x="1731" y="866"/>
                    </a:cubicBezTo>
                    <a:cubicBezTo>
                      <a:pt x="1731" y="388"/>
                      <a:pt x="1343" y="1"/>
                      <a:pt x="8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5069400" y="1764025"/>
                <a:ext cx="43325" cy="43300"/>
              </a:xfrm>
              <a:custGeom>
                <a:rect b="b" l="l" r="r" t="t"/>
                <a:pathLst>
                  <a:path extrusionOk="0" h="1732" w="1733">
                    <a:moveTo>
                      <a:pt x="867" y="1"/>
                    </a:moveTo>
                    <a:cubicBezTo>
                      <a:pt x="389" y="1"/>
                      <a:pt x="1" y="388"/>
                      <a:pt x="1" y="866"/>
                    </a:cubicBezTo>
                    <a:cubicBezTo>
                      <a:pt x="1" y="1344"/>
                      <a:pt x="389" y="1731"/>
                      <a:pt x="867" y="1731"/>
                    </a:cubicBezTo>
                    <a:cubicBezTo>
                      <a:pt x="1345" y="1731"/>
                      <a:pt x="1732" y="1344"/>
                      <a:pt x="1732" y="866"/>
                    </a:cubicBezTo>
                    <a:cubicBezTo>
                      <a:pt x="1732" y="388"/>
                      <a:pt x="1345" y="1"/>
                      <a:pt x="8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pic>
        <p:nvPicPr>
          <p:cNvPr id="42" name="Google Shape;42;p3"/>
          <p:cNvPicPr preferRelativeResize="0"/>
          <p:nvPr/>
        </p:nvPicPr>
        <p:blipFill>
          <a:blip r:embed="rId2">
            <a:alphaModFix amt="49000"/>
          </a:blip>
          <a:stretch>
            <a:fillRect/>
          </a:stretch>
        </p:blipFill>
        <p:spPr>
          <a:xfrm flipH="1" rot="10800000">
            <a:off x="-1" y="0"/>
            <a:ext cx="9143998" cy="5143500"/>
          </a:xfrm>
          <a:prstGeom prst="rect">
            <a:avLst/>
          </a:prstGeom>
          <a:noFill/>
          <a:ln>
            <a:noFill/>
          </a:ln>
        </p:spPr>
      </p:pic>
      <p:grpSp>
        <p:nvGrpSpPr>
          <p:cNvPr id="43" name="Google Shape;43;p3"/>
          <p:cNvGrpSpPr/>
          <p:nvPr/>
        </p:nvGrpSpPr>
        <p:grpSpPr>
          <a:xfrm>
            <a:off x="84425" y="0"/>
            <a:ext cx="9059570" cy="5041475"/>
            <a:chOff x="84425" y="0"/>
            <a:chExt cx="9059570" cy="5041475"/>
          </a:xfrm>
        </p:grpSpPr>
        <p:pic>
          <p:nvPicPr>
            <p:cNvPr id="44" name="Google Shape;44;p3"/>
            <p:cNvPicPr preferRelativeResize="0"/>
            <p:nvPr/>
          </p:nvPicPr>
          <p:blipFill rotWithShape="1">
            <a:blip r:embed="rId3">
              <a:alphaModFix/>
            </a:blip>
            <a:srcRect b="0" l="45773" r="0" t="28387"/>
            <a:stretch/>
          </p:blipFill>
          <p:spPr>
            <a:xfrm flipH="1">
              <a:off x="4685545" y="0"/>
              <a:ext cx="4458450" cy="4180174"/>
            </a:xfrm>
            <a:prstGeom prst="rect">
              <a:avLst/>
            </a:prstGeom>
            <a:noFill/>
            <a:ln>
              <a:noFill/>
            </a:ln>
          </p:spPr>
        </p:pic>
        <p:grpSp>
          <p:nvGrpSpPr>
            <p:cNvPr id="45" name="Google Shape;45;p3"/>
            <p:cNvGrpSpPr/>
            <p:nvPr/>
          </p:nvGrpSpPr>
          <p:grpSpPr>
            <a:xfrm>
              <a:off x="84425" y="4603900"/>
              <a:ext cx="1622200" cy="437575"/>
              <a:chOff x="3109550" y="3432375"/>
              <a:chExt cx="1622200" cy="437575"/>
            </a:xfrm>
          </p:grpSpPr>
          <p:sp>
            <p:nvSpPr>
              <p:cNvPr id="46" name="Google Shape;46;p3"/>
              <p:cNvSpPr/>
              <p:nvPr/>
            </p:nvSpPr>
            <p:spPr>
              <a:xfrm>
                <a:off x="3980725" y="3817350"/>
                <a:ext cx="727150" cy="7350"/>
              </a:xfrm>
              <a:custGeom>
                <a:rect b="b" l="l" r="r" t="t"/>
                <a:pathLst>
                  <a:path extrusionOk="0" h="294" w="29086">
                    <a:moveTo>
                      <a:pt x="148" y="0"/>
                    </a:moveTo>
                    <a:cubicBezTo>
                      <a:pt x="66" y="0"/>
                      <a:pt x="1" y="65"/>
                      <a:pt x="1" y="147"/>
                    </a:cubicBezTo>
                    <a:cubicBezTo>
                      <a:pt x="1" y="228"/>
                      <a:pt x="66" y="294"/>
                      <a:pt x="148" y="294"/>
                    </a:cubicBezTo>
                    <a:lnTo>
                      <a:pt x="28937" y="294"/>
                    </a:lnTo>
                    <a:cubicBezTo>
                      <a:pt x="29019" y="294"/>
                      <a:pt x="29084" y="226"/>
                      <a:pt x="29085" y="147"/>
                    </a:cubicBezTo>
                    <a:cubicBezTo>
                      <a:pt x="29085" y="65"/>
                      <a:pt x="29020" y="0"/>
                      <a:pt x="28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4676550" y="3793425"/>
                <a:ext cx="55200" cy="55200"/>
              </a:xfrm>
              <a:custGeom>
                <a:rect b="b" l="l" r="r" t="t"/>
                <a:pathLst>
                  <a:path extrusionOk="0" h="2208" w="2208">
                    <a:moveTo>
                      <a:pt x="1104" y="0"/>
                    </a:moveTo>
                    <a:cubicBezTo>
                      <a:pt x="495" y="0"/>
                      <a:pt x="1" y="494"/>
                      <a:pt x="1" y="1104"/>
                    </a:cubicBezTo>
                    <a:cubicBezTo>
                      <a:pt x="1" y="1713"/>
                      <a:pt x="495" y="2207"/>
                      <a:pt x="1104" y="2207"/>
                    </a:cubicBezTo>
                    <a:cubicBezTo>
                      <a:pt x="1713" y="2207"/>
                      <a:pt x="2208" y="1713"/>
                      <a:pt x="2208" y="1104"/>
                    </a:cubicBezTo>
                    <a:cubicBezTo>
                      <a:pt x="2208" y="494"/>
                      <a:pt x="1713" y="0"/>
                      <a:pt x="1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3154450" y="3477650"/>
                <a:ext cx="347750" cy="347050"/>
              </a:xfrm>
              <a:custGeom>
                <a:rect b="b" l="l" r="r" t="t"/>
                <a:pathLst>
                  <a:path extrusionOk="0" h="13882" w="13910">
                    <a:moveTo>
                      <a:pt x="162" y="0"/>
                    </a:moveTo>
                    <a:cubicBezTo>
                      <a:pt x="124" y="0"/>
                      <a:pt x="86" y="15"/>
                      <a:pt x="57" y="43"/>
                    </a:cubicBezTo>
                    <a:cubicBezTo>
                      <a:pt x="1" y="100"/>
                      <a:pt x="1" y="193"/>
                      <a:pt x="57" y="251"/>
                    </a:cubicBezTo>
                    <a:lnTo>
                      <a:pt x="13645" y="13838"/>
                    </a:lnTo>
                    <a:cubicBezTo>
                      <a:pt x="13674" y="13866"/>
                      <a:pt x="13711" y="13882"/>
                      <a:pt x="13749" y="13882"/>
                    </a:cubicBezTo>
                    <a:cubicBezTo>
                      <a:pt x="13787" y="13882"/>
                      <a:pt x="13824" y="13866"/>
                      <a:pt x="13852" y="13838"/>
                    </a:cubicBezTo>
                    <a:cubicBezTo>
                      <a:pt x="13910" y="13781"/>
                      <a:pt x="13910" y="13687"/>
                      <a:pt x="13852" y="13629"/>
                    </a:cubicBezTo>
                    <a:lnTo>
                      <a:pt x="266" y="43"/>
                    </a:lnTo>
                    <a:cubicBezTo>
                      <a:pt x="237" y="15"/>
                      <a:pt x="199" y="0"/>
                      <a:pt x="1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3483475" y="3806300"/>
                <a:ext cx="63625" cy="29400"/>
              </a:xfrm>
              <a:custGeom>
                <a:rect b="b" l="l" r="r" t="t"/>
                <a:pathLst>
                  <a:path extrusionOk="0" h="1176" w="2545">
                    <a:moveTo>
                      <a:pt x="588" y="1"/>
                    </a:moveTo>
                    <a:cubicBezTo>
                      <a:pt x="263" y="1"/>
                      <a:pt x="1" y="264"/>
                      <a:pt x="1" y="589"/>
                    </a:cubicBezTo>
                    <a:cubicBezTo>
                      <a:pt x="1" y="913"/>
                      <a:pt x="263" y="1176"/>
                      <a:pt x="588" y="1176"/>
                    </a:cubicBezTo>
                    <a:lnTo>
                      <a:pt x="1957" y="1176"/>
                    </a:lnTo>
                    <a:cubicBezTo>
                      <a:pt x="2283" y="1176"/>
                      <a:pt x="2545" y="913"/>
                      <a:pt x="2545" y="589"/>
                    </a:cubicBezTo>
                    <a:cubicBezTo>
                      <a:pt x="2545" y="264"/>
                      <a:pt x="2283"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605675" y="3806300"/>
                <a:ext cx="271225" cy="29400"/>
              </a:xfrm>
              <a:custGeom>
                <a:rect b="b" l="l" r="r" t="t"/>
                <a:pathLst>
                  <a:path extrusionOk="0" h="1176" w="10849">
                    <a:moveTo>
                      <a:pt x="587" y="1"/>
                    </a:moveTo>
                    <a:cubicBezTo>
                      <a:pt x="264" y="1"/>
                      <a:pt x="0" y="264"/>
                      <a:pt x="0" y="589"/>
                    </a:cubicBezTo>
                    <a:cubicBezTo>
                      <a:pt x="0" y="913"/>
                      <a:pt x="264" y="1176"/>
                      <a:pt x="587" y="1176"/>
                    </a:cubicBezTo>
                    <a:lnTo>
                      <a:pt x="3666" y="1176"/>
                    </a:lnTo>
                    <a:cubicBezTo>
                      <a:pt x="3990" y="1176"/>
                      <a:pt x="4253" y="913"/>
                      <a:pt x="4253" y="589"/>
                    </a:cubicBezTo>
                    <a:cubicBezTo>
                      <a:pt x="4253" y="264"/>
                      <a:pt x="3990" y="1"/>
                      <a:pt x="3666" y="1"/>
                    </a:cubicBezTo>
                    <a:close/>
                    <a:moveTo>
                      <a:pt x="7184" y="1"/>
                    </a:moveTo>
                    <a:cubicBezTo>
                      <a:pt x="6859" y="1"/>
                      <a:pt x="6597" y="264"/>
                      <a:pt x="6597" y="589"/>
                    </a:cubicBezTo>
                    <a:cubicBezTo>
                      <a:pt x="6597" y="913"/>
                      <a:pt x="6859" y="1176"/>
                      <a:pt x="7184" y="1176"/>
                    </a:cubicBezTo>
                    <a:lnTo>
                      <a:pt x="10262" y="1176"/>
                    </a:lnTo>
                    <a:cubicBezTo>
                      <a:pt x="10587" y="1176"/>
                      <a:pt x="10849" y="913"/>
                      <a:pt x="10849" y="589"/>
                    </a:cubicBezTo>
                    <a:cubicBezTo>
                      <a:pt x="10849" y="264"/>
                      <a:pt x="10587" y="1"/>
                      <a:pt x="10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3935475" y="3806300"/>
                <a:ext cx="63625" cy="29400"/>
              </a:xfrm>
              <a:custGeom>
                <a:rect b="b" l="l" r="r" t="t"/>
                <a:pathLst>
                  <a:path extrusionOk="0" h="1176" w="2545">
                    <a:moveTo>
                      <a:pt x="588" y="1"/>
                    </a:moveTo>
                    <a:cubicBezTo>
                      <a:pt x="263" y="1"/>
                      <a:pt x="1" y="264"/>
                      <a:pt x="1" y="589"/>
                    </a:cubicBezTo>
                    <a:cubicBezTo>
                      <a:pt x="1" y="913"/>
                      <a:pt x="264" y="1176"/>
                      <a:pt x="588" y="1176"/>
                    </a:cubicBezTo>
                    <a:lnTo>
                      <a:pt x="1958" y="1176"/>
                    </a:lnTo>
                    <a:cubicBezTo>
                      <a:pt x="2282" y="1176"/>
                      <a:pt x="2545" y="913"/>
                      <a:pt x="2545" y="589"/>
                    </a:cubicBezTo>
                    <a:cubicBezTo>
                      <a:pt x="2545" y="264"/>
                      <a:pt x="2283" y="1"/>
                      <a:pt x="1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3109550" y="3432375"/>
                <a:ext cx="97875" cy="97875"/>
              </a:xfrm>
              <a:custGeom>
                <a:rect b="b" l="l" r="r" t="t"/>
                <a:pathLst>
                  <a:path extrusionOk="0" h="3915" w="3915">
                    <a:moveTo>
                      <a:pt x="1958" y="1"/>
                    </a:moveTo>
                    <a:cubicBezTo>
                      <a:pt x="877" y="1"/>
                      <a:pt x="1" y="877"/>
                      <a:pt x="1" y="1958"/>
                    </a:cubicBezTo>
                    <a:cubicBezTo>
                      <a:pt x="1" y="3038"/>
                      <a:pt x="877" y="3915"/>
                      <a:pt x="1958" y="3915"/>
                    </a:cubicBezTo>
                    <a:cubicBezTo>
                      <a:pt x="3039" y="3915"/>
                      <a:pt x="3914" y="3038"/>
                      <a:pt x="3914" y="1958"/>
                    </a:cubicBezTo>
                    <a:cubicBezTo>
                      <a:pt x="3914" y="877"/>
                      <a:pt x="3039" y="1"/>
                      <a:pt x="1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4183025" y="3772075"/>
                <a:ext cx="97875" cy="97875"/>
              </a:xfrm>
              <a:custGeom>
                <a:rect b="b" l="l" r="r" t="t"/>
                <a:pathLst>
                  <a:path extrusionOk="0" h="3915" w="3915">
                    <a:moveTo>
                      <a:pt x="1957" y="1"/>
                    </a:moveTo>
                    <a:cubicBezTo>
                      <a:pt x="877" y="1"/>
                      <a:pt x="1" y="876"/>
                      <a:pt x="1" y="1958"/>
                    </a:cubicBezTo>
                    <a:cubicBezTo>
                      <a:pt x="1" y="3038"/>
                      <a:pt x="877" y="3915"/>
                      <a:pt x="1957" y="3915"/>
                    </a:cubicBezTo>
                    <a:cubicBezTo>
                      <a:pt x="3038" y="3915"/>
                      <a:pt x="3914" y="3038"/>
                      <a:pt x="3914" y="1958"/>
                    </a:cubicBezTo>
                    <a:cubicBezTo>
                      <a:pt x="3914" y="876"/>
                      <a:pt x="3038"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4392475" y="3772075"/>
                <a:ext cx="97850" cy="97875"/>
              </a:xfrm>
              <a:custGeom>
                <a:rect b="b" l="l" r="r" t="t"/>
                <a:pathLst>
                  <a:path extrusionOk="0" h="3915" w="3914">
                    <a:moveTo>
                      <a:pt x="1957" y="1"/>
                    </a:moveTo>
                    <a:cubicBezTo>
                      <a:pt x="876" y="1"/>
                      <a:pt x="0" y="876"/>
                      <a:pt x="0" y="1958"/>
                    </a:cubicBezTo>
                    <a:cubicBezTo>
                      <a:pt x="0" y="3038"/>
                      <a:pt x="876" y="3915"/>
                      <a:pt x="1957" y="3915"/>
                    </a:cubicBezTo>
                    <a:cubicBezTo>
                      <a:pt x="3038" y="3915"/>
                      <a:pt x="3914" y="3038"/>
                      <a:pt x="3914" y="1958"/>
                    </a:cubicBezTo>
                    <a:cubicBezTo>
                      <a:pt x="3914" y="876"/>
                      <a:pt x="3038"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3"/>
            <p:cNvGrpSpPr/>
            <p:nvPr/>
          </p:nvGrpSpPr>
          <p:grpSpPr>
            <a:xfrm flipH="1">
              <a:off x="7398975" y="4528925"/>
              <a:ext cx="1031800" cy="150150"/>
              <a:chOff x="3128400" y="1326350"/>
              <a:chExt cx="1031800" cy="150150"/>
            </a:xfrm>
          </p:grpSpPr>
          <p:sp>
            <p:nvSpPr>
              <p:cNvPr id="56" name="Google Shape;56;p3"/>
              <p:cNvSpPr/>
              <p:nvPr/>
            </p:nvSpPr>
            <p:spPr>
              <a:xfrm>
                <a:off x="3128400" y="1326350"/>
                <a:ext cx="110525" cy="150150"/>
              </a:xfrm>
              <a:custGeom>
                <a:rect b="b" l="l" r="r" t="t"/>
                <a:pathLst>
                  <a:path extrusionOk="0" h="6006" w="4421">
                    <a:moveTo>
                      <a:pt x="0" y="0"/>
                    </a:moveTo>
                    <a:lnTo>
                      <a:pt x="1793" y="3004"/>
                    </a:lnTo>
                    <a:lnTo>
                      <a:pt x="0" y="6006"/>
                    </a:lnTo>
                    <a:lnTo>
                      <a:pt x="2630" y="6006"/>
                    </a:lnTo>
                    <a:lnTo>
                      <a:pt x="4420" y="3004"/>
                    </a:lnTo>
                    <a:lnTo>
                      <a:pt x="26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3312650" y="1326350"/>
                <a:ext cx="110550" cy="150150"/>
              </a:xfrm>
              <a:custGeom>
                <a:rect b="b" l="l" r="r" t="t"/>
                <a:pathLst>
                  <a:path extrusionOk="0" h="6006" w="4422">
                    <a:moveTo>
                      <a:pt x="1" y="0"/>
                    </a:moveTo>
                    <a:lnTo>
                      <a:pt x="1793" y="3004"/>
                    </a:lnTo>
                    <a:lnTo>
                      <a:pt x="1" y="6006"/>
                    </a:lnTo>
                    <a:lnTo>
                      <a:pt x="2630" y="6006"/>
                    </a:lnTo>
                    <a:lnTo>
                      <a:pt x="4421" y="3004"/>
                    </a:lnTo>
                    <a:lnTo>
                      <a:pt x="26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3496900" y="1326350"/>
                <a:ext cx="110525" cy="150150"/>
              </a:xfrm>
              <a:custGeom>
                <a:rect b="b" l="l" r="r" t="t"/>
                <a:pathLst>
                  <a:path extrusionOk="0" h="6006" w="4421">
                    <a:moveTo>
                      <a:pt x="1" y="0"/>
                    </a:moveTo>
                    <a:lnTo>
                      <a:pt x="1791" y="3004"/>
                    </a:lnTo>
                    <a:lnTo>
                      <a:pt x="1" y="6006"/>
                    </a:lnTo>
                    <a:lnTo>
                      <a:pt x="2630" y="6006"/>
                    </a:lnTo>
                    <a:lnTo>
                      <a:pt x="4421" y="3004"/>
                    </a:lnTo>
                    <a:lnTo>
                      <a:pt x="26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681150" y="1326350"/>
                <a:ext cx="110525" cy="150150"/>
              </a:xfrm>
              <a:custGeom>
                <a:rect b="b" l="l" r="r" t="t"/>
                <a:pathLst>
                  <a:path extrusionOk="0" h="6006" w="4421">
                    <a:moveTo>
                      <a:pt x="0" y="0"/>
                    </a:moveTo>
                    <a:lnTo>
                      <a:pt x="1791" y="3004"/>
                    </a:lnTo>
                    <a:lnTo>
                      <a:pt x="0" y="6006"/>
                    </a:lnTo>
                    <a:lnTo>
                      <a:pt x="2629" y="6006"/>
                    </a:lnTo>
                    <a:lnTo>
                      <a:pt x="4421" y="3004"/>
                    </a:lnTo>
                    <a:lnTo>
                      <a:pt x="26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3865375" y="1326350"/>
                <a:ext cx="110575" cy="150150"/>
              </a:xfrm>
              <a:custGeom>
                <a:rect b="b" l="l" r="r" t="t"/>
                <a:pathLst>
                  <a:path extrusionOk="0" h="6006" w="4423">
                    <a:moveTo>
                      <a:pt x="0" y="0"/>
                    </a:moveTo>
                    <a:lnTo>
                      <a:pt x="1793" y="3004"/>
                    </a:lnTo>
                    <a:lnTo>
                      <a:pt x="0" y="6006"/>
                    </a:lnTo>
                    <a:lnTo>
                      <a:pt x="2630" y="6006"/>
                    </a:lnTo>
                    <a:lnTo>
                      <a:pt x="4423" y="3004"/>
                    </a:lnTo>
                    <a:lnTo>
                      <a:pt x="26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4049625" y="1326350"/>
                <a:ext cx="110575" cy="150150"/>
              </a:xfrm>
              <a:custGeom>
                <a:rect b="b" l="l" r="r" t="t"/>
                <a:pathLst>
                  <a:path extrusionOk="0" h="6006" w="4423">
                    <a:moveTo>
                      <a:pt x="1" y="0"/>
                    </a:moveTo>
                    <a:lnTo>
                      <a:pt x="1792" y="3004"/>
                    </a:lnTo>
                    <a:lnTo>
                      <a:pt x="1" y="6006"/>
                    </a:lnTo>
                    <a:lnTo>
                      <a:pt x="2631" y="6006"/>
                    </a:lnTo>
                    <a:lnTo>
                      <a:pt x="4422" y="3004"/>
                    </a:lnTo>
                    <a:lnTo>
                      <a:pt x="26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 name="Google Shape;62;p3"/>
          <p:cNvSpPr txBox="1"/>
          <p:nvPr>
            <p:ph type="title"/>
          </p:nvPr>
        </p:nvSpPr>
        <p:spPr>
          <a:xfrm>
            <a:off x="3833225" y="2360638"/>
            <a:ext cx="3325500" cy="15195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3" name="Google Shape;63;p3"/>
          <p:cNvSpPr txBox="1"/>
          <p:nvPr>
            <p:ph hasCustomPrompt="1" idx="2" type="title"/>
          </p:nvPr>
        </p:nvSpPr>
        <p:spPr>
          <a:xfrm>
            <a:off x="4947275" y="1263238"/>
            <a:ext cx="1097400" cy="1097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4" name="Google Shape;64;p3"/>
          <p:cNvSpPr/>
          <p:nvPr>
            <p:ph idx="3" type="pic"/>
          </p:nvPr>
        </p:nvSpPr>
        <p:spPr>
          <a:xfrm>
            <a:off x="713225" y="539500"/>
            <a:ext cx="2967300" cy="4064400"/>
          </a:xfrm>
          <a:prstGeom prst="roundRect">
            <a:avLst>
              <a:gd fmla="val 16667" name="adj"/>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532" name="Shape 532"/>
        <p:cNvGrpSpPr/>
        <p:nvPr/>
      </p:nvGrpSpPr>
      <p:grpSpPr>
        <a:xfrm>
          <a:off x="0" y="0"/>
          <a:ext cx="0" cy="0"/>
          <a:chOff x="0" y="0"/>
          <a:chExt cx="0" cy="0"/>
        </a:xfrm>
      </p:grpSpPr>
      <p:pic>
        <p:nvPicPr>
          <p:cNvPr id="533" name="Google Shape;533;p21"/>
          <p:cNvPicPr preferRelativeResize="0"/>
          <p:nvPr/>
        </p:nvPicPr>
        <p:blipFill>
          <a:blip r:embed="rId2">
            <a:alphaModFix amt="49000"/>
          </a:blip>
          <a:stretch>
            <a:fillRect/>
          </a:stretch>
        </p:blipFill>
        <p:spPr>
          <a:xfrm>
            <a:off x="-1" y="0"/>
            <a:ext cx="9143998" cy="5143500"/>
          </a:xfrm>
          <a:prstGeom prst="rect">
            <a:avLst/>
          </a:prstGeom>
          <a:noFill/>
          <a:ln>
            <a:noFill/>
          </a:ln>
        </p:spPr>
      </p:pic>
      <p:sp>
        <p:nvSpPr>
          <p:cNvPr id="534" name="Google Shape;534;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35" name="Google Shape;535;p21"/>
          <p:cNvGrpSpPr/>
          <p:nvPr/>
        </p:nvGrpSpPr>
        <p:grpSpPr>
          <a:xfrm>
            <a:off x="94138" y="-288526"/>
            <a:ext cx="8875812" cy="5359201"/>
            <a:chOff x="94138" y="-288526"/>
            <a:chExt cx="8875812" cy="5359201"/>
          </a:xfrm>
        </p:grpSpPr>
        <p:grpSp>
          <p:nvGrpSpPr>
            <p:cNvPr id="536" name="Google Shape;536;p21"/>
            <p:cNvGrpSpPr/>
            <p:nvPr/>
          </p:nvGrpSpPr>
          <p:grpSpPr>
            <a:xfrm rot="10800000">
              <a:off x="7599225" y="4529875"/>
              <a:ext cx="1370725" cy="540800"/>
              <a:chOff x="1442275" y="2891575"/>
              <a:chExt cx="1370725" cy="540800"/>
            </a:xfrm>
          </p:grpSpPr>
          <p:sp>
            <p:nvSpPr>
              <p:cNvPr id="537" name="Google Shape;537;p21"/>
              <p:cNvSpPr/>
              <p:nvPr/>
            </p:nvSpPr>
            <p:spPr>
              <a:xfrm>
                <a:off x="1494900" y="3227975"/>
                <a:ext cx="629300" cy="8500"/>
              </a:xfrm>
              <a:custGeom>
                <a:rect b="b" l="l" r="r" t="t"/>
                <a:pathLst>
                  <a:path extrusionOk="0" h="340" w="25172">
                    <a:moveTo>
                      <a:pt x="170" y="0"/>
                    </a:moveTo>
                    <a:cubicBezTo>
                      <a:pt x="76" y="0"/>
                      <a:pt x="1" y="76"/>
                      <a:pt x="1" y="170"/>
                    </a:cubicBezTo>
                    <a:cubicBezTo>
                      <a:pt x="1" y="263"/>
                      <a:pt x="76" y="340"/>
                      <a:pt x="170" y="340"/>
                    </a:cubicBezTo>
                    <a:lnTo>
                      <a:pt x="25003" y="340"/>
                    </a:lnTo>
                    <a:cubicBezTo>
                      <a:pt x="25097" y="340"/>
                      <a:pt x="25171" y="263"/>
                      <a:pt x="25171" y="170"/>
                    </a:cubicBezTo>
                    <a:cubicBezTo>
                      <a:pt x="25171" y="76"/>
                      <a:pt x="25095" y="0"/>
                      <a:pt x="250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2087875" y="3200175"/>
                <a:ext cx="64150" cy="64100"/>
              </a:xfrm>
              <a:custGeom>
                <a:rect b="b" l="l" r="r" t="t"/>
                <a:pathLst>
                  <a:path extrusionOk="0" h="2564" w="2566">
                    <a:moveTo>
                      <a:pt x="1284" y="0"/>
                    </a:moveTo>
                    <a:cubicBezTo>
                      <a:pt x="576" y="0"/>
                      <a:pt x="3" y="574"/>
                      <a:pt x="3" y="1282"/>
                    </a:cubicBezTo>
                    <a:cubicBezTo>
                      <a:pt x="1" y="1989"/>
                      <a:pt x="576" y="2564"/>
                      <a:pt x="1284" y="2564"/>
                    </a:cubicBezTo>
                    <a:cubicBezTo>
                      <a:pt x="1993" y="2564"/>
                      <a:pt x="2566" y="1990"/>
                      <a:pt x="2566" y="1282"/>
                    </a:cubicBezTo>
                    <a:cubicBezTo>
                      <a:pt x="2566" y="574"/>
                      <a:pt x="1993" y="0"/>
                      <a:pt x="12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2599250" y="2944225"/>
                <a:ext cx="185975" cy="8500"/>
              </a:xfrm>
              <a:custGeom>
                <a:rect b="b" l="l" r="r" t="t"/>
                <a:pathLst>
                  <a:path extrusionOk="0" h="340" w="7439">
                    <a:moveTo>
                      <a:pt x="171" y="1"/>
                    </a:moveTo>
                    <a:cubicBezTo>
                      <a:pt x="77" y="1"/>
                      <a:pt x="1" y="77"/>
                      <a:pt x="1" y="170"/>
                    </a:cubicBezTo>
                    <a:cubicBezTo>
                      <a:pt x="1" y="264"/>
                      <a:pt x="77" y="340"/>
                      <a:pt x="171" y="340"/>
                    </a:cubicBezTo>
                    <a:lnTo>
                      <a:pt x="7268" y="340"/>
                    </a:lnTo>
                    <a:cubicBezTo>
                      <a:pt x="7362" y="340"/>
                      <a:pt x="7439" y="264"/>
                      <a:pt x="7439" y="170"/>
                    </a:cubicBezTo>
                    <a:cubicBezTo>
                      <a:pt x="7439" y="77"/>
                      <a:pt x="7362" y="1"/>
                      <a:pt x="72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2748900" y="2916400"/>
                <a:ext cx="64100" cy="64075"/>
              </a:xfrm>
              <a:custGeom>
                <a:rect b="b" l="l" r="r" t="t"/>
                <a:pathLst>
                  <a:path extrusionOk="0" h="2563" w="2564">
                    <a:moveTo>
                      <a:pt x="1282" y="0"/>
                    </a:moveTo>
                    <a:cubicBezTo>
                      <a:pt x="574" y="0"/>
                      <a:pt x="0" y="573"/>
                      <a:pt x="0" y="1281"/>
                    </a:cubicBezTo>
                    <a:cubicBezTo>
                      <a:pt x="0" y="1990"/>
                      <a:pt x="574" y="2563"/>
                      <a:pt x="1282" y="2563"/>
                    </a:cubicBezTo>
                    <a:cubicBezTo>
                      <a:pt x="1990" y="2563"/>
                      <a:pt x="2564" y="1990"/>
                      <a:pt x="2564" y="1281"/>
                    </a:cubicBezTo>
                    <a:cubicBezTo>
                      <a:pt x="2564" y="573"/>
                      <a:pt x="1990" y="0"/>
                      <a:pt x="1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1737250" y="2944150"/>
                <a:ext cx="575300" cy="290800"/>
              </a:xfrm>
              <a:custGeom>
                <a:rect b="b" l="l" r="r" t="t"/>
                <a:pathLst>
                  <a:path extrusionOk="0" h="11632" w="23012">
                    <a:moveTo>
                      <a:pt x="11558" y="0"/>
                    </a:moveTo>
                    <a:cubicBezTo>
                      <a:pt x="11512" y="0"/>
                      <a:pt x="11470" y="20"/>
                      <a:pt x="11437" y="50"/>
                    </a:cubicBezTo>
                    <a:cubicBezTo>
                      <a:pt x="11437" y="50"/>
                      <a:pt x="8598" y="2885"/>
                      <a:pt x="5758" y="5719"/>
                    </a:cubicBezTo>
                    <a:cubicBezTo>
                      <a:pt x="1" y="11470"/>
                      <a:pt x="1" y="11470"/>
                      <a:pt x="50" y="11586"/>
                    </a:cubicBezTo>
                    <a:lnTo>
                      <a:pt x="213" y="11520"/>
                    </a:lnTo>
                    <a:lnTo>
                      <a:pt x="338" y="11632"/>
                    </a:lnTo>
                    <a:cubicBezTo>
                      <a:pt x="505" y="11444"/>
                      <a:pt x="7767" y="4196"/>
                      <a:pt x="11628" y="341"/>
                    </a:cubicBezTo>
                    <a:lnTo>
                      <a:pt x="22842" y="341"/>
                    </a:lnTo>
                    <a:cubicBezTo>
                      <a:pt x="22935" y="341"/>
                      <a:pt x="23011" y="265"/>
                      <a:pt x="23011" y="170"/>
                    </a:cubicBezTo>
                    <a:cubicBezTo>
                      <a:pt x="23011" y="76"/>
                      <a:pt x="22935" y="0"/>
                      <a:pt x="228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2291225" y="2931375"/>
                <a:ext cx="73900" cy="34125"/>
              </a:xfrm>
              <a:custGeom>
                <a:rect b="b" l="l" r="r" t="t"/>
                <a:pathLst>
                  <a:path extrusionOk="0" h="1365" w="2956">
                    <a:moveTo>
                      <a:pt x="683" y="0"/>
                    </a:moveTo>
                    <a:cubicBezTo>
                      <a:pt x="306" y="0"/>
                      <a:pt x="1" y="306"/>
                      <a:pt x="1" y="683"/>
                    </a:cubicBezTo>
                    <a:cubicBezTo>
                      <a:pt x="1" y="1059"/>
                      <a:pt x="306" y="1365"/>
                      <a:pt x="683" y="1365"/>
                    </a:cubicBezTo>
                    <a:lnTo>
                      <a:pt x="2274" y="1365"/>
                    </a:lnTo>
                    <a:cubicBezTo>
                      <a:pt x="2650" y="1365"/>
                      <a:pt x="2955" y="1060"/>
                      <a:pt x="2956" y="683"/>
                    </a:cubicBezTo>
                    <a:cubicBezTo>
                      <a:pt x="2956" y="306"/>
                      <a:pt x="2650" y="0"/>
                      <a:pt x="2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2406000" y="2931375"/>
                <a:ext cx="99775" cy="34125"/>
              </a:xfrm>
              <a:custGeom>
                <a:rect b="b" l="l" r="r" t="t"/>
                <a:pathLst>
                  <a:path extrusionOk="0" h="1365" w="3991">
                    <a:moveTo>
                      <a:pt x="684" y="0"/>
                    </a:moveTo>
                    <a:cubicBezTo>
                      <a:pt x="308" y="0"/>
                      <a:pt x="1" y="306"/>
                      <a:pt x="1" y="683"/>
                    </a:cubicBezTo>
                    <a:cubicBezTo>
                      <a:pt x="1" y="1059"/>
                      <a:pt x="308" y="1365"/>
                      <a:pt x="684" y="1365"/>
                    </a:cubicBezTo>
                    <a:lnTo>
                      <a:pt x="3309" y="1365"/>
                    </a:lnTo>
                    <a:cubicBezTo>
                      <a:pt x="3685" y="1365"/>
                      <a:pt x="3991" y="1060"/>
                      <a:pt x="3991" y="683"/>
                    </a:cubicBezTo>
                    <a:cubicBezTo>
                      <a:pt x="3991" y="306"/>
                      <a:pt x="3685" y="0"/>
                      <a:pt x="3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a:off x="2546650" y="2931375"/>
                <a:ext cx="73925" cy="34125"/>
              </a:xfrm>
              <a:custGeom>
                <a:rect b="b" l="l" r="r" t="t"/>
                <a:pathLst>
                  <a:path extrusionOk="0" h="1365" w="2957">
                    <a:moveTo>
                      <a:pt x="684" y="0"/>
                    </a:moveTo>
                    <a:cubicBezTo>
                      <a:pt x="306" y="0"/>
                      <a:pt x="1" y="306"/>
                      <a:pt x="1" y="683"/>
                    </a:cubicBezTo>
                    <a:cubicBezTo>
                      <a:pt x="1" y="1059"/>
                      <a:pt x="306" y="1365"/>
                      <a:pt x="684" y="1365"/>
                    </a:cubicBezTo>
                    <a:lnTo>
                      <a:pt x="2275" y="1365"/>
                    </a:lnTo>
                    <a:cubicBezTo>
                      <a:pt x="2651" y="1365"/>
                      <a:pt x="2957" y="1060"/>
                      <a:pt x="2957" y="683"/>
                    </a:cubicBezTo>
                    <a:cubicBezTo>
                      <a:pt x="2957" y="306"/>
                      <a:pt x="2651" y="0"/>
                      <a:pt x="22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1906550" y="3227925"/>
                <a:ext cx="563675" cy="151925"/>
              </a:xfrm>
              <a:custGeom>
                <a:rect b="b" l="l" r="r" t="t"/>
                <a:pathLst>
                  <a:path extrusionOk="0" h="6077" w="22547">
                    <a:moveTo>
                      <a:pt x="187" y="0"/>
                    </a:moveTo>
                    <a:cubicBezTo>
                      <a:pt x="144" y="0"/>
                      <a:pt x="100" y="17"/>
                      <a:pt x="67" y="50"/>
                    </a:cubicBezTo>
                    <a:cubicBezTo>
                      <a:pt x="1" y="118"/>
                      <a:pt x="1" y="225"/>
                      <a:pt x="67" y="292"/>
                    </a:cubicBezTo>
                    <a:lnTo>
                      <a:pt x="5802" y="6026"/>
                    </a:lnTo>
                    <a:cubicBezTo>
                      <a:pt x="5834" y="6059"/>
                      <a:pt x="5878" y="6076"/>
                      <a:pt x="5922" y="6076"/>
                    </a:cubicBezTo>
                    <a:lnTo>
                      <a:pt x="22376" y="6076"/>
                    </a:lnTo>
                    <a:cubicBezTo>
                      <a:pt x="22471" y="6076"/>
                      <a:pt x="22547" y="5999"/>
                      <a:pt x="22545" y="5904"/>
                    </a:cubicBezTo>
                    <a:cubicBezTo>
                      <a:pt x="22545" y="5811"/>
                      <a:pt x="22469" y="5735"/>
                      <a:pt x="22375" y="5735"/>
                    </a:cubicBezTo>
                    <a:lnTo>
                      <a:pt x="5992" y="5735"/>
                    </a:lnTo>
                    <a:lnTo>
                      <a:pt x="307" y="50"/>
                    </a:lnTo>
                    <a:cubicBezTo>
                      <a:pt x="274" y="17"/>
                      <a:pt x="230" y="0"/>
                      <a:pt x="1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2433925" y="3343500"/>
                <a:ext cx="64075" cy="64100"/>
              </a:xfrm>
              <a:custGeom>
                <a:rect b="b" l="l" r="r" t="t"/>
                <a:pathLst>
                  <a:path extrusionOk="0" h="2564" w="2563">
                    <a:moveTo>
                      <a:pt x="1281" y="1"/>
                    </a:moveTo>
                    <a:cubicBezTo>
                      <a:pt x="573" y="1"/>
                      <a:pt x="0" y="574"/>
                      <a:pt x="0" y="1283"/>
                    </a:cubicBezTo>
                    <a:cubicBezTo>
                      <a:pt x="0" y="1990"/>
                      <a:pt x="573" y="2563"/>
                      <a:pt x="1281" y="2563"/>
                    </a:cubicBezTo>
                    <a:cubicBezTo>
                      <a:pt x="1990" y="2563"/>
                      <a:pt x="2563" y="1990"/>
                      <a:pt x="2563" y="1283"/>
                    </a:cubicBezTo>
                    <a:cubicBezTo>
                      <a:pt x="2563" y="574"/>
                      <a:pt x="1990" y="1"/>
                      <a:pt x="12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a:off x="1969350" y="2891575"/>
                <a:ext cx="113700" cy="113725"/>
              </a:xfrm>
              <a:custGeom>
                <a:rect b="b" l="l" r="r" t="t"/>
                <a:pathLst>
                  <a:path extrusionOk="0" h="4549" w="4548">
                    <a:moveTo>
                      <a:pt x="2274" y="1"/>
                    </a:moveTo>
                    <a:cubicBezTo>
                      <a:pt x="1019" y="1"/>
                      <a:pt x="1" y="1019"/>
                      <a:pt x="1" y="2274"/>
                    </a:cubicBezTo>
                    <a:cubicBezTo>
                      <a:pt x="1" y="3530"/>
                      <a:pt x="1019" y="4548"/>
                      <a:pt x="2274" y="4548"/>
                    </a:cubicBezTo>
                    <a:cubicBezTo>
                      <a:pt x="3530" y="4548"/>
                      <a:pt x="4547" y="3530"/>
                      <a:pt x="4547" y="2274"/>
                    </a:cubicBezTo>
                    <a:cubicBezTo>
                      <a:pt x="4547" y="1019"/>
                      <a:pt x="3530" y="1"/>
                      <a:pt x="2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p:nvPr/>
            </p:nvSpPr>
            <p:spPr>
              <a:xfrm>
                <a:off x="1442275" y="3175350"/>
                <a:ext cx="113725" cy="113725"/>
              </a:xfrm>
              <a:custGeom>
                <a:rect b="b" l="l" r="r" t="t"/>
                <a:pathLst>
                  <a:path extrusionOk="0" h="4549" w="4549">
                    <a:moveTo>
                      <a:pt x="2275" y="1"/>
                    </a:moveTo>
                    <a:cubicBezTo>
                      <a:pt x="1020" y="1"/>
                      <a:pt x="1" y="1019"/>
                      <a:pt x="1" y="2275"/>
                    </a:cubicBezTo>
                    <a:cubicBezTo>
                      <a:pt x="1" y="3531"/>
                      <a:pt x="1020" y="4548"/>
                      <a:pt x="2275" y="4548"/>
                    </a:cubicBezTo>
                    <a:cubicBezTo>
                      <a:pt x="3531" y="4548"/>
                      <a:pt x="4549" y="3531"/>
                      <a:pt x="4549" y="2275"/>
                    </a:cubicBezTo>
                    <a:cubicBezTo>
                      <a:pt x="4549" y="1019"/>
                      <a:pt x="3531" y="1"/>
                      <a:pt x="22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p:nvPr/>
            </p:nvSpPr>
            <p:spPr>
              <a:xfrm>
                <a:off x="1992225" y="3318725"/>
                <a:ext cx="124775" cy="113650"/>
              </a:xfrm>
              <a:custGeom>
                <a:rect b="b" l="l" r="r" t="t"/>
                <a:pathLst>
                  <a:path extrusionOk="0" h="4546" w="4991">
                    <a:moveTo>
                      <a:pt x="2496" y="0"/>
                    </a:moveTo>
                    <a:cubicBezTo>
                      <a:pt x="1914" y="0"/>
                      <a:pt x="1332" y="222"/>
                      <a:pt x="888" y="666"/>
                    </a:cubicBezTo>
                    <a:cubicBezTo>
                      <a:pt x="0" y="1553"/>
                      <a:pt x="0" y="2993"/>
                      <a:pt x="888" y="3880"/>
                    </a:cubicBezTo>
                    <a:cubicBezTo>
                      <a:pt x="1332" y="4324"/>
                      <a:pt x="1914" y="4546"/>
                      <a:pt x="2496" y="4546"/>
                    </a:cubicBezTo>
                    <a:cubicBezTo>
                      <a:pt x="3078" y="4546"/>
                      <a:pt x="3660" y="4324"/>
                      <a:pt x="4103" y="3880"/>
                    </a:cubicBezTo>
                    <a:cubicBezTo>
                      <a:pt x="4990" y="2993"/>
                      <a:pt x="4990" y="1554"/>
                      <a:pt x="4103" y="666"/>
                    </a:cubicBezTo>
                    <a:cubicBezTo>
                      <a:pt x="3660" y="222"/>
                      <a:pt x="3078" y="0"/>
                      <a:pt x="24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a:off x="1685600" y="3175350"/>
                <a:ext cx="113675" cy="113725"/>
              </a:xfrm>
              <a:custGeom>
                <a:rect b="b" l="l" r="r" t="t"/>
                <a:pathLst>
                  <a:path extrusionOk="0" h="4549" w="4547">
                    <a:moveTo>
                      <a:pt x="2273" y="1"/>
                    </a:moveTo>
                    <a:cubicBezTo>
                      <a:pt x="1018" y="1"/>
                      <a:pt x="0" y="1019"/>
                      <a:pt x="0" y="2275"/>
                    </a:cubicBezTo>
                    <a:cubicBezTo>
                      <a:pt x="0" y="3531"/>
                      <a:pt x="1018" y="4548"/>
                      <a:pt x="2273" y="4548"/>
                    </a:cubicBezTo>
                    <a:cubicBezTo>
                      <a:pt x="3529" y="4548"/>
                      <a:pt x="4547" y="3531"/>
                      <a:pt x="4547" y="2275"/>
                    </a:cubicBezTo>
                    <a:cubicBezTo>
                      <a:pt x="4547" y="1019"/>
                      <a:pt x="3529" y="1"/>
                      <a:pt x="2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21"/>
            <p:cNvGrpSpPr/>
            <p:nvPr/>
          </p:nvGrpSpPr>
          <p:grpSpPr>
            <a:xfrm flipH="1" rot="5400000">
              <a:off x="-687036" y="492649"/>
              <a:ext cx="2039826" cy="477476"/>
              <a:chOff x="5000750" y="481775"/>
              <a:chExt cx="1329050" cy="311100"/>
            </a:xfrm>
          </p:grpSpPr>
          <p:sp>
            <p:nvSpPr>
              <p:cNvPr id="552" name="Google Shape;552;p21"/>
              <p:cNvSpPr/>
              <p:nvPr/>
            </p:nvSpPr>
            <p:spPr>
              <a:xfrm>
                <a:off x="5026400" y="621850"/>
                <a:ext cx="1303400" cy="147700"/>
              </a:xfrm>
              <a:custGeom>
                <a:rect b="b" l="l" r="r" t="t"/>
                <a:pathLst>
                  <a:path extrusionOk="0" h="5908" w="52136">
                    <a:moveTo>
                      <a:pt x="24815" y="0"/>
                    </a:moveTo>
                    <a:lnTo>
                      <a:pt x="19094" y="5721"/>
                    </a:lnTo>
                    <a:lnTo>
                      <a:pt x="1" y="5721"/>
                    </a:lnTo>
                    <a:lnTo>
                      <a:pt x="1" y="5908"/>
                    </a:lnTo>
                    <a:lnTo>
                      <a:pt x="19170" y="5908"/>
                    </a:lnTo>
                    <a:lnTo>
                      <a:pt x="24891" y="186"/>
                    </a:lnTo>
                    <a:lnTo>
                      <a:pt x="52136" y="186"/>
                    </a:lnTo>
                    <a:cubicBezTo>
                      <a:pt x="52090" y="135"/>
                      <a:pt x="52060" y="69"/>
                      <a:pt x="52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1"/>
              <p:cNvSpPr/>
              <p:nvPr/>
            </p:nvSpPr>
            <p:spPr>
              <a:xfrm>
                <a:off x="5161775" y="575150"/>
                <a:ext cx="1109150" cy="147725"/>
              </a:xfrm>
              <a:custGeom>
                <a:rect b="b" l="l" r="r" t="t"/>
                <a:pathLst>
                  <a:path extrusionOk="0" h="5909" w="44366">
                    <a:moveTo>
                      <a:pt x="19400" y="1"/>
                    </a:moveTo>
                    <a:lnTo>
                      <a:pt x="13679" y="5722"/>
                    </a:lnTo>
                    <a:lnTo>
                      <a:pt x="1" y="5722"/>
                    </a:lnTo>
                    <a:lnTo>
                      <a:pt x="1" y="5908"/>
                    </a:lnTo>
                    <a:lnTo>
                      <a:pt x="13756" y="5908"/>
                    </a:lnTo>
                    <a:lnTo>
                      <a:pt x="19477" y="188"/>
                    </a:lnTo>
                    <a:lnTo>
                      <a:pt x="44350" y="188"/>
                    </a:lnTo>
                    <a:cubicBezTo>
                      <a:pt x="44343" y="125"/>
                      <a:pt x="44349" y="62"/>
                      <a:pt x="443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1"/>
              <p:cNvSpPr/>
              <p:nvPr/>
            </p:nvSpPr>
            <p:spPr>
              <a:xfrm>
                <a:off x="5270725" y="528425"/>
                <a:ext cx="949350" cy="147725"/>
              </a:xfrm>
              <a:custGeom>
                <a:rect b="b" l="l" r="r" t="t"/>
                <a:pathLst>
                  <a:path extrusionOk="0" h="5909" w="37974">
                    <a:moveTo>
                      <a:pt x="15042" y="1"/>
                    </a:moveTo>
                    <a:lnTo>
                      <a:pt x="9321" y="5722"/>
                    </a:lnTo>
                    <a:lnTo>
                      <a:pt x="0" y="5722"/>
                    </a:lnTo>
                    <a:lnTo>
                      <a:pt x="0" y="5908"/>
                    </a:lnTo>
                    <a:lnTo>
                      <a:pt x="9398" y="5908"/>
                    </a:lnTo>
                    <a:lnTo>
                      <a:pt x="15119" y="188"/>
                    </a:lnTo>
                    <a:lnTo>
                      <a:pt x="37974" y="188"/>
                    </a:lnTo>
                    <a:cubicBezTo>
                      <a:pt x="37954" y="128"/>
                      <a:pt x="37949" y="64"/>
                      <a:pt x="379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a:off x="5360950" y="481775"/>
                <a:ext cx="831450" cy="147700"/>
              </a:xfrm>
              <a:custGeom>
                <a:rect b="b" l="l" r="r" t="t"/>
                <a:pathLst>
                  <a:path extrusionOk="0" h="5908" w="33258">
                    <a:moveTo>
                      <a:pt x="11433" y="0"/>
                    </a:moveTo>
                    <a:lnTo>
                      <a:pt x="5712" y="5722"/>
                    </a:lnTo>
                    <a:lnTo>
                      <a:pt x="0" y="5722"/>
                    </a:lnTo>
                    <a:lnTo>
                      <a:pt x="0" y="5908"/>
                    </a:lnTo>
                    <a:lnTo>
                      <a:pt x="5789" y="5908"/>
                    </a:lnTo>
                    <a:lnTo>
                      <a:pt x="11510" y="186"/>
                    </a:lnTo>
                    <a:lnTo>
                      <a:pt x="33257" y="186"/>
                    </a:lnTo>
                    <a:cubicBezTo>
                      <a:pt x="33236" y="125"/>
                      <a:pt x="33228" y="61"/>
                      <a:pt x="332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5335300" y="601475"/>
                <a:ext cx="51375" cy="51375"/>
              </a:xfrm>
              <a:custGeom>
                <a:rect b="b" l="l" r="r" t="t"/>
                <a:pathLst>
                  <a:path extrusionOk="0" h="2055" w="2055">
                    <a:moveTo>
                      <a:pt x="2055" y="1027"/>
                    </a:moveTo>
                    <a:cubicBezTo>
                      <a:pt x="2055" y="1594"/>
                      <a:pt x="1596" y="2055"/>
                      <a:pt x="1027" y="2055"/>
                    </a:cubicBezTo>
                    <a:cubicBezTo>
                      <a:pt x="460" y="2055"/>
                      <a:pt x="0" y="1594"/>
                      <a:pt x="0" y="1027"/>
                    </a:cubicBezTo>
                    <a:cubicBezTo>
                      <a:pt x="0" y="460"/>
                      <a:pt x="459" y="0"/>
                      <a:pt x="1027" y="0"/>
                    </a:cubicBezTo>
                    <a:cubicBezTo>
                      <a:pt x="1594" y="0"/>
                      <a:pt x="2055" y="461"/>
                      <a:pt x="2055" y="10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a:off x="5245025" y="648125"/>
                <a:ext cx="51400" cy="51400"/>
              </a:xfrm>
              <a:custGeom>
                <a:rect b="b" l="l" r="r" t="t"/>
                <a:pathLst>
                  <a:path extrusionOk="0" h="2056" w="2056">
                    <a:moveTo>
                      <a:pt x="2055" y="1028"/>
                    </a:moveTo>
                    <a:cubicBezTo>
                      <a:pt x="2055" y="1595"/>
                      <a:pt x="1595" y="2055"/>
                      <a:pt x="1028" y="2055"/>
                    </a:cubicBezTo>
                    <a:cubicBezTo>
                      <a:pt x="459" y="2055"/>
                      <a:pt x="1" y="1594"/>
                      <a:pt x="1" y="1028"/>
                    </a:cubicBezTo>
                    <a:cubicBezTo>
                      <a:pt x="1" y="462"/>
                      <a:pt x="459" y="1"/>
                      <a:pt x="1028" y="1"/>
                    </a:cubicBezTo>
                    <a:cubicBezTo>
                      <a:pt x="1595" y="1"/>
                      <a:pt x="2055" y="462"/>
                      <a:pt x="2055" y="10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1"/>
              <p:cNvSpPr/>
              <p:nvPr/>
            </p:nvSpPr>
            <p:spPr>
              <a:xfrm>
                <a:off x="5134550" y="694825"/>
                <a:ext cx="51400" cy="51400"/>
              </a:xfrm>
              <a:custGeom>
                <a:rect b="b" l="l" r="r" t="t"/>
                <a:pathLst>
                  <a:path extrusionOk="0" h="2056" w="2056">
                    <a:moveTo>
                      <a:pt x="2055" y="1028"/>
                    </a:moveTo>
                    <a:cubicBezTo>
                      <a:pt x="2055" y="1594"/>
                      <a:pt x="1594" y="2055"/>
                      <a:pt x="1028" y="2055"/>
                    </a:cubicBezTo>
                    <a:cubicBezTo>
                      <a:pt x="461" y="2055"/>
                      <a:pt x="0" y="1594"/>
                      <a:pt x="0" y="1028"/>
                    </a:cubicBezTo>
                    <a:cubicBezTo>
                      <a:pt x="0" y="461"/>
                      <a:pt x="461" y="0"/>
                      <a:pt x="1028" y="0"/>
                    </a:cubicBezTo>
                    <a:cubicBezTo>
                      <a:pt x="1595" y="0"/>
                      <a:pt x="2055" y="461"/>
                      <a:pt x="2055" y="10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1"/>
              <p:cNvSpPr/>
              <p:nvPr/>
            </p:nvSpPr>
            <p:spPr>
              <a:xfrm>
                <a:off x="5000750" y="741475"/>
                <a:ext cx="51400" cy="51400"/>
              </a:xfrm>
              <a:custGeom>
                <a:rect b="b" l="l" r="r" t="t"/>
                <a:pathLst>
                  <a:path extrusionOk="0" h="2056" w="2056">
                    <a:moveTo>
                      <a:pt x="2055" y="1028"/>
                    </a:moveTo>
                    <a:cubicBezTo>
                      <a:pt x="2055" y="1596"/>
                      <a:pt x="1596" y="2056"/>
                      <a:pt x="1028" y="2056"/>
                    </a:cubicBezTo>
                    <a:cubicBezTo>
                      <a:pt x="460" y="2056"/>
                      <a:pt x="0" y="1595"/>
                      <a:pt x="0" y="1028"/>
                    </a:cubicBezTo>
                    <a:cubicBezTo>
                      <a:pt x="0" y="462"/>
                      <a:pt x="460" y="1"/>
                      <a:pt x="1028" y="1"/>
                    </a:cubicBezTo>
                    <a:cubicBezTo>
                      <a:pt x="1596" y="1"/>
                      <a:pt x="2055" y="462"/>
                      <a:pt x="2055" y="10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60" name="Shape 560"/>
        <p:cNvGrpSpPr/>
        <p:nvPr/>
      </p:nvGrpSpPr>
      <p:grpSpPr>
        <a:xfrm>
          <a:off x="0" y="0"/>
          <a:ext cx="0" cy="0"/>
          <a:chOff x="0" y="0"/>
          <a:chExt cx="0" cy="0"/>
        </a:xfrm>
      </p:grpSpPr>
      <p:pic>
        <p:nvPicPr>
          <p:cNvPr id="561" name="Google Shape;561;p22"/>
          <p:cNvPicPr preferRelativeResize="0"/>
          <p:nvPr/>
        </p:nvPicPr>
        <p:blipFill>
          <a:blip r:embed="rId2">
            <a:alphaModFix amt="51000"/>
          </a:blip>
          <a:stretch>
            <a:fillRect/>
          </a:stretch>
        </p:blipFill>
        <p:spPr>
          <a:xfrm flipH="1" rot="10800000">
            <a:off x="-1" y="0"/>
            <a:ext cx="9143998" cy="5143500"/>
          </a:xfrm>
          <a:prstGeom prst="rect">
            <a:avLst/>
          </a:prstGeom>
          <a:noFill/>
          <a:ln>
            <a:noFill/>
          </a:ln>
        </p:spPr>
      </p:pic>
      <p:sp>
        <p:nvSpPr>
          <p:cNvPr id="562" name="Google Shape;562;p22"/>
          <p:cNvSpPr txBox="1"/>
          <p:nvPr>
            <p:ph type="title"/>
          </p:nvPr>
        </p:nvSpPr>
        <p:spPr>
          <a:xfrm>
            <a:off x="1080875" y="584213"/>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3" name="Google Shape;563;p22"/>
          <p:cNvSpPr txBox="1"/>
          <p:nvPr>
            <p:ph idx="1" type="subTitle"/>
          </p:nvPr>
        </p:nvSpPr>
        <p:spPr>
          <a:xfrm>
            <a:off x="1080838" y="1764638"/>
            <a:ext cx="4448100" cy="1159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564" name="Google Shape;564;p22"/>
          <p:cNvGrpSpPr/>
          <p:nvPr/>
        </p:nvGrpSpPr>
        <p:grpSpPr>
          <a:xfrm>
            <a:off x="95516" y="-21650"/>
            <a:ext cx="9048484" cy="5201224"/>
            <a:chOff x="95516" y="-21650"/>
            <a:chExt cx="9048484" cy="5201224"/>
          </a:xfrm>
        </p:grpSpPr>
        <p:pic>
          <p:nvPicPr>
            <p:cNvPr id="565" name="Google Shape;565;p22"/>
            <p:cNvPicPr preferRelativeResize="0"/>
            <p:nvPr/>
          </p:nvPicPr>
          <p:blipFill rotWithShape="1">
            <a:blip r:embed="rId3">
              <a:alphaModFix/>
            </a:blip>
            <a:srcRect b="0" l="16558" r="9944" t="0"/>
            <a:stretch/>
          </p:blipFill>
          <p:spPr>
            <a:xfrm rot="5400000">
              <a:off x="4806950" y="842524"/>
              <a:ext cx="5201224" cy="3472875"/>
            </a:xfrm>
            <a:prstGeom prst="rect">
              <a:avLst/>
            </a:prstGeom>
            <a:noFill/>
            <a:ln>
              <a:noFill/>
            </a:ln>
          </p:spPr>
        </p:pic>
        <p:grpSp>
          <p:nvGrpSpPr>
            <p:cNvPr id="566" name="Google Shape;566;p22"/>
            <p:cNvGrpSpPr/>
            <p:nvPr/>
          </p:nvGrpSpPr>
          <p:grpSpPr>
            <a:xfrm rot="-5400000">
              <a:off x="-801955" y="3168606"/>
              <a:ext cx="2333330" cy="538387"/>
              <a:chOff x="1492450" y="1911750"/>
              <a:chExt cx="2360475" cy="544650"/>
            </a:xfrm>
          </p:grpSpPr>
          <p:sp>
            <p:nvSpPr>
              <p:cNvPr id="567" name="Google Shape;567;p22"/>
              <p:cNvSpPr/>
              <p:nvPr/>
            </p:nvSpPr>
            <p:spPr>
              <a:xfrm>
                <a:off x="3086750" y="2015325"/>
                <a:ext cx="154050" cy="4100"/>
              </a:xfrm>
              <a:custGeom>
                <a:rect b="b" l="l" r="r" t="t"/>
                <a:pathLst>
                  <a:path extrusionOk="0" h="164" w="6162">
                    <a:moveTo>
                      <a:pt x="82" y="0"/>
                    </a:moveTo>
                    <a:cubicBezTo>
                      <a:pt x="36" y="0"/>
                      <a:pt x="1" y="37"/>
                      <a:pt x="1" y="82"/>
                    </a:cubicBezTo>
                    <a:cubicBezTo>
                      <a:pt x="1" y="126"/>
                      <a:pt x="36" y="163"/>
                      <a:pt x="82" y="163"/>
                    </a:cubicBezTo>
                    <a:lnTo>
                      <a:pt x="6080" y="163"/>
                    </a:lnTo>
                    <a:cubicBezTo>
                      <a:pt x="6127" y="163"/>
                      <a:pt x="6161" y="126"/>
                      <a:pt x="6161" y="82"/>
                    </a:cubicBezTo>
                    <a:cubicBezTo>
                      <a:pt x="6161" y="37"/>
                      <a:pt x="6124" y="0"/>
                      <a:pt x="6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3223350" y="2001950"/>
                <a:ext cx="30875" cy="30875"/>
              </a:xfrm>
              <a:custGeom>
                <a:rect b="b" l="l" r="r" t="t"/>
                <a:pathLst>
                  <a:path extrusionOk="0" h="1235" w="1235">
                    <a:moveTo>
                      <a:pt x="617" y="0"/>
                    </a:moveTo>
                    <a:cubicBezTo>
                      <a:pt x="277" y="0"/>
                      <a:pt x="1" y="277"/>
                      <a:pt x="1" y="617"/>
                    </a:cubicBezTo>
                    <a:cubicBezTo>
                      <a:pt x="1" y="957"/>
                      <a:pt x="277" y="1234"/>
                      <a:pt x="617" y="1234"/>
                    </a:cubicBezTo>
                    <a:cubicBezTo>
                      <a:pt x="958" y="1234"/>
                      <a:pt x="1234" y="957"/>
                      <a:pt x="1234" y="617"/>
                    </a:cubicBezTo>
                    <a:cubicBezTo>
                      <a:pt x="1234" y="277"/>
                      <a:pt x="958"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2679100" y="2009100"/>
                <a:ext cx="35625" cy="16475"/>
              </a:xfrm>
              <a:custGeom>
                <a:rect b="b" l="l" r="r" t="t"/>
                <a:pathLst>
                  <a:path extrusionOk="0" h="659" w="1425">
                    <a:moveTo>
                      <a:pt x="329" y="0"/>
                    </a:moveTo>
                    <a:cubicBezTo>
                      <a:pt x="147" y="0"/>
                      <a:pt x="1" y="147"/>
                      <a:pt x="1" y="330"/>
                    </a:cubicBezTo>
                    <a:cubicBezTo>
                      <a:pt x="1" y="511"/>
                      <a:pt x="148" y="658"/>
                      <a:pt x="329" y="658"/>
                    </a:cubicBezTo>
                    <a:lnTo>
                      <a:pt x="1095" y="658"/>
                    </a:lnTo>
                    <a:cubicBezTo>
                      <a:pt x="1277" y="658"/>
                      <a:pt x="1425" y="511"/>
                      <a:pt x="1425" y="330"/>
                    </a:cubicBezTo>
                    <a:cubicBezTo>
                      <a:pt x="1425" y="147"/>
                      <a:pt x="1277" y="0"/>
                      <a:pt x="1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2740975" y="2009100"/>
                <a:ext cx="294175" cy="16475"/>
              </a:xfrm>
              <a:custGeom>
                <a:rect b="b" l="l" r="r" t="t"/>
                <a:pathLst>
                  <a:path extrusionOk="0" h="659" w="11767">
                    <a:moveTo>
                      <a:pt x="330" y="0"/>
                    </a:moveTo>
                    <a:cubicBezTo>
                      <a:pt x="148" y="0"/>
                      <a:pt x="1" y="147"/>
                      <a:pt x="1" y="330"/>
                    </a:cubicBezTo>
                    <a:cubicBezTo>
                      <a:pt x="1" y="511"/>
                      <a:pt x="150" y="658"/>
                      <a:pt x="330" y="658"/>
                    </a:cubicBezTo>
                    <a:lnTo>
                      <a:pt x="1825" y="658"/>
                    </a:lnTo>
                    <a:cubicBezTo>
                      <a:pt x="2006" y="658"/>
                      <a:pt x="2154" y="511"/>
                      <a:pt x="2154" y="330"/>
                    </a:cubicBezTo>
                    <a:cubicBezTo>
                      <a:pt x="2154" y="147"/>
                      <a:pt x="2006" y="0"/>
                      <a:pt x="1825" y="0"/>
                    </a:cubicBezTo>
                    <a:close/>
                    <a:moveTo>
                      <a:pt x="3534" y="0"/>
                    </a:moveTo>
                    <a:cubicBezTo>
                      <a:pt x="3353" y="0"/>
                      <a:pt x="3206" y="147"/>
                      <a:pt x="3206" y="330"/>
                    </a:cubicBezTo>
                    <a:cubicBezTo>
                      <a:pt x="3206" y="511"/>
                      <a:pt x="3354" y="658"/>
                      <a:pt x="3534" y="658"/>
                    </a:cubicBezTo>
                    <a:lnTo>
                      <a:pt x="5029" y="658"/>
                    </a:lnTo>
                    <a:cubicBezTo>
                      <a:pt x="5211" y="658"/>
                      <a:pt x="5358" y="511"/>
                      <a:pt x="5358" y="330"/>
                    </a:cubicBezTo>
                    <a:cubicBezTo>
                      <a:pt x="5358" y="147"/>
                      <a:pt x="5211" y="0"/>
                      <a:pt x="5029" y="0"/>
                    </a:cubicBezTo>
                    <a:close/>
                    <a:moveTo>
                      <a:pt x="6739" y="0"/>
                    </a:moveTo>
                    <a:cubicBezTo>
                      <a:pt x="6556" y="0"/>
                      <a:pt x="6410" y="147"/>
                      <a:pt x="6410" y="330"/>
                    </a:cubicBezTo>
                    <a:cubicBezTo>
                      <a:pt x="6410" y="511"/>
                      <a:pt x="6558" y="658"/>
                      <a:pt x="6739" y="658"/>
                    </a:cubicBezTo>
                    <a:lnTo>
                      <a:pt x="8234" y="658"/>
                    </a:lnTo>
                    <a:cubicBezTo>
                      <a:pt x="8414" y="658"/>
                      <a:pt x="8562" y="511"/>
                      <a:pt x="8562" y="330"/>
                    </a:cubicBezTo>
                    <a:cubicBezTo>
                      <a:pt x="8562" y="147"/>
                      <a:pt x="8414" y="0"/>
                      <a:pt x="8234" y="0"/>
                    </a:cubicBezTo>
                    <a:close/>
                    <a:moveTo>
                      <a:pt x="9942" y="0"/>
                    </a:moveTo>
                    <a:cubicBezTo>
                      <a:pt x="9760" y="0"/>
                      <a:pt x="9613" y="147"/>
                      <a:pt x="9613" y="330"/>
                    </a:cubicBezTo>
                    <a:cubicBezTo>
                      <a:pt x="9613" y="511"/>
                      <a:pt x="9761" y="658"/>
                      <a:pt x="9942" y="658"/>
                    </a:cubicBezTo>
                    <a:lnTo>
                      <a:pt x="11437" y="658"/>
                    </a:lnTo>
                    <a:cubicBezTo>
                      <a:pt x="11619" y="658"/>
                      <a:pt x="11766" y="511"/>
                      <a:pt x="11766" y="330"/>
                    </a:cubicBezTo>
                    <a:cubicBezTo>
                      <a:pt x="11766" y="147"/>
                      <a:pt x="11617" y="0"/>
                      <a:pt x="11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3061400" y="2009100"/>
                <a:ext cx="35625" cy="16475"/>
              </a:xfrm>
              <a:custGeom>
                <a:rect b="b" l="l" r="r" t="t"/>
                <a:pathLst>
                  <a:path extrusionOk="0" h="659" w="1425">
                    <a:moveTo>
                      <a:pt x="330" y="0"/>
                    </a:moveTo>
                    <a:cubicBezTo>
                      <a:pt x="147" y="0"/>
                      <a:pt x="0" y="147"/>
                      <a:pt x="0" y="330"/>
                    </a:cubicBezTo>
                    <a:cubicBezTo>
                      <a:pt x="0" y="511"/>
                      <a:pt x="148" y="658"/>
                      <a:pt x="330" y="658"/>
                    </a:cubicBezTo>
                    <a:lnTo>
                      <a:pt x="1096" y="658"/>
                    </a:lnTo>
                    <a:cubicBezTo>
                      <a:pt x="1278" y="658"/>
                      <a:pt x="1424" y="511"/>
                      <a:pt x="1424" y="330"/>
                    </a:cubicBezTo>
                    <a:cubicBezTo>
                      <a:pt x="1424" y="147"/>
                      <a:pt x="1277"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1520225" y="2015300"/>
                <a:ext cx="1169125" cy="235550"/>
              </a:xfrm>
              <a:custGeom>
                <a:rect b="b" l="l" r="r" t="t"/>
                <a:pathLst>
                  <a:path extrusionOk="0" h="9422" w="46765">
                    <a:moveTo>
                      <a:pt x="9349" y="0"/>
                    </a:moveTo>
                    <a:cubicBezTo>
                      <a:pt x="9328" y="0"/>
                      <a:pt x="9306" y="9"/>
                      <a:pt x="9291" y="24"/>
                    </a:cubicBezTo>
                    <a:lnTo>
                      <a:pt x="34" y="9281"/>
                    </a:lnTo>
                    <a:cubicBezTo>
                      <a:pt x="1" y="9313"/>
                      <a:pt x="1" y="9365"/>
                      <a:pt x="34" y="9397"/>
                    </a:cubicBezTo>
                    <a:cubicBezTo>
                      <a:pt x="50" y="9413"/>
                      <a:pt x="70" y="9421"/>
                      <a:pt x="92" y="9421"/>
                    </a:cubicBezTo>
                    <a:cubicBezTo>
                      <a:pt x="114" y="9421"/>
                      <a:pt x="135" y="9414"/>
                      <a:pt x="152" y="9395"/>
                    </a:cubicBezTo>
                    <a:lnTo>
                      <a:pt x="9384" y="163"/>
                    </a:lnTo>
                    <a:lnTo>
                      <a:pt x="46683" y="163"/>
                    </a:lnTo>
                    <a:cubicBezTo>
                      <a:pt x="46727" y="163"/>
                      <a:pt x="46764" y="126"/>
                      <a:pt x="46764" y="82"/>
                    </a:cubicBezTo>
                    <a:cubicBezTo>
                      <a:pt x="46764" y="36"/>
                      <a:pt x="46727" y="0"/>
                      <a:pt x="466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2102650" y="1925075"/>
                <a:ext cx="175350" cy="94350"/>
              </a:xfrm>
              <a:custGeom>
                <a:rect b="b" l="l" r="r" t="t"/>
                <a:pathLst>
                  <a:path extrusionOk="0" h="3774" w="7014">
                    <a:moveTo>
                      <a:pt x="3699" y="1"/>
                    </a:moveTo>
                    <a:cubicBezTo>
                      <a:pt x="3677" y="1"/>
                      <a:pt x="3655" y="11"/>
                      <a:pt x="3641" y="25"/>
                    </a:cubicBezTo>
                    <a:lnTo>
                      <a:pt x="33" y="3633"/>
                    </a:lnTo>
                    <a:cubicBezTo>
                      <a:pt x="0" y="3665"/>
                      <a:pt x="0" y="3717"/>
                      <a:pt x="33" y="3748"/>
                    </a:cubicBezTo>
                    <a:cubicBezTo>
                      <a:pt x="49" y="3765"/>
                      <a:pt x="70" y="3773"/>
                      <a:pt x="92" y="3773"/>
                    </a:cubicBezTo>
                    <a:cubicBezTo>
                      <a:pt x="113" y="3773"/>
                      <a:pt x="133" y="3766"/>
                      <a:pt x="149" y="3747"/>
                    </a:cubicBezTo>
                    <a:lnTo>
                      <a:pt x="3734" y="164"/>
                    </a:lnTo>
                    <a:lnTo>
                      <a:pt x="6932" y="164"/>
                    </a:lnTo>
                    <a:cubicBezTo>
                      <a:pt x="6976" y="164"/>
                      <a:pt x="7013" y="127"/>
                      <a:pt x="7013" y="82"/>
                    </a:cubicBezTo>
                    <a:cubicBezTo>
                      <a:pt x="7013" y="38"/>
                      <a:pt x="6976" y="1"/>
                      <a:pt x="6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a:off x="2260500" y="1911750"/>
                <a:ext cx="30900" cy="30875"/>
              </a:xfrm>
              <a:custGeom>
                <a:rect b="b" l="l" r="r" t="t"/>
                <a:pathLst>
                  <a:path extrusionOk="0" h="1235" w="1236">
                    <a:moveTo>
                      <a:pt x="618" y="0"/>
                    </a:moveTo>
                    <a:cubicBezTo>
                      <a:pt x="278" y="0"/>
                      <a:pt x="0" y="276"/>
                      <a:pt x="0" y="617"/>
                    </a:cubicBezTo>
                    <a:cubicBezTo>
                      <a:pt x="0" y="958"/>
                      <a:pt x="278" y="1234"/>
                      <a:pt x="618" y="1234"/>
                    </a:cubicBezTo>
                    <a:cubicBezTo>
                      <a:pt x="958" y="1234"/>
                      <a:pt x="1235" y="958"/>
                      <a:pt x="1235" y="617"/>
                    </a:cubicBezTo>
                    <a:cubicBezTo>
                      <a:pt x="1235" y="276"/>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2538650" y="2015275"/>
                <a:ext cx="461325" cy="131575"/>
              </a:xfrm>
              <a:custGeom>
                <a:rect b="b" l="l" r="r" t="t"/>
                <a:pathLst>
                  <a:path extrusionOk="0" h="5263" w="18453">
                    <a:moveTo>
                      <a:pt x="91" y="1"/>
                    </a:moveTo>
                    <a:cubicBezTo>
                      <a:pt x="70" y="1"/>
                      <a:pt x="49" y="9"/>
                      <a:pt x="33" y="25"/>
                    </a:cubicBezTo>
                    <a:cubicBezTo>
                      <a:pt x="0" y="57"/>
                      <a:pt x="0" y="109"/>
                      <a:pt x="33" y="140"/>
                    </a:cubicBezTo>
                    <a:lnTo>
                      <a:pt x="5130" y="5238"/>
                    </a:lnTo>
                    <a:cubicBezTo>
                      <a:pt x="5147" y="5254"/>
                      <a:pt x="5167" y="5263"/>
                      <a:pt x="5189" y="5263"/>
                    </a:cubicBezTo>
                    <a:lnTo>
                      <a:pt x="18372" y="5263"/>
                    </a:lnTo>
                    <a:cubicBezTo>
                      <a:pt x="18419" y="5263"/>
                      <a:pt x="18452" y="5225"/>
                      <a:pt x="18452" y="5180"/>
                    </a:cubicBezTo>
                    <a:cubicBezTo>
                      <a:pt x="18452" y="5135"/>
                      <a:pt x="18415" y="5099"/>
                      <a:pt x="18371" y="5099"/>
                    </a:cubicBezTo>
                    <a:lnTo>
                      <a:pt x="5222" y="5099"/>
                    </a:lnTo>
                    <a:lnTo>
                      <a:pt x="148" y="25"/>
                    </a:lnTo>
                    <a:cubicBezTo>
                      <a:pt x="133" y="9"/>
                      <a:pt x="112"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2982525" y="2129350"/>
                <a:ext cx="30875" cy="30875"/>
              </a:xfrm>
              <a:custGeom>
                <a:rect b="b" l="l" r="r" t="t"/>
                <a:pathLst>
                  <a:path extrusionOk="0" h="1235" w="1235">
                    <a:moveTo>
                      <a:pt x="617" y="1"/>
                    </a:moveTo>
                    <a:cubicBezTo>
                      <a:pt x="277" y="1"/>
                      <a:pt x="0" y="277"/>
                      <a:pt x="0" y="618"/>
                    </a:cubicBezTo>
                    <a:cubicBezTo>
                      <a:pt x="0" y="959"/>
                      <a:pt x="277" y="1235"/>
                      <a:pt x="617" y="1235"/>
                    </a:cubicBezTo>
                    <a:cubicBezTo>
                      <a:pt x="957" y="1235"/>
                      <a:pt x="1234" y="959"/>
                      <a:pt x="1234" y="618"/>
                    </a:cubicBezTo>
                    <a:cubicBezTo>
                      <a:pt x="1234" y="277"/>
                      <a:pt x="957" y="1"/>
                      <a:pt x="6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1997625" y="2015300"/>
                <a:ext cx="1841950" cy="415750"/>
              </a:xfrm>
              <a:custGeom>
                <a:rect b="b" l="l" r="r" t="t"/>
                <a:pathLst>
                  <a:path extrusionOk="0" h="16630" w="73678">
                    <a:moveTo>
                      <a:pt x="92" y="0"/>
                    </a:moveTo>
                    <a:cubicBezTo>
                      <a:pt x="71" y="0"/>
                      <a:pt x="50" y="8"/>
                      <a:pt x="33" y="24"/>
                    </a:cubicBezTo>
                    <a:cubicBezTo>
                      <a:pt x="1" y="56"/>
                      <a:pt x="1" y="108"/>
                      <a:pt x="33" y="139"/>
                    </a:cubicBezTo>
                    <a:lnTo>
                      <a:pt x="16498" y="16605"/>
                    </a:lnTo>
                    <a:cubicBezTo>
                      <a:pt x="16514" y="16621"/>
                      <a:pt x="16535" y="16629"/>
                      <a:pt x="16557" y="16629"/>
                    </a:cubicBezTo>
                    <a:lnTo>
                      <a:pt x="73595" y="16629"/>
                    </a:lnTo>
                    <a:cubicBezTo>
                      <a:pt x="73641" y="16629"/>
                      <a:pt x="73677" y="16592"/>
                      <a:pt x="73676" y="16548"/>
                    </a:cubicBezTo>
                    <a:cubicBezTo>
                      <a:pt x="73676" y="16503"/>
                      <a:pt x="73639" y="16466"/>
                      <a:pt x="73595" y="16466"/>
                    </a:cubicBezTo>
                    <a:lnTo>
                      <a:pt x="16590" y="16466"/>
                    </a:lnTo>
                    <a:lnTo>
                      <a:pt x="148" y="24"/>
                    </a:lnTo>
                    <a:cubicBezTo>
                      <a:pt x="133" y="8"/>
                      <a:pt x="112"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3822050" y="2413550"/>
                <a:ext cx="30875" cy="30850"/>
              </a:xfrm>
              <a:custGeom>
                <a:rect b="b" l="l" r="r" t="t"/>
                <a:pathLst>
                  <a:path extrusionOk="0" h="1234" w="1235">
                    <a:moveTo>
                      <a:pt x="618" y="0"/>
                    </a:moveTo>
                    <a:cubicBezTo>
                      <a:pt x="277" y="0"/>
                      <a:pt x="0" y="277"/>
                      <a:pt x="0" y="618"/>
                    </a:cubicBezTo>
                    <a:cubicBezTo>
                      <a:pt x="0" y="958"/>
                      <a:pt x="277" y="1234"/>
                      <a:pt x="618" y="1234"/>
                    </a:cubicBezTo>
                    <a:cubicBezTo>
                      <a:pt x="958" y="1234"/>
                      <a:pt x="1234" y="958"/>
                      <a:pt x="1234" y="618"/>
                    </a:cubicBezTo>
                    <a:cubicBezTo>
                      <a:pt x="1234" y="277"/>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2220000" y="2015325"/>
                <a:ext cx="10525" cy="4100"/>
              </a:xfrm>
              <a:custGeom>
                <a:rect b="b" l="l" r="r" t="t"/>
                <a:pathLst>
                  <a:path extrusionOk="0" h="164" w="421">
                    <a:moveTo>
                      <a:pt x="82" y="0"/>
                    </a:moveTo>
                    <a:cubicBezTo>
                      <a:pt x="38" y="0"/>
                      <a:pt x="1" y="37"/>
                      <a:pt x="1" y="82"/>
                    </a:cubicBezTo>
                    <a:cubicBezTo>
                      <a:pt x="1" y="126"/>
                      <a:pt x="38" y="163"/>
                      <a:pt x="82" y="163"/>
                    </a:cubicBezTo>
                    <a:lnTo>
                      <a:pt x="339" y="163"/>
                    </a:lnTo>
                    <a:cubicBezTo>
                      <a:pt x="384" y="163"/>
                      <a:pt x="420" y="126"/>
                      <a:pt x="420" y="82"/>
                    </a:cubicBezTo>
                    <a:cubicBezTo>
                      <a:pt x="420" y="37"/>
                      <a:pt x="383" y="0"/>
                      <a:pt x="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2213025" y="2001950"/>
                <a:ext cx="30875" cy="30875"/>
              </a:xfrm>
              <a:custGeom>
                <a:rect b="b" l="l" r="r" t="t"/>
                <a:pathLst>
                  <a:path extrusionOk="0" h="1235" w="1235">
                    <a:moveTo>
                      <a:pt x="618" y="0"/>
                    </a:moveTo>
                    <a:cubicBezTo>
                      <a:pt x="276" y="0"/>
                      <a:pt x="0" y="275"/>
                      <a:pt x="0" y="617"/>
                    </a:cubicBezTo>
                    <a:cubicBezTo>
                      <a:pt x="0" y="958"/>
                      <a:pt x="276" y="1234"/>
                      <a:pt x="618" y="1234"/>
                    </a:cubicBezTo>
                    <a:cubicBezTo>
                      <a:pt x="958" y="1234"/>
                      <a:pt x="1234" y="958"/>
                      <a:pt x="1234" y="617"/>
                    </a:cubicBezTo>
                    <a:cubicBezTo>
                      <a:pt x="1234" y="275"/>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2275150" y="2015325"/>
                <a:ext cx="10475" cy="4100"/>
              </a:xfrm>
              <a:custGeom>
                <a:rect b="b" l="l" r="r" t="t"/>
                <a:pathLst>
                  <a:path extrusionOk="0" h="164" w="419">
                    <a:moveTo>
                      <a:pt x="82" y="0"/>
                    </a:moveTo>
                    <a:cubicBezTo>
                      <a:pt x="37" y="0"/>
                      <a:pt x="0" y="37"/>
                      <a:pt x="0" y="82"/>
                    </a:cubicBezTo>
                    <a:cubicBezTo>
                      <a:pt x="0" y="126"/>
                      <a:pt x="37" y="163"/>
                      <a:pt x="82" y="163"/>
                    </a:cubicBezTo>
                    <a:lnTo>
                      <a:pt x="337" y="163"/>
                    </a:lnTo>
                    <a:cubicBezTo>
                      <a:pt x="384" y="163"/>
                      <a:pt x="419" y="126"/>
                      <a:pt x="419" y="82"/>
                    </a:cubicBezTo>
                    <a:cubicBezTo>
                      <a:pt x="419" y="37"/>
                      <a:pt x="383" y="0"/>
                      <a:pt x="3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2268150" y="2001950"/>
                <a:ext cx="30875" cy="30875"/>
              </a:xfrm>
              <a:custGeom>
                <a:rect b="b" l="l" r="r" t="t"/>
                <a:pathLst>
                  <a:path extrusionOk="0" h="1235" w="1235">
                    <a:moveTo>
                      <a:pt x="617" y="0"/>
                    </a:moveTo>
                    <a:cubicBezTo>
                      <a:pt x="277" y="0"/>
                      <a:pt x="1" y="277"/>
                      <a:pt x="1" y="617"/>
                    </a:cubicBezTo>
                    <a:cubicBezTo>
                      <a:pt x="1" y="957"/>
                      <a:pt x="277" y="1234"/>
                      <a:pt x="617" y="1234"/>
                    </a:cubicBezTo>
                    <a:cubicBezTo>
                      <a:pt x="959" y="1234"/>
                      <a:pt x="1235" y="957"/>
                      <a:pt x="1235" y="617"/>
                    </a:cubicBezTo>
                    <a:cubicBezTo>
                      <a:pt x="1235" y="277"/>
                      <a:pt x="959"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2"/>
              <p:cNvSpPr/>
              <p:nvPr/>
            </p:nvSpPr>
            <p:spPr>
              <a:xfrm>
                <a:off x="2330300" y="2015325"/>
                <a:ext cx="10475" cy="4100"/>
              </a:xfrm>
              <a:custGeom>
                <a:rect b="b" l="l" r="r" t="t"/>
                <a:pathLst>
                  <a:path extrusionOk="0" h="164" w="419">
                    <a:moveTo>
                      <a:pt x="82" y="0"/>
                    </a:moveTo>
                    <a:cubicBezTo>
                      <a:pt x="37" y="0"/>
                      <a:pt x="0" y="37"/>
                      <a:pt x="0" y="82"/>
                    </a:cubicBezTo>
                    <a:cubicBezTo>
                      <a:pt x="0" y="126"/>
                      <a:pt x="37" y="163"/>
                      <a:pt x="82" y="163"/>
                    </a:cubicBezTo>
                    <a:lnTo>
                      <a:pt x="337" y="163"/>
                    </a:lnTo>
                    <a:cubicBezTo>
                      <a:pt x="384" y="163"/>
                      <a:pt x="419" y="126"/>
                      <a:pt x="419" y="82"/>
                    </a:cubicBezTo>
                    <a:cubicBezTo>
                      <a:pt x="419" y="37"/>
                      <a:pt x="382" y="0"/>
                      <a:pt x="3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2"/>
              <p:cNvSpPr/>
              <p:nvPr/>
            </p:nvSpPr>
            <p:spPr>
              <a:xfrm>
                <a:off x="2323325" y="2001950"/>
                <a:ext cx="30875" cy="30875"/>
              </a:xfrm>
              <a:custGeom>
                <a:rect b="b" l="l" r="r" t="t"/>
                <a:pathLst>
                  <a:path extrusionOk="0" h="1235" w="1235">
                    <a:moveTo>
                      <a:pt x="617" y="0"/>
                    </a:moveTo>
                    <a:cubicBezTo>
                      <a:pt x="277" y="0"/>
                      <a:pt x="1" y="277"/>
                      <a:pt x="1" y="617"/>
                    </a:cubicBezTo>
                    <a:cubicBezTo>
                      <a:pt x="1" y="957"/>
                      <a:pt x="277" y="1234"/>
                      <a:pt x="617" y="1234"/>
                    </a:cubicBezTo>
                    <a:cubicBezTo>
                      <a:pt x="959" y="1234"/>
                      <a:pt x="1235" y="957"/>
                      <a:pt x="1235" y="617"/>
                    </a:cubicBezTo>
                    <a:cubicBezTo>
                      <a:pt x="1235" y="277"/>
                      <a:pt x="959"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a:off x="1492450" y="2221400"/>
                <a:ext cx="60150" cy="54800"/>
              </a:xfrm>
              <a:custGeom>
                <a:rect b="b" l="l" r="r" t="t"/>
                <a:pathLst>
                  <a:path extrusionOk="0" h="2192" w="2406">
                    <a:moveTo>
                      <a:pt x="1203" y="1"/>
                    </a:moveTo>
                    <a:cubicBezTo>
                      <a:pt x="923" y="1"/>
                      <a:pt x="642" y="108"/>
                      <a:pt x="428" y="322"/>
                    </a:cubicBezTo>
                    <a:cubicBezTo>
                      <a:pt x="1" y="749"/>
                      <a:pt x="1" y="1443"/>
                      <a:pt x="428" y="1871"/>
                    </a:cubicBezTo>
                    <a:cubicBezTo>
                      <a:pt x="642" y="2085"/>
                      <a:pt x="923" y="2191"/>
                      <a:pt x="1203" y="2191"/>
                    </a:cubicBezTo>
                    <a:cubicBezTo>
                      <a:pt x="1483" y="2191"/>
                      <a:pt x="1764" y="2085"/>
                      <a:pt x="1977" y="1871"/>
                    </a:cubicBezTo>
                    <a:cubicBezTo>
                      <a:pt x="2406" y="1443"/>
                      <a:pt x="2406" y="749"/>
                      <a:pt x="1977" y="322"/>
                    </a:cubicBezTo>
                    <a:cubicBezTo>
                      <a:pt x="1764" y="108"/>
                      <a:pt x="1483" y="1"/>
                      <a:pt x="1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a:off x="2638300" y="2117400"/>
                <a:ext cx="60150" cy="54800"/>
              </a:xfrm>
              <a:custGeom>
                <a:rect b="b" l="l" r="r" t="t"/>
                <a:pathLst>
                  <a:path extrusionOk="0" h="2192" w="2406">
                    <a:moveTo>
                      <a:pt x="1203" y="1"/>
                    </a:moveTo>
                    <a:cubicBezTo>
                      <a:pt x="923" y="1"/>
                      <a:pt x="642" y="108"/>
                      <a:pt x="428" y="321"/>
                    </a:cubicBezTo>
                    <a:cubicBezTo>
                      <a:pt x="1" y="750"/>
                      <a:pt x="1" y="1443"/>
                      <a:pt x="428" y="1870"/>
                    </a:cubicBezTo>
                    <a:cubicBezTo>
                      <a:pt x="642" y="2085"/>
                      <a:pt x="923" y="2192"/>
                      <a:pt x="1203" y="2192"/>
                    </a:cubicBezTo>
                    <a:cubicBezTo>
                      <a:pt x="1483" y="2192"/>
                      <a:pt x="1764" y="2085"/>
                      <a:pt x="1977" y="1870"/>
                    </a:cubicBezTo>
                    <a:cubicBezTo>
                      <a:pt x="2406" y="1443"/>
                      <a:pt x="2406" y="750"/>
                      <a:pt x="1977" y="321"/>
                    </a:cubicBezTo>
                    <a:cubicBezTo>
                      <a:pt x="1764" y="108"/>
                      <a:pt x="1483" y="1"/>
                      <a:pt x="1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a:off x="1723875" y="1989975"/>
                <a:ext cx="60150" cy="54800"/>
              </a:xfrm>
              <a:custGeom>
                <a:rect b="b" l="l" r="r" t="t"/>
                <a:pathLst>
                  <a:path extrusionOk="0" h="2192" w="2406">
                    <a:moveTo>
                      <a:pt x="1203" y="0"/>
                    </a:moveTo>
                    <a:cubicBezTo>
                      <a:pt x="923" y="0"/>
                      <a:pt x="642" y="108"/>
                      <a:pt x="428" y="322"/>
                    </a:cubicBezTo>
                    <a:cubicBezTo>
                      <a:pt x="1" y="749"/>
                      <a:pt x="1" y="1443"/>
                      <a:pt x="428" y="1871"/>
                    </a:cubicBezTo>
                    <a:cubicBezTo>
                      <a:pt x="642" y="2085"/>
                      <a:pt x="923" y="2191"/>
                      <a:pt x="1203" y="2191"/>
                    </a:cubicBezTo>
                    <a:cubicBezTo>
                      <a:pt x="1483" y="2191"/>
                      <a:pt x="1764" y="2085"/>
                      <a:pt x="1977" y="1871"/>
                    </a:cubicBezTo>
                    <a:cubicBezTo>
                      <a:pt x="2406" y="1443"/>
                      <a:pt x="2406" y="749"/>
                      <a:pt x="1977" y="322"/>
                    </a:cubicBezTo>
                    <a:cubicBezTo>
                      <a:pt x="1764" y="108"/>
                      <a:pt x="1483" y="0"/>
                      <a:pt x="1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2"/>
              <p:cNvSpPr/>
              <p:nvPr/>
            </p:nvSpPr>
            <p:spPr>
              <a:xfrm>
                <a:off x="2381475" y="2401600"/>
                <a:ext cx="60150" cy="54800"/>
              </a:xfrm>
              <a:custGeom>
                <a:rect b="b" l="l" r="r" t="t"/>
                <a:pathLst>
                  <a:path extrusionOk="0" h="2192" w="2406">
                    <a:moveTo>
                      <a:pt x="1203" y="0"/>
                    </a:moveTo>
                    <a:cubicBezTo>
                      <a:pt x="922" y="0"/>
                      <a:pt x="642" y="107"/>
                      <a:pt x="428" y="322"/>
                    </a:cubicBezTo>
                    <a:cubicBezTo>
                      <a:pt x="0" y="749"/>
                      <a:pt x="0" y="1442"/>
                      <a:pt x="428" y="1871"/>
                    </a:cubicBezTo>
                    <a:cubicBezTo>
                      <a:pt x="642" y="2084"/>
                      <a:pt x="922" y="2191"/>
                      <a:pt x="1203" y="2191"/>
                    </a:cubicBezTo>
                    <a:cubicBezTo>
                      <a:pt x="1483" y="2191"/>
                      <a:pt x="1763" y="2084"/>
                      <a:pt x="1977" y="1871"/>
                    </a:cubicBezTo>
                    <a:cubicBezTo>
                      <a:pt x="2405" y="1442"/>
                      <a:pt x="2405" y="749"/>
                      <a:pt x="1977" y="322"/>
                    </a:cubicBezTo>
                    <a:cubicBezTo>
                      <a:pt x="1763" y="107"/>
                      <a:pt x="1483" y="0"/>
                      <a:pt x="1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2"/>
              <p:cNvSpPr/>
              <p:nvPr/>
            </p:nvSpPr>
            <p:spPr>
              <a:xfrm>
                <a:off x="1972525" y="1990000"/>
                <a:ext cx="54775" cy="54775"/>
              </a:xfrm>
              <a:custGeom>
                <a:rect b="b" l="l" r="r" t="t"/>
                <a:pathLst>
                  <a:path extrusionOk="0" h="2191" w="2191">
                    <a:moveTo>
                      <a:pt x="1096" y="0"/>
                    </a:moveTo>
                    <a:cubicBezTo>
                      <a:pt x="490" y="0"/>
                      <a:pt x="0" y="490"/>
                      <a:pt x="0" y="1095"/>
                    </a:cubicBezTo>
                    <a:cubicBezTo>
                      <a:pt x="0" y="1699"/>
                      <a:pt x="490" y="2191"/>
                      <a:pt x="1096" y="2191"/>
                    </a:cubicBezTo>
                    <a:cubicBezTo>
                      <a:pt x="1700" y="2191"/>
                      <a:pt x="2191" y="1699"/>
                      <a:pt x="2191" y="1095"/>
                    </a:cubicBezTo>
                    <a:cubicBezTo>
                      <a:pt x="2191" y="490"/>
                      <a:pt x="1700"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2"/>
              <p:cNvSpPr/>
              <p:nvPr/>
            </p:nvSpPr>
            <p:spPr>
              <a:xfrm>
                <a:off x="2506375" y="2248775"/>
                <a:ext cx="68525" cy="93100"/>
              </a:xfrm>
              <a:custGeom>
                <a:rect b="b" l="l" r="r" t="t"/>
                <a:pathLst>
                  <a:path extrusionOk="0" h="3724" w="2741">
                    <a:moveTo>
                      <a:pt x="1" y="1"/>
                    </a:moveTo>
                    <a:lnTo>
                      <a:pt x="1111" y="1861"/>
                    </a:lnTo>
                    <a:lnTo>
                      <a:pt x="1" y="3723"/>
                    </a:lnTo>
                    <a:lnTo>
                      <a:pt x="1630" y="3723"/>
                    </a:lnTo>
                    <a:lnTo>
                      <a:pt x="2740" y="1861"/>
                    </a:lnTo>
                    <a:lnTo>
                      <a:pt x="1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2"/>
              <p:cNvSpPr/>
              <p:nvPr/>
            </p:nvSpPr>
            <p:spPr>
              <a:xfrm>
                <a:off x="2620550" y="2248775"/>
                <a:ext cx="68550" cy="93100"/>
              </a:xfrm>
              <a:custGeom>
                <a:rect b="b" l="l" r="r" t="t"/>
                <a:pathLst>
                  <a:path extrusionOk="0" h="3724" w="2742">
                    <a:moveTo>
                      <a:pt x="1" y="1"/>
                    </a:moveTo>
                    <a:lnTo>
                      <a:pt x="1111" y="1861"/>
                    </a:lnTo>
                    <a:lnTo>
                      <a:pt x="1" y="3723"/>
                    </a:lnTo>
                    <a:lnTo>
                      <a:pt x="1630" y="3723"/>
                    </a:lnTo>
                    <a:lnTo>
                      <a:pt x="2742" y="1861"/>
                    </a:lnTo>
                    <a:lnTo>
                      <a:pt x="1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2"/>
              <p:cNvSpPr/>
              <p:nvPr/>
            </p:nvSpPr>
            <p:spPr>
              <a:xfrm>
                <a:off x="2734800" y="2248775"/>
                <a:ext cx="68500" cy="93100"/>
              </a:xfrm>
              <a:custGeom>
                <a:rect b="b" l="l" r="r" t="t"/>
                <a:pathLst>
                  <a:path extrusionOk="0" h="3724" w="2740">
                    <a:moveTo>
                      <a:pt x="0" y="1"/>
                    </a:moveTo>
                    <a:lnTo>
                      <a:pt x="1110" y="1861"/>
                    </a:lnTo>
                    <a:lnTo>
                      <a:pt x="0" y="3723"/>
                    </a:lnTo>
                    <a:lnTo>
                      <a:pt x="1629" y="3723"/>
                    </a:lnTo>
                    <a:lnTo>
                      <a:pt x="2740" y="1861"/>
                    </a:lnTo>
                    <a:lnTo>
                      <a:pt x="16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2"/>
              <p:cNvSpPr/>
              <p:nvPr/>
            </p:nvSpPr>
            <p:spPr>
              <a:xfrm>
                <a:off x="2848975" y="2248775"/>
                <a:ext cx="68525" cy="93100"/>
              </a:xfrm>
              <a:custGeom>
                <a:rect b="b" l="l" r="r" t="t"/>
                <a:pathLst>
                  <a:path extrusionOk="0" h="3724" w="2741">
                    <a:moveTo>
                      <a:pt x="0" y="1"/>
                    </a:moveTo>
                    <a:lnTo>
                      <a:pt x="1110" y="1861"/>
                    </a:lnTo>
                    <a:lnTo>
                      <a:pt x="0" y="3723"/>
                    </a:lnTo>
                    <a:lnTo>
                      <a:pt x="1631" y="3723"/>
                    </a:lnTo>
                    <a:lnTo>
                      <a:pt x="2741" y="1861"/>
                    </a:lnTo>
                    <a:lnTo>
                      <a:pt x="1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2"/>
              <p:cNvSpPr/>
              <p:nvPr/>
            </p:nvSpPr>
            <p:spPr>
              <a:xfrm>
                <a:off x="2963175" y="2248775"/>
                <a:ext cx="68500" cy="93100"/>
              </a:xfrm>
              <a:custGeom>
                <a:rect b="b" l="l" r="r" t="t"/>
                <a:pathLst>
                  <a:path extrusionOk="0" h="3724" w="2740">
                    <a:moveTo>
                      <a:pt x="0" y="1"/>
                    </a:moveTo>
                    <a:lnTo>
                      <a:pt x="1111" y="1861"/>
                    </a:lnTo>
                    <a:lnTo>
                      <a:pt x="0" y="3723"/>
                    </a:lnTo>
                    <a:lnTo>
                      <a:pt x="1630" y="3723"/>
                    </a:lnTo>
                    <a:lnTo>
                      <a:pt x="2740" y="1861"/>
                    </a:lnTo>
                    <a:lnTo>
                      <a:pt x="1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a:off x="3077375" y="2248775"/>
                <a:ext cx="68550" cy="93100"/>
              </a:xfrm>
              <a:custGeom>
                <a:rect b="b" l="l" r="r" t="t"/>
                <a:pathLst>
                  <a:path extrusionOk="0" h="3724" w="2742">
                    <a:moveTo>
                      <a:pt x="1" y="1"/>
                    </a:moveTo>
                    <a:lnTo>
                      <a:pt x="1112" y="1861"/>
                    </a:lnTo>
                    <a:lnTo>
                      <a:pt x="1" y="3723"/>
                    </a:lnTo>
                    <a:lnTo>
                      <a:pt x="1631" y="3723"/>
                    </a:lnTo>
                    <a:lnTo>
                      <a:pt x="2741" y="1861"/>
                    </a:lnTo>
                    <a:lnTo>
                      <a:pt x="1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96" name="Google Shape;596;p22"/>
          <p:cNvSpPr txBox="1"/>
          <p:nvPr/>
        </p:nvSpPr>
        <p:spPr>
          <a:xfrm>
            <a:off x="1080838" y="3656163"/>
            <a:ext cx="44481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Figtree"/>
                <a:ea typeface="Figtree"/>
                <a:cs typeface="Figtree"/>
                <a:sym typeface="Figtree"/>
              </a:rPr>
              <a:t>CREDITS:</a:t>
            </a:r>
            <a:r>
              <a:rPr lang="en" sz="1000">
                <a:solidFill>
                  <a:schemeClr val="dk1"/>
                </a:solidFill>
                <a:latin typeface="Figtree"/>
                <a:ea typeface="Figtree"/>
                <a:cs typeface="Figtree"/>
                <a:sym typeface="Figtree"/>
              </a:rPr>
              <a:t> This presentation template was created by </a:t>
            </a:r>
            <a:r>
              <a:rPr b="1" lang="en" sz="1000" u="sng">
                <a:solidFill>
                  <a:schemeClr val="hlink"/>
                </a:solidFill>
                <a:latin typeface="Figtree"/>
                <a:ea typeface="Figtree"/>
                <a:cs typeface="Figtree"/>
                <a:sym typeface="Figtree"/>
                <a:hlinkClick r:id="rId4"/>
              </a:rPr>
              <a:t>Slidesgo</a:t>
            </a:r>
            <a:r>
              <a:rPr lang="en" sz="1000">
                <a:solidFill>
                  <a:schemeClr val="dk1"/>
                </a:solidFill>
                <a:latin typeface="Figtree"/>
                <a:ea typeface="Figtree"/>
                <a:cs typeface="Figtree"/>
                <a:sym typeface="Figtree"/>
              </a:rPr>
              <a:t>, and includes icons by </a:t>
            </a:r>
            <a:r>
              <a:rPr b="1" lang="en" sz="1000" u="sng">
                <a:solidFill>
                  <a:schemeClr val="dk1"/>
                </a:solidFill>
                <a:latin typeface="Figtree"/>
                <a:ea typeface="Figtree"/>
                <a:cs typeface="Figtree"/>
                <a:sym typeface="Figtree"/>
                <a:hlinkClick r:id="rId5">
                  <a:extLst>
                    <a:ext uri="{A12FA001-AC4F-418D-AE19-62706E023703}">
                      <ahyp:hlinkClr val="tx"/>
                    </a:ext>
                  </a:extLst>
                </a:hlinkClick>
              </a:rPr>
              <a:t>Flaticon</a:t>
            </a:r>
            <a:r>
              <a:rPr lang="en" sz="1000">
                <a:solidFill>
                  <a:schemeClr val="dk1"/>
                </a:solidFill>
                <a:latin typeface="Figtree"/>
                <a:ea typeface="Figtree"/>
                <a:cs typeface="Figtree"/>
                <a:sym typeface="Figtree"/>
              </a:rPr>
              <a:t>, and infographics &amp; images by </a:t>
            </a:r>
            <a:r>
              <a:rPr b="1" lang="en" sz="1000" u="sng">
                <a:solidFill>
                  <a:schemeClr val="dk1"/>
                </a:solidFill>
                <a:latin typeface="Figtree"/>
                <a:ea typeface="Figtree"/>
                <a:cs typeface="Figtree"/>
                <a:sym typeface="Figtree"/>
                <a:hlinkClick r:id="rId6">
                  <a:extLst>
                    <a:ext uri="{A12FA001-AC4F-418D-AE19-62706E023703}">
                      <ahyp:hlinkClr val="tx"/>
                    </a:ext>
                  </a:extLst>
                </a:hlinkClick>
              </a:rPr>
              <a:t>Freepik</a:t>
            </a:r>
            <a:r>
              <a:rPr lang="en" sz="1000" u="sng">
                <a:solidFill>
                  <a:schemeClr val="dk1"/>
                </a:solidFill>
                <a:latin typeface="Figtree"/>
                <a:ea typeface="Figtree"/>
                <a:cs typeface="Figtree"/>
                <a:sym typeface="Figtree"/>
              </a:rPr>
              <a:t> </a:t>
            </a:r>
            <a:endParaRPr b="1" sz="1000" u="sng">
              <a:solidFill>
                <a:schemeClr val="dk1"/>
              </a:solidFill>
              <a:latin typeface="Figtree"/>
              <a:ea typeface="Figtree"/>
              <a:cs typeface="Figtree"/>
              <a:sym typeface="Figtre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97" name="Shape 597"/>
        <p:cNvGrpSpPr/>
        <p:nvPr/>
      </p:nvGrpSpPr>
      <p:grpSpPr>
        <a:xfrm>
          <a:off x="0" y="0"/>
          <a:ext cx="0" cy="0"/>
          <a:chOff x="0" y="0"/>
          <a:chExt cx="0" cy="0"/>
        </a:xfrm>
      </p:grpSpPr>
      <p:pic>
        <p:nvPicPr>
          <p:cNvPr id="598" name="Google Shape;598;p23"/>
          <p:cNvPicPr preferRelativeResize="0"/>
          <p:nvPr/>
        </p:nvPicPr>
        <p:blipFill rotWithShape="1">
          <a:blip r:embed="rId2">
            <a:alphaModFix/>
          </a:blip>
          <a:srcRect b="0" l="17634" r="0" t="29552"/>
          <a:stretch/>
        </p:blipFill>
        <p:spPr>
          <a:xfrm>
            <a:off x="0" y="0"/>
            <a:ext cx="5410202" cy="2270775"/>
          </a:xfrm>
          <a:prstGeom prst="rect">
            <a:avLst/>
          </a:prstGeom>
          <a:noFill/>
          <a:ln>
            <a:noFill/>
          </a:ln>
        </p:spPr>
      </p:pic>
      <p:grpSp>
        <p:nvGrpSpPr>
          <p:cNvPr id="599" name="Google Shape;599;p23"/>
          <p:cNvGrpSpPr/>
          <p:nvPr/>
        </p:nvGrpSpPr>
        <p:grpSpPr>
          <a:xfrm>
            <a:off x="7667325" y="4361975"/>
            <a:ext cx="1262525" cy="484050"/>
            <a:chOff x="1350325" y="970000"/>
            <a:chExt cx="1262525" cy="484050"/>
          </a:xfrm>
        </p:grpSpPr>
        <p:sp>
          <p:nvSpPr>
            <p:cNvPr id="600" name="Google Shape;600;p23"/>
            <p:cNvSpPr/>
            <p:nvPr/>
          </p:nvSpPr>
          <p:spPr>
            <a:xfrm>
              <a:off x="1804000" y="1401425"/>
              <a:ext cx="808850" cy="52625"/>
            </a:xfrm>
            <a:custGeom>
              <a:rect b="b" l="l" r="r" t="t"/>
              <a:pathLst>
                <a:path extrusionOk="0" h="2105" w="32354">
                  <a:moveTo>
                    <a:pt x="1053" y="1"/>
                  </a:moveTo>
                  <a:cubicBezTo>
                    <a:pt x="473" y="1"/>
                    <a:pt x="1" y="471"/>
                    <a:pt x="1" y="1052"/>
                  </a:cubicBezTo>
                  <a:cubicBezTo>
                    <a:pt x="1" y="1633"/>
                    <a:pt x="473" y="2105"/>
                    <a:pt x="1053" y="2105"/>
                  </a:cubicBezTo>
                  <a:cubicBezTo>
                    <a:pt x="1637" y="2105"/>
                    <a:pt x="2109" y="1633"/>
                    <a:pt x="2109" y="1052"/>
                  </a:cubicBezTo>
                  <a:cubicBezTo>
                    <a:pt x="2109" y="471"/>
                    <a:pt x="1637" y="1"/>
                    <a:pt x="1053" y="1"/>
                  </a:cubicBezTo>
                  <a:close/>
                  <a:moveTo>
                    <a:pt x="7105" y="1"/>
                  </a:moveTo>
                  <a:cubicBezTo>
                    <a:pt x="6524" y="1"/>
                    <a:pt x="6052" y="471"/>
                    <a:pt x="6054" y="1052"/>
                  </a:cubicBezTo>
                  <a:cubicBezTo>
                    <a:pt x="6054" y="1633"/>
                    <a:pt x="6526" y="2105"/>
                    <a:pt x="7105" y="2105"/>
                  </a:cubicBezTo>
                  <a:cubicBezTo>
                    <a:pt x="7686" y="2105"/>
                    <a:pt x="8158" y="1633"/>
                    <a:pt x="8158" y="1052"/>
                  </a:cubicBezTo>
                  <a:cubicBezTo>
                    <a:pt x="8158" y="471"/>
                    <a:pt x="7686" y="1"/>
                    <a:pt x="7105" y="1"/>
                  </a:cubicBezTo>
                  <a:close/>
                  <a:moveTo>
                    <a:pt x="13153" y="1"/>
                  </a:moveTo>
                  <a:cubicBezTo>
                    <a:pt x="12572" y="1"/>
                    <a:pt x="12101" y="471"/>
                    <a:pt x="12101" y="1052"/>
                  </a:cubicBezTo>
                  <a:cubicBezTo>
                    <a:pt x="12101" y="1633"/>
                    <a:pt x="12572" y="2105"/>
                    <a:pt x="13153" y="2105"/>
                  </a:cubicBezTo>
                  <a:cubicBezTo>
                    <a:pt x="13734" y="2105"/>
                    <a:pt x="14204" y="1633"/>
                    <a:pt x="14204" y="1052"/>
                  </a:cubicBezTo>
                  <a:cubicBezTo>
                    <a:pt x="14204" y="471"/>
                    <a:pt x="13732" y="1"/>
                    <a:pt x="13153" y="1"/>
                  </a:cubicBezTo>
                  <a:close/>
                  <a:moveTo>
                    <a:pt x="19204" y="1"/>
                  </a:moveTo>
                  <a:cubicBezTo>
                    <a:pt x="18624" y="1"/>
                    <a:pt x="18153" y="471"/>
                    <a:pt x="18153" y="1052"/>
                  </a:cubicBezTo>
                  <a:cubicBezTo>
                    <a:pt x="18153" y="1633"/>
                    <a:pt x="18624" y="2105"/>
                    <a:pt x="19204" y="2105"/>
                  </a:cubicBezTo>
                  <a:cubicBezTo>
                    <a:pt x="19785" y="2105"/>
                    <a:pt x="20256" y="1633"/>
                    <a:pt x="20256" y="1052"/>
                  </a:cubicBezTo>
                  <a:cubicBezTo>
                    <a:pt x="20256" y="471"/>
                    <a:pt x="19785" y="1"/>
                    <a:pt x="19204" y="1"/>
                  </a:cubicBezTo>
                  <a:close/>
                  <a:moveTo>
                    <a:pt x="25253" y="1"/>
                  </a:moveTo>
                  <a:cubicBezTo>
                    <a:pt x="24672" y="1"/>
                    <a:pt x="24201" y="471"/>
                    <a:pt x="24201" y="1052"/>
                  </a:cubicBezTo>
                  <a:cubicBezTo>
                    <a:pt x="24201" y="1633"/>
                    <a:pt x="24672" y="2105"/>
                    <a:pt x="25253" y="2105"/>
                  </a:cubicBezTo>
                  <a:cubicBezTo>
                    <a:pt x="25833" y="2105"/>
                    <a:pt x="26304" y="1633"/>
                    <a:pt x="26304" y="1052"/>
                  </a:cubicBezTo>
                  <a:cubicBezTo>
                    <a:pt x="26304" y="471"/>
                    <a:pt x="25833" y="1"/>
                    <a:pt x="25253" y="1"/>
                  </a:cubicBezTo>
                  <a:close/>
                  <a:moveTo>
                    <a:pt x="31302" y="1"/>
                  </a:moveTo>
                  <a:cubicBezTo>
                    <a:pt x="30723" y="1"/>
                    <a:pt x="30248" y="471"/>
                    <a:pt x="30248" y="1052"/>
                  </a:cubicBezTo>
                  <a:cubicBezTo>
                    <a:pt x="30248" y="1633"/>
                    <a:pt x="30723" y="2105"/>
                    <a:pt x="31302" y="2105"/>
                  </a:cubicBezTo>
                  <a:cubicBezTo>
                    <a:pt x="31881" y="2105"/>
                    <a:pt x="32353" y="1633"/>
                    <a:pt x="32353" y="1052"/>
                  </a:cubicBezTo>
                  <a:cubicBezTo>
                    <a:pt x="32353" y="471"/>
                    <a:pt x="31881" y="1"/>
                    <a:pt x="31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1652800" y="1293575"/>
              <a:ext cx="960050" cy="52600"/>
            </a:xfrm>
            <a:custGeom>
              <a:rect b="b" l="l" r="r" t="t"/>
              <a:pathLst>
                <a:path extrusionOk="0" h="2104" w="38402">
                  <a:moveTo>
                    <a:pt x="1053" y="0"/>
                  </a:moveTo>
                  <a:cubicBezTo>
                    <a:pt x="472" y="0"/>
                    <a:pt x="1" y="472"/>
                    <a:pt x="2" y="1051"/>
                  </a:cubicBezTo>
                  <a:cubicBezTo>
                    <a:pt x="2" y="1632"/>
                    <a:pt x="474" y="2104"/>
                    <a:pt x="1053" y="2104"/>
                  </a:cubicBezTo>
                  <a:cubicBezTo>
                    <a:pt x="1634" y="2104"/>
                    <a:pt x="2106" y="1632"/>
                    <a:pt x="2106" y="1051"/>
                  </a:cubicBezTo>
                  <a:cubicBezTo>
                    <a:pt x="2106" y="471"/>
                    <a:pt x="1634" y="0"/>
                    <a:pt x="1053" y="0"/>
                  </a:cubicBezTo>
                  <a:close/>
                  <a:moveTo>
                    <a:pt x="7105" y="0"/>
                  </a:moveTo>
                  <a:cubicBezTo>
                    <a:pt x="6525" y="0"/>
                    <a:pt x="6053" y="472"/>
                    <a:pt x="6052" y="1051"/>
                  </a:cubicBezTo>
                  <a:cubicBezTo>
                    <a:pt x="6052" y="1632"/>
                    <a:pt x="6525" y="2104"/>
                    <a:pt x="7105" y="2104"/>
                  </a:cubicBezTo>
                  <a:cubicBezTo>
                    <a:pt x="7685" y="2104"/>
                    <a:pt x="8157" y="1632"/>
                    <a:pt x="8157" y="1051"/>
                  </a:cubicBezTo>
                  <a:cubicBezTo>
                    <a:pt x="8157" y="471"/>
                    <a:pt x="7685" y="0"/>
                    <a:pt x="7105" y="0"/>
                  </a:cubicBezTo>
                  <a:close/>
                  <a:moveTo>
                    <a:pt x="13153" y="0"/>
                  </a:moveTo>
                  <a:cubicBezTo>
                    <a:pt x="12572" y="0"/>
                    <a:pt x="12100" y="472"/>
                    <a:pt x="12102" y="1051"/>
                  </a:cubicBezTo>
                  <a:cubicBezTo>
                    <a:pt x="12102" y="1632"/>
                    <a:pt x="12574" y="2104"/>
                    <a:pt x="13153" y="2104"/>
                  </a:cubicBezTo>
                  <a:cubicBezTo>
                    <a:pt x="13734" y="2104"/>
                    <a:pt x="14206" y="1632"/>
                    <a:pt x="14206" y="1051"/>
                  </a:cubicBezTo>
                  <a:cubicBezTo>
                    <a:pt x="14206" y="471"/>
                    <a:pt x="13734" y="0"/>
                    <a:pt x="13153" y="0"/>
                  </a:cubicBezTo>
                  <a:close/>
                  <a:moveTo>
                    <a:pt x="19201" y="0"/>
                  </a:moveTo>
                  <a:cubicBezTo>
                    <a:pt x="18620" y="0"/>
                    <a:pt x="18149" y="472"/>
                    <a:pt x="18149" y="1051"/>
                  </a:cubicBezTo>
                  <a:cubicBezTo>
                    <a:pt x="18149" y="1632"/>
                    <a:pt x="18620" y="2104"/>
                    <a:pt x="19201" y="2104"/>
                  </a:cubicBezTo>
                  <a:cubicBezTo>
                    <a:pt x="19782" y="2104"/>
                    <a:pt x="20252" y="1632"/>
                    <a:pt x="20252" y="1051"/>
                  </a:cubicBezTo>
                  <a:cubicBezTo>
                    <a:pt x="20252" y="471"/>
                    <a:pt x="19780" y="0"/>
                    <a:pt x="19201" y="0"/>
                  </a:cubicBezTo>
                  <a:close/>
                  <a:moveTo>
                    <a:pt x="25252" y="0"/>
                  </a:moveTo>
                  <a:cubicBezTo>
                    <a:pt x="24672" y="0"/>
                    <a:pt x="24201" y="472"/>
                    <a:pt x="24201" y="1051"/>
                  </a:cubicBezTo>
                  <a:cubicBezTo>
                    <a:pt x="24201" y="1632"/>
                    <a:pt x="24672" y="2104"/>
                    <a:pt x="25252" y="2104"/>
                  </a:cubicBezTo>
                  <a:cubicBezTo>
                    <a:pt x="25833" y="2104"/>
                    <a:pt x="26304" y="1632"/>
                    <a:pt x="26304" y="1051"/>
                  </a:cubicBezTo>
                  <a:cubicBezTo>
                    <a:pt x="26304" y="471"/>
                    <a:pt x="25833" y="0"/>
                    <a:pt x="25252" y="0"/>
                  </a:cubicBezTo>
                  <a:close/>
                  <a:moveTo>
                    <a:pt x="31301" y="0"/>
                  </a:moveTo>
                  <a:cubicBezTo>
                    <a:pt x="30720" y="0"/>
                    <a:pt x="30249" y="472"/>
                    <a:pt x="30249" y="1051"/>
                  </a:cubicBezTo>
                  <a:cubicBezTo>
                    <a:pt x="30249" y="1632"/>
                    <a:pt x="30720" y="2104"/>
                    <a:pt x="31301" y="2104"/>
                  </a:cubicBezTo>
                  <a:cubicBezTo>
                    <a:pt x="31881" y="2104"/>
                    <a:pt x="32352" y="1632"/>
                    <a:pt x="32352" y="1051"/>
                  </a:cubicBezTo>
                  <a:cubicBezTo>
                    <a:pt x="32352" y="471"/>
                    <a:pt x="31881" y="0"/>
                    <a:pt x="31301" y="0"/>
                  </a:cubicBezTo>
                  <a:close/>
                  <a:moveTo>
                    <a:pt x="37350" y="0"/>
                  </a:moveTo>
                  <a:cubicBezTo>
                    <a:pt x="36767" y="0"/>
                    <a:pt x="36296" y="472"/>
                    <a:pt x="36296" y="1051"/>
                  </a:cubicBezTo>
                  <a:cubicBezTo>
                    <a:pt x="36296" y="1632"/>
                    <a:pt x="36769" y="2104"/>
                    <a:pt x="37350" y="2104"/>
                  </a:cubicBezTo>
                  <a:cubicBezTo>
                    <a:pt x="37929" y="2104"/>
                    <a:pt x="38401" y="1632"/>
                    <a:pt x="38401" y="1051"/>
                  </a:cubicBezTo>
                  <a:cubicBezTo>
                    <a:pt x="38401" y="471"/>
                    <a:pt x="37929" y="0"/>
                    <a:pt x="373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1501625" y="1185725"/>
              <a:ext cx="1111225" cy="52600"/>
            </a:xfrm>
            <a:custGeom>
              <a:rect b="b" l="l" r="r" t="t"/>
              <a:pathLst>
                <a:path extrusionOk="0" h="2104" w="44449">
                  <a:moveTo>
                    <a:pt x="1053" y="0"/>
                  </a:moveTo>
                  <a:cubicBezTo>
                    <a:pt x="472" y="0"/>
                    <a:pt x="0" y="471"/>
                    <a:pt x="0" y="1053"/>
                  </a:cubicBezTo>
                  <a:cubicBezTo>
                    <a:pt x="0" y="1633"/>
                    <a:pt x="472" y="2104"/>
                    <a:pt x="1053" y="2104"/>
                  </a:cubicBezTo>
                  <a:cubicBezTo>
                    <a:pt x="1632" y="2104"/>
                    <a:pt x="2104" y="1633"/>
                    <a:pt x="2104" y="1053"/>
                  </a:cubicBezTo>
                  <a:cubicBezTo>
                    <a:pt x="2104" y="472"/>
                    <a:pt x="1632" y="0"/>
                    <a:pt x="1053" y="0"/>
                  </a:cubicBezTo>
                  <a:close/>
                  <a:moveTo>
                    <a:pt x="7100" y="0"/>
                  </a:moveTo>
                  <a:cubicBezTo>
                    <a:pt x="6519" y="0"/>
                    <a:pt x="6048" y="471"/>
                    <a:pt x="6049" y="1053"/>
                  </a:cubicBezTo>
                  <a:cubicBezTo>
                    <a:pt x="6049" y="1633"/>
                    <a:pt x="6521" y="2104"/>
                    <a:pt x="7100" y="2104"/>
                  </a:cubicBezTo>
                  <a:cubicBezTo>
                    <a:pt x="7681" y="2104"/>
                    <a:pt x="8153" y="1633"/>
                    <a:pt x="8153" y="1053"/>
                  </a:cubicBezTo>
                  <a:cubicBezTo>
                    <a:pt x="8153" y="472"/>
                    <a:pt x="7681" y="0"/>
                    <a:pt x="7100" y="0"/>
                  </a:cubicBezTo>
                  <a:close/>
                  <a:moveTo>
                    <a:pt x="13152" y="0"/>
                  </a:moveTo>
                  <a:cubicBezTo>
                    <a:pt x="12572" y="0"/>
                    <a:pt x="12100" y="471"/>
                    <a:pt x="12099" y="1053"/>
                  </a:cubicBezTo>
                  <a:cubicBezTo>
                    <a:pt x="12099" y="1633"/>
                    <a:pt x="12572" y="2104"/>
                    <a:pt x="13152" y="2104"/>
                  </a:cubicBezTo>
                  <a:cubicBezTo>
                    <a:pt x="13732" y="2104"/>
                    <a:pt x="14199" y="1633"/>
                    <a:pt x="14199" y="1053"/>
                  </a:cubicBezTo>
                  <a:cubicBezTo>
                    <a:pt x="14199" y="472"/>
                    <a:pt x="13732" y="0"/>
                    <a:pt x="13152" y="0"/>
                  </a:cubicBezTo>
                  <a:close/>
                  <a:moveTo>
                    <a:pt x="19200" y="0"/>
                  </a:moveTo>
                  <a:cubicBezTo>
                    <a:pt x="18619" y="0"/>
                    <a:pt x="18147" y="471"/>
                    <a:pt x="18149" y="1053"/>
                  </a:cubicBezTo>
                  <a:cubicBezTo>
                    <a:pt x="18149" y="1633"/>
                    <a:pt x="18621" y="2104"/>
                    <a:pt x="19200" y="2104"/>
                  </a:cubicBezTo>
                  <a:cubicBezTo>
                    <a:pt x="19781" y="2104"/>
                    <a:pt x="20253" y="1633"/>
                    <a:pt x="20253" y="1053"/>
                  </a:cubicBezTo>
                  <a:cubicBezTo>
                    <a:pt x="20253" y="472"/>
                    <a:pt x="19781" y="0"/>
                    <a:pt x="19200" y="0"/>
                  </a:cubicBezTo>
                  <a:close/>
                  <a:moveTo>
                    <a:pt x="25248" y="0"/>
                  </a:moveTo>
                  <a:cubicBezTo>
                    <a:pt x="24667" y="0"/>
                    <a:pt x="24196" y="471"/>
                    <a:pt x="24196" y="1053"/>
                  </a:cubicBezTo>
                  <a:cubicBezTo>
                    <a:pt x="24196" y="1633"/>
                    <a:pt x="24667" y="2104"/>
                    <a:pt x="25248" y="2104"/>
                  </a:cubicBezTo>
                  <a:cubicBezTo>
                    <a:pt x="25829" y="2104"/>
                    <a:pt x="26299" y="1633"/>
                    <a:pt x="26299" y="1053"/>
                  </a:cubicBezTo>
                  <a:cubicBezTo>
                    <a:pt x="26299" y="472"/>
                    <a:pt x="25827" y="0"/>
                    <a:pt x="25248" y="0"/>
                  </a:cubicBezTo>
                  <a:close/>
                  <a:moveTo>
                    <a:pt x="31299" y="0"/>
                  </a:moveTo>
                  <a:cubicBezTo>
                    <a:pt x="30719" y="0"/>
                    <a:pt x="30248" y="471"/>
                    <a:pt x="30248" y="1053"/>
                  </a:cubicBezTo>
                  <a:cubicBezTo>
                    <a:pt x="30248" y="1633"/>
                    <a:pt x="30719" y="2104"/>
                    <a:pt x="31299" y="2104"/>
                  </a:cubicBezTo>
                  <a:cubicBezTo>
                    <a:pt x="31880" y="2104"/>
                    <a:pt x="32351" y="1633"/>
                    <a:pt x="32351" y="1053"/>
                  </a:cubicBezTo>
                  <a:cubicBezTo>
                    <a:pt x="32351" y="472"/>
                    <a:pt x="31880" y="0"/>
                    <a:pt x="31299" y="0"/>
                  </a:cubicBezTo>
                  <a:close/>
                  <a:moveTo>
                    <a:pt x="37348" y="0"/>
                  </a:moveTo>
                  <a:cubicBezTo>
                    <a:pt x="36767" y="0"/>
                    <a:pt x="36296" y="471"/>
                    <a:pt x="36296" y="1053"/>
                  </a:cubicBezTo>
                  <a:cubicBezTo>
                    <a:pt x="36296" y="1633"/>
                    <a:pt x="36767" y="2104"/>
                    <a:pt x="37348" y="2104"/>
                  </a:cubicBezTo>
                  <a:cubicBezTo>
                    <a:pt x="37928" y="2104"/>
                    <a:pt x="38399" y="1633"/>
                    <a:pt x="38399" y="1053"/>
                  </a:cubicBezTo>
                  <a:cubicBezTo>
                    <a:pt x="38399" y="472"/>
                    <a:pt x="37928" y="0"/>
                    <a:pt x="37348" y="0"/>
                  </a:cubicBezTo>
                  <a:close/>
                  <a:moveTo>
                    <a:pt x="43397" y="0"/>
                  </a:moveTo>
                  <a:cubicBezTo>
                    <a:pt x="42814" y="0"/>
                    <a:pt x="42343" y="471"/>
                    <a:pt x="42343" y="1053"/>
                  </a:cubicBezTo>
                  <a:cubicBezTo>
                    <a:pt x="42343" y="1633"/>
                    <a:pt x="42816" y="2104"/>
                    <a:pt x="43397" y="2104"/>
                  </a:cubicBezTo>
                  <a:cubicBezTo>
                    <a:pt x="43981" y="2104"/>
                    <a:pt x="44448" y="1633"/>
                    <a:pt x="44448" y="1053"/>
                  </a:cubicBezTo>
                  <a:cubicBezTo>
                    <a:pt x="44448" y="472"/>
                    <a:pt x="43981" y="0"/>
                    <a:pt x="43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1501625" y="1077875"/>
              <a:ext cx="960000" cy="52625"/>
            </a:xfrm>
            <a:custGeom>
              <a:rect b="b" l="l" r="r" t="t"/>
              <a:pathLst>
                <a:path extrusionOk="0" h="2105" w="38400">
                  <a:moveTo>
                    <a:pt x="1053" y="1"/>
                  </a:moveTo>
                  <a:cubicBezTo>
                    <a:pt x="472" y="1"/>
                    <a:pt x="0" y="471"/>
                    <a:pt x="0" y="1052"/>
                  </a:cubicBezTo>
                  <a:cubicBezTo>
                    <a:pt x="0" y="1632"/>
                    <a:pt x="472" y="2104"/>
                    <a:pt x="1053" y="2104"/>
                  </a:cubicBezTo>
                  <a:cubicBezTo>
                    <a:pt x="1632" y="2104"/>
                    <a:pt x="2104" y="1632"/>
                    <a:pt x="2104" y="1052"/>
                  </a:cubicBezTo>
                  <a:cubicBezTo>
                    <a:pt x="2104" y="471"/>
                    <a:pt x="1632" y="1"/>
                    <a:pt x="1053" y="1"/>
                  </a:cubicBezTo>
                  <a:close/>
                  <a:moveTo>
                    <a:pt x="7100" y="1"/>
                  </a:moveTo>
                  <a:cubicBezTo>
                    <a:pt x="6519" y="1"/>
                    <a:pt x="6048" y="471"/>
                    <a:pt x="6049" y="1052"/>
                  </a:cubicBezTo>
                  <a:cubicBezTo>
                    <a:pt x="6049" y="1632"/>
                    <a:pt x="6521" y="2104"/>
                    <a:pt x="7100" y="2104"/>
                  </a:cubicBezTo>
                  <a:cubicBezTo>
                    <a:pt x="7681" y="2104"/>
                    <a:pt x="8153" y="1632"/>
                    <a:pt x="8153" y="1052"/>
                  </a:cubicBezTo>
                  <a:cubicBezTo>
                    <a:pt x="8153" y="471"/>
                    <a:pt x="7681" y="1"/>
                    <a:pt x="7100" y="1"/>
                  </a:cubicBezTo>
                  <a:close/>
                  <a:moveTo>
                    <a:pt x="13152" y="1"/>
                  </a:moveTo>
                  <a:cubicBezTo>
                    <a:pt x="12572" y="1"/>
                    <a:pt x="12100" y="471"/>
                    <a:pt x="12099" y="1052"/>
                  </a:cubicBezTo>
                  <a:cubicBezTo>
                    <a:pt x="12099" y="1632"/>
                    <a:pt x="12572" y="2104"/>
                    <a:pt x="13152" y="2104"/>
                  </a:cubicBezTo>
                  <a:cubicBezTo>
                    <a:pt x="13732" y="2104"/>
                    <a:pt x="14199" y="1632"/>
                    <a:pt x="14199" y="1052"/>
                  </a:cubicBezTo>
                  <a:cubicBezTo>
                    <a:pt x="14199" y="471"/>
                    <a:pt x="13732" y="1"/>
                    <a:pt x="13152" y="1"/>
                  </a:cubicBezTo>
                  <a:close/>
                  <a:moveTo>
                    <a:pt x="19200" y="1"/>
                  </a:moveTo>
                  <a:cubicBezTo>
                    <a:pt x="18619" y="1"/>
                    <a:pt x="18147" y="471"/>
                    <a:pt x="18149" y="1052"/>
                  </a:cubicBezTo>
                  <a:cubicBezTo>
                    <a:pt x="18149" y="1632"/>
                    <a:pt x="18621" y="2104"/>
                    <a:pt x="19200" y="2104"/>
                  </a:cubicBezTo>
                  <a:cubicBezTo>
                    <a:pt x="19781" y="2104"/>
                    <a:pt x="20253" y="1632"/>
                    <a:pt x="20253" y="1052"/>
                  </a:cubicBezTo>
                  <a:cubicBezTo>
                    <a:pt x="20253" y="471"/>
                    <a:pt x="19781" y="1"/>
                    <a:pt x="19200" y="1"/>
                  </a:cubicBezTo>
                  <a:close/>
                  <a:moveTo>
                    <a:pt x="25248" y="1"/>
                  </a:moveTo>
                  <a:cubicBezTo>
                    <a:pt x="24667" y="1"/>
                    <a:pt x="24196" y="471"/>
                    <a:pt x="24196" y="1052"/>
                  </a:cubicBezTo>
                  <a:cubicBezTo>
                    <a:pt x="24196" y="1632"/>
                    <a:pt x="24667" y="2104"/>
                    <a:pt x="25248" y="2104"/>
                  </a:cubicBezTo>
                  <a:cubicBezTo>
                    <a:pt x="25829" y="2104"/>
                    <a:pt x="26299" y="1632"/>
                    <a:pt x="26299" y="1052"/>
                  </a:cubicBezTo>
                  <a:cubicBezTo>
                    <a:pt x="26299" y="471"/>
                    <a:pt x="25827" y="1"/>
                    <a:pt x="25248" y="1"/>
                  </a:cubicBezTo>
                  <a:close/>
                  <a:moveTo>
                    <a:pt x="31299" y="1"/>
                  </a:moveTo>
                  <a:cubicBezTo>
                    <a:pt x="30719" y="1"/>
                    <a:pt x="30248" y="471"/>
                    <a:pt x="30248" y="1052"/>
                  </a:cubicBezTo>
                  <a:cubicBezTo>
                    <a:pt x="30248" y="1632"/>
                    <a:pt x="30719" y="2104"/>
                    <a:pt x="31299" y="2104"/>
                  </a:cubicBezTo>
                  <a:cubicBezTo>
                    <a:pt x="31880" y="2104"/>
                    <a:pt x="32351" y="1632"/>
                    <a:pt x="32351" y="1052"/>
                  </a:cubicBezTo>
                  <a:cubicBezTo>
                    <a:pt x="32351" y="471"/>
                    <a:pt x="31880" y="1"/>
                    <a:pt x="31299" y="1"/>
                  </a:cubicBezTo>
                  <a:close/>
                  <a:moveTo>
                    <a:pt x="37348" y="1"/>
                  </a:moveTo>
                  <a:cubicBezTo>
                    <a:pt x="36767" y="1"/>
                    <a:pt x="36296" y="471"/>
                    <a:pt x="36296" y="1052"/>
                  </a:cubicBezTo>
                  <a:cubicBezTo>
                    <a:pt x="36296" y="1632"/>
                    <a:pt x="36767" y="2104"/>
                    <a:pt x="37348" y="2104"/>
                  </a:cubicBezTo>
                  <a:cubicBezTo>
                    <a:pt x="37928" y="2104"/>
                    <a:pt x="38399" y="1632"/>
                    <a:pt x="38399" y="1052"/>
                  </a:cubicBezTo>
                  <a:cubicBezTo>
                    <a:pt x="38399" y="471"/>
                    <a:pt x="37928" y="1"/>
                    <a:pt x="373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1350325" y="1077825"/>
              <a:ext cx="54700" cy="52650"/>
            </a:xfrm>
            <a:custGeom>
              <a:rect b="b" l="l" r="r" t="t"/>
              <a:pathLst>
                <a:path extrusionOk="0" h="2106" w="2188">
                  <a:moveTo>
                    <a:pt x="1051" y="0"/>
                  </a:moveTo>
                  <a:cubicBezTo>
                    <a:pt x="778" y="0"/>
                    <a:pt x="505" y="115"/>
                    <a:pt x="311" y="308"/>
                  </a:cubicBezTo>
                  <a:cubicBezTo>
                    <a:pt x="113" y="506"/>
                    <a:pt x="0" y="777"/>
                    <a:pt x="0" y="1054"/>
                  </a:cubicBezTo>
                  <a:cubicBezTo>
                    <a:pt x="0" y="1332"/>
                    <a:pt x="113" y="1602"/>
                    <a:pt x="311" y="1798"/>
                  </a:cubicBezTo>
                  <a:cubicBezTo>
                    <a:pt x="503" y="1991"/>
                    <a:pt x="778" y="2105"/>
                    <a:pt x="1051" y="2105"/>
                  </a:cubicBezTo>
                  <a:cubicBezTo>
                    <a:pt x="1329" y="2105"/>
                    <a:pt x="1603" y="1991"/>
                    <a:pt x="1796" y="1798"/>
                  </a:cubicBezTo>
                  <a:cubicBezTo>
                    <a:pt x="2187" y="1407"/>
                    <a:pt x="2187" y="699"/>
                    <a:pt x="1796" y="308"/>
                  </a:cubicBezTo>
                  <a:cubicBezTo>
                    <a:pt x="1604" y="113"/>
                    <a:pt x="1329" y="0"/>
                    <a:pt x="10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a:off x="1501625" y="970025"/>
              <a:ext cx="808800" cy="52625"/>
            </a:xfrm>
            <a:custGeom>
              <a:rect b="b" l="l" r="r" t="t"/>
              <a:pathLst>
                <a:path extrusionOk="0" h="2105" w="32352">
                  <a:moveTo>
                    <a:pt x="1053" y="1"/>
                  </a:moveTo>
                  <a:cubicBezTo>
                    <a:pt x="472" y="1"/>
                    <a:pt x="0" y="471"/>
                    <a:pt x="0" y="1053"/>
                  </a:cubicBezTo>
                  <a:cubicBezTo>
                    <a:pt x="0" y="1633"/>
                    <a:pt x="472" y="2104"/>
                    <a:pt x="1053" y="2104"/>
                  </a:cubicBezTo>
                  <a:cubicBezTo>
                    <a:pt x="1632" y="2104"/>
                    <a:pt x="2104" y="1633"/>
                    <a:pt x="2104" y="1053"/>
                  </a:cubicBezTo>
                  <a:cubicBezTo>
                    <a:pt x="2104" y="473"/>
                    <a:pt x="1632" y="1"/>
                    <a:pt x="1053" y="1"/>
                  </a:cubicBezTo>
                  <a:close/>
                  <a:moveTo>
                    <a:pt x="7100" y="1"/>
                  </a:moveTo>
                  <a:cubicBezTo>
                    <a:pt x="6519" y="1"/>
                    <a:pt x="6048" y="471"/>
                    <a:pt x="6049" y="1053"/>
                  </a:cubicBezTo>
                  <a:cubicBezTo>
                    <a:pt x="6049" y="1633"/>
                    <a:pt x="6521" y="2104"/>
                    <a:pt x="7100" y="2104"/>
                  </a:cubicBezTo>
                  <a:cubicBezTo>
                    <a:pt x="7681" y="2104"/>
                    <a:pt x="8153" y="1633"/>
                    <a:pt x="8153" y="1053"/>
                  </a:cubicBezTo>
                  <a:cubicBezTo>
                    <a:pt x="8153" y="473"/>
                    <a:pt x="7681" y="1"/>
                    <a:pt x="7100" y="1"/>
                  </a:cubicBezTo>
                  <a:close/>
                  <a:moveTo>
                    <a:pt x="13152" y="1"/>
                  </a:moveTo>
                  <a:cubicBezTo>
                    <a:pt x="12572" y="1"/>
                    <a:pt x="12100" y="471"/>
                    <a:pt x="12099" y="1053"/>
                  </a:cubicBezTo>
                  <a:cubicBezTo>
                    <a:pt x="12099" y="1633"/>
                    <a:pt x="12572" y="2104"/>
                    <a:pt x="13152" y="2104"/>
                  </a:cubicBezTo>
                  <a:cubicBezTo>
                    <a:pt x="13732" y="2104"/>
                    <a:pt x="14199" y="1633"/>
                    <a:pt x="14199" y="1053"/>
                  </a:cubicBezTo>
                  <a:cubicBezTo>
                    <a:pt x="14199" y="473"/>
                    <a:pt x="13732" y="1"/>
                    <a:pt x="13152" y="1"/>
                  </a:cubicBezTo>
                  <a:close/>
                  <a:moveTo>
                    <a:pt x="19200" y="1"/>
                  </a:moveTo>
                  <a:cubicBezTo>
                    <a:pt x="18619" y="1"/>
                    <a:pt x="18147" y="471"/>
                    <a:pt x="18149" y="1053"/>
                  </a:cubicBezTo>
                  <a:cubicBezTo>
                    <a:pt x="18149" y="1633"/>
                    <a:pt x="18621" y="2104"/>
                    <a:pt x="19200" y="2104"/>
                  </a:cubicBezTo>
                  <a:cubicBezTo>
                    <a:pt x="19781" y="2104"/>
                    <a:pt x="20253" y="1633"/>
                    <a:pt x="20253" y="1053"/>
                  </a:cubicBezTo>
                  <a:cubicBezTo>
                    <a:pt x="20253" y="473"/>
                    <a:pt x="19781" y="1"/>
                    <a:pt x="19200" y="1"/>
                  </a:cubicBezTo>
                  <a:close/>
                  <a:moveTo>
                    <a:pt x="25248" y="1"/>
                  </a:moveTo>
                  <a:cubicBezTo>
                    <a:pt x="24667" y="1"/>
                    <a:pt x="24196" y="471"/>
                    <a:pt x="24196" y="1053"/>
                  </a:cubicBezTo>
                  <a:cubicBezTo>
                    <a:pt x="24196" y="1633"/>
                    <a:pt x="24667" y="2104"/>
                    <a:pt x="25248" y="2104"/>
                  </a:cubicBezTo>
                  <a:cubicBezTo>
                    <a:pt x="25829" y="2104"/>
                    <a:pt x="26299" y="1633"/>
                    <a:pt x="26299" y="1053"/>
                  </a:cubicBezTo>
                  <a:cubicBezTo>
                    <a:pt x="26299" y="473"/>
                    <a:pt x="25827" y="1"/>
                    <a:pt x="25248" y="1"/>
                  </a:cubicBezTo>
                  <a:close/>
                  <a:moveTo>
                    <a:pt x="31299" y="1"/>
                  </a:moveTo>
                  <a:cubicBezTo>
                    <a:pt x="30719" y="1"/>
                    <a:pt x="30248" y="471"/>
                    <a:pt x="30248" y="1053"/>
                  </a:cubicBezTo>
                  <a:cubicBezTo>
                    <a:pt x="30248" y="1633"/>
                    <a:pt x="30719" y="2104"/>
                    <a:pt x="31299" y="2104"/>
                  </a:cubicBezTo>
                  <a:cubicBezTo>
                    <a:pt x="31880" y="2104"/>
                    <a:pt x="32351" y="1633"/>
                    <a:pt x="32351" y="1053"/>
                  </a:cubicBezTo>
                  <a:cubicBezTo>
                    <a:pt x="32351" y="473"/>
                    <a:pt x="31880" y="1"/>
                    <a:pt x="31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1350325" y="970000"/>
              <a:ext cx="54700" cy="52650"/>
            </a:xfrm>
            <a:custGeom>
              <a:rect b="b" l="l" r="r" t="t"/>
              <a:pathLst>
                <a:path extrusionOk="0" h="2106" w="2188">
                  <a:moveTo>
                    <a:pt x="1051" y="1"/>
                  </a:moveTo>
                  <a:cubicBezTo>
                    <a:pt x="778" y="1"/>
                    <a:pt x="505" y="115"/>
                    <a:pt x="311" y="307"/>
                  </a:cubicBezTo>
                  <a:cubicBezTo>
                    <a:pt x="113" y="506"/>
                    <a:pt x="0" y="777"/>
                    <a:pt x="0" y="1054"/>
                  </a:cubicBezTo>
                  <a:cubicBezTo>
                    <a:pt x="0" y="1330"/>
                    <a:pt x="113" y="1600"/>
                    <a:pt x="311" y="1799"/>
                  </a:cubicBezTo>
                  <a:cubicBezTo>
                    <a:pt x="503" y="1991"/>
                    <a:pt x="778" y="2105"/>
                    <a:pt x="1051" y="2105"/>
                  </a:cubicBezTo>
                  <a:cubicBezTo>
                    <a:pt x="1329" y="2105"/>
                    <a:pt x="1603" y="1991"/>
                    <a:pt x="1796" y="1799"/>
                  </a:cubicBezTo>
                  <a:cubicBezTo>
                    <a:pt x="2187" y="1407"/>
                    <a:pt x="2187" y="701"/>
                    <a:pt x="1796" y="307"/>
                  </a:cubicBezTo>
                  <a:cubicBezTo>
                    <a:pt x="1604" y="115"/>
                    <a:pt x="1329"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23"/>
          <p:cNvGrpSpPr/>
          <p:nvPr/>
        </p:nvGrpSpPr>
        <p:grpSpPr>
          <a:xfrm>
            <a:off x="6647700" y="4034400"/>
            <a:ext cx="1783075" cy="177800"/>
            <a:chOff x="4561725" y="1146400"/>
            <a:chExt cx="1783075" cy="177800"/>
          </a:xfrm>
        </p:grpSpPr>
        <p:sp>
          <p:nvSpPr>
            <p:cNvPr id="608" name="Google Shape;608;p23"/>
            <p:cNvSpPr/>
            <p:nvPr/>
          </p:nvSpPr>
          <p:spPr>
            <a:xfrm>
              <a:off x="4561725" y="1146400"/>
              <a:ext cx="284925" cy="177800"/>
            </a:xfrm>
            <a:custGeom>
              <a:rect b="b" l="l" r="r" t="t"/>
              <a:pathLst>
                <a:path extrusionOk="0" h="7112" w="11397">
                  <a:moveTo>
                    <a:pt x="1" y="0"/>
                  </a:moveTo>
                  <a:lnTo>
                    <a:pt x="6853" y="7111"/>
                  </a:lnTo>
                  <a:lnTo>
                    <a:pt x="11396" y="7111"/>
                  </a:lnTo>
                  <a:lnTo>
                    <a:pt x="4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4775700" y="1146400"/>
              <a:ext cx="284975" cy="177800"/>
            </a:xfrm>
            <a:custGeom>
              <a:rect b="b" l="l" r="r" t="t"/>
              <a:pathLst>
                <a:path extrusionOk="0" h="7112" w="11399">
                  <a:moveTo>
                    <a:pt x="1" y="0"/>
                  </a:moveTo>
                  <a:lnTo>
                    <a:pt x="6855" y="7111"/>
                  </a:lnTo>
                  <a:lnTo>
                    <a:pt x="11398" y="7111"/>
                  </a:lnTo>
                  <a:lnTo>
                    <a:pt x="45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4989750" y="1146400"/>
              <a:ext cx="284950" cy="177800"/>
            </a:xfrm>
            <a:custGeom>
              <a:rect b="b" l="l" r="r" t="t"/>
              <a:pathLst>
                <a:path extrusionOk="0" h="7112" w="11398">
                  <a:moveTo>
                    <a:pt x="0" y="0"/>
                  </a:moveTo>
                  <a:lnTo>
                    <a:pt x="6855" y="7111"/>
                  </a:lnTo>
                  <a:lnTo>
                    <a:pt x="11398" y="7111"/>
                  </a:lnTo>
                  <a:lnTo>
                    <a:pt x="4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5203775" y="1146400"/>
              <a:ext cx="284925" cy="177800"/>
            </a:xfrm>
            <a:custGeom>
              <a:rect b="b" l="l" r="r" t="t"/>
              <a:pathLst>
                <a:path extrusionOk="0" h="7112" w="11397">
                  <a:moveTo>
                    <a:pt x="0" y="0"/>
                  </a:moveTo>
                  <a:lnTo>
                    <a:pt x="6855" y="7111"/>
                  </a:lnTo>
                  <a:lnTo>
                    <a:pt x="11397" y="7111"/>
                  </a:lnTo>
                  <a:lnTo>
                    <a:pt x="4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5417775" y="1146400"/>
              <a:ext cx="284975" cy="177800"/>
            </a:xfrm>
            <a:custGeom>
              <a:rect b="b" l="l" r="r" t="t"/>
              <a:pathLst>
                <a:path extrusionOk="0" h="7112" w="11399">
                  <a:moveTo>
                    <a:pt x="1" y="0"/>
                  </a:moveTo>
                  <a:lnTo>
                    <a:pt x="6856" y="7111"/>
                  </a:lnTo>
                  <a:lnTo>
                    <a:pt x="11398" y="7111"/>
                  </a:lnTo>
                  <a:lnTo>
                    <a:pt x="45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3"/>
            <p:cNvSpPr/>
            <p:nvPr/>
          </p:nvSpPr>
          <p:spPr>
            <a:xfrm>
              <a:off x="5631800" y="1146400"/>
              <a:ext cx="284975" cy="177800"/>
            </a:xfrm>
            <a:custGeom>
              <a:rect b="b" l="l" r="r" t="t"/>
              <a:pathLst>
                <a:path extrusionOk="0" h="7112" w="11399">
                  <a:moveTo>
                    <a:pt x="1" y="0"/>
                  </a:moveTo>
                  <a:lnTo>
                    <a:pt x="6855" y="7111"/>
                  </a:lnTo>
                  <a:lnTo>
                    <a:pt x="11398" y="7111"/>
                  </a:lnTo>
                  <a:lnTo>
                    <a:pt x="45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a:off x="5845850" y="1146400"/>
              <a:ext cx="284950" cy="177800"/>
            </a:xfrm>
            <a:custGeom>
              <a:rect b="b" l="l" r="r" t="t"/>
              <a:pathLst>
                <a:path extrusionOk="0" h="7112" w="11398">
                  <a:moveTo>
                    <a:pt x="0" y="0"/>
                  </a:moveTo>
                  <a:lnTo>
                    <a:pt x="6854" y="7111"/>
                  </a:lnTo>
                  <a:lnTo>
                    <a:pt x="11398" y="7111"/>
                  </a:lnTo>
                  <a:lnTo>
                    <a:pt x="4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6059875" y="1146400"/>
              <a:ext cx="284925" cy="177800"/>
            </a:xfrm>
            <a:custGeom>
              <a:rect b="b" l="l" r="r" t="t"/>
              <a:pathLst>
                <a:path extrusionOk="0" h="7112" w="11397">
                  <a:moveTo>
                    <a:pt x="0" y="0"/>
                  </a:moveTo>
                  <a:lnTo>
                    <a:pt x="6854" y="7111"/>
                  </a:lnTo>
                  <a:lnTo>
                    <a:pt x="11397" y="7111"/>
                  </a:lnTo>
                  <a:lnTo>
                    <a:pt x="4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16" name="Shape 616"/>
        <p:cNvGrpSpPr/>
        <p:nvPr/>
      </p:nvGrpSpPr>
      <p:grpSpPr>
        <a:xfrm>
          <a:off x="0" y="0"/>
          <a:ext cx="0" cy="0"/>
          <a:chOff x="0" y="0"/>
          <a:chExt cx="0" cy="0"/>
        </a:xfrm>
      </p:grpSpPr>
      <p:grpSp>
        <p:nvGrpSpPr>
          <p:cNvPr id="617" name="Google Shape;617;p24"/>
          <p:cNvGrpSpPr/>
          <p:nvPr/>
        </p:nvGrpSpPr>
        <p:grpSpPr>
          <a:xfrm>
            <a:off x="128510" y="127582"/>
            <a:ext cx="9015493" cy="5055071"/>
            <a:chOff x="128510" y="127582"/>
            <a:chExt cx="9015493" cy="5055071"/>
          </a:xfrm>
        </p:grpSpPr>
        <p:pic>
          <p:nvPicPr>
            <p:cNvPr id="618" name="Google Shape;618;p24"/>
            <p:cNvPicPr preferRelativeResize="0"/>
            <p:nvPr/>
          </p:nvPicPr>
          <p:blipFill rotWithShape="1">
            <a:blip r:embed="rId2">
              <a:alphaModFix/>
            </a:blip>
            <a:srcRect b="0" l="49862" r="0" t="39939"/>
            <a:stretch/>
          </p:blipFill>
          <p:spPr>
            <a:xfrm rot="10800000">
              <a:off x="4712177" y="2735578"/>
              <a:ext cx="4431826" cy="2447075"/>
            </a:xfrm>
            <a:prstGeom prst="rect">
              <a:avLst/>
            </a:prstGeom>
            <a:noFill/>
            <a:ln>
              <a:noFill/>
            </a:ln>
          </p:spPr>
        </p:pic>
        <p:grpSp>
          <p:nvGrpSpPr>
            <p:cNvPr id="619" name="Google Shape;619;p24"/>
            <p:cNvGrpSpPr/>
            <p:nvPr/>
          </p:nvGrpSpPr>
          <p:grpSpPr>
            <a:xfrm>
              <a:off x="128509" y="127582"/>
              <a:ext cx="3570454" cy="823838"/>
              <a:chOff x="1492450" y="1911750"/>
              <a:chExt cx="2360475" cy="544650"/>
            </a:xfrm>
          </p:grpSpPr>
          <p:sp>
            <p:nvSpPr>
              <p:cNvPr id="620" name="Google Shape;620;p24"/>
              <p:cNvSpPr/>
              <p:nvPr/>
            </p:nvSpPr>
            <p:spPr>
              <a:xfrm>
                <a:off x="3086750" y="2015325"/>
                <a:ext cx="154050" cy="4100"/>
              </a:xfrm>
              <a:custGeom>
                <a:rect b="b" l="l" r="r" t="t"/>
                <a:pathLst>
                  <a:path extrusionOk="0" h="164" w="6162">
                    <a:moveTo>
                      <a:pt x="82" y="0"/>
                    </a:moveTo>
                    <a:cubicBezTo>
                      <a:pt x="36" y="0"/>
                      <a:pt x="1" y="37"/>
                      <a:pt x="1" y="82"/>
                    </a:cubicBezTo>
                    <a:cubicBezTo>
                      <a:pt x="1" y="126"/>
                      <a:pt x="36" y="163"/>
                      <a:pt x="82" y="163"/>
                    </a:cubicBezTo>
                    <a:lnTo>
                      <a:pt x="6080" y="163"/>
                    </a:lnTo>
                    <a:cubicBezTo>
                      <a:pt x="6127" y="163"/>
                      <a:pt x="6161" y="126"/>
                      <a:pt x="6161" y="82"/>
                    </a:cubicBezTo>
                    <a:cubicBezTo>
                      <a:pt x="6161" y="37"/>
                      <a:pt x="6124" y="0"/>
                      <a:pt x="6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3223350" y="2001950"/>
                <a:ext cx="30875" cy="30875"/>
              </a:xfrm>
              <a:custGeom>
                <a:rect b="b" l="l" r="r" t="t"/>
                <a:pathLst>
                  <a:path extrusionOk="0" h="1235" w="1235">
                    <a:moveTo>
                      <a:pt x="617" y="0"/>
                    </a:moveTo>
                    <a:cubicBezTo>
                      <a:pt x="277" y="0"/>
                      <a:pt x="1" y="277"/>
                      <a:pt x="1" y="617"/>
                    </a:cubicBezTo>
                    <a:cubicBezTo>
                      <a:pt x="1" y="957"/>
                      <a:pt x="277" y="1234"/>
                      <a:pt x="617" y="1234"/>
                    </a:cubicBezTo>
                    <a:cubicBezTo>
                      <a:pt x="958" y="1234"/>
                      <a:pt x="1234" y="957"/>
                      <a:pt x="1234" y="617"/>
                    </a:cubicBezTo>
                    <a:cubicBezTo>
                      <a:pt x="1234" y="277"/>
                      <a:pt x="958"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2679100" y="2009100"/>
                <a:ext cx="35625" cy="16475"/>
              </a:xfrm>
              <a:custGeom>
                <a:rect b="b" l="l" r="r" t="t"/>
                <a:pathLst>
                  <a:path extrusionOk="0" h="659" w="1425">
                    <a:moveTo>
                      <a:pt x="329" y="0"/>
                    </a:moveTo>
                    <a:cubicBezTo>
                      <a:pt x="147" y="0"/>
                      <a:pt x="1" y="147"/>
                      <a:pt x="1" y="330"/>
                    </a:cubicBezTo>
                    <a:cubicBezTo>
                      <a:pt x="1" y="511"/>
                      <a:pt x="148" y="658"/>
                      <a:pt x="329" y="658"/>
                    </a:cubicBezTo>
                    <a:lnTo>
                      <a:pt x="1095" y="658"/>
                    </a:lnTo>
                    <a:cubicBezTo>
                      <a:pt x="1277" y="658"/>
                      <a:pt x="1425" y="511"/>
                      <a:pt x="1425" y="330"/>
                    </a:cubicBezTo>
                    <a:cubicBezTo>
                      <a:pt x="1425" y="147"/>
                      <a:pt x="1277" y="0"/>
                      <a:pt x="1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2740975" y="2009100"/>
                <a:ext cx="294175" cy="16475"/>
              </a:xfrm>
              <a:custGeom>
                <a:rect b="b" l="l" r="r" t="t"/>
                <a:pathLst>
                  <a:path extrusionOk="0" h="659" w="11767">
                    <a:moveTo>
                      <a:pt x="330" y="0"/>
                    </a:moveTo>
                    <a:cubicBezTo>
                      <a:pt x="148" y="0"/>
                      <a:pt x="1" y="147"/>
                      <a:pt x="1" y="330"/>
                    </a:cubicBezTo>
                    <a:cubicBezTo>
                      <a:pt x="1" y="511"/>
                      <a:pt x="150" y="658"/>
                      <a:pt x="330" y="658"/>
                    </a:cubicBezTo>
                    <a:lnTo>
                      <a:pt x="1825" y="658"/>
                    </a:lnTo>
                    <a:cubicBezTo>
                      <a:pt x="2006" y="658"/>
                      <a:pt x="2154" y="511"/>
                      <a:pt x="2154" y="330"/>
                    </a:cubicBezTo>
                    <a:cubicBezTo>
                      <a:pt x="2154" y="147"/>
                      <a:pt x="2006" y="0"/>
                      <a:pt x="1825" y="0"/>
                    </a:cubicBezTo>
                    <a:close/>
                    <a:moveTo>
                      <a:pt x="3534" y="0"/>
                    </a:moveTo>
                    <a:cubicBezTo>
                      <a:pt x="3353" y="0"/>
                      <a:pt x="3206" y="147"/>
                      <a:pt x="3206" y="330"/>
                    </a:cubicBezTo>
                    <a:cubicBezTo>
                      <a:pt x="3206" y="511"/>
                      <a:pt x="3354" y="658"/>
                      <a:pt x="3534" y="658"/>
                    </a:cubicBezTo>
                    <a:lnTo>
                      <a:pt x="5029" y="658"/>
                    </a:lnTo>
                    <a:cubicBezTo>
                      <a:pt x="5211" y="658"/>
                      <a:pt x="5358" y="511"/>
                      <a:pt x="5358" y="330"/>
                    </a:cubicBezTo>
                    <a:cubicBezTo>
                      <a:pt x="5358" y="147"/>
                      <a:pt x="5211" y="0"/>
                      <a:pt x="5029" y="0"/>
                    </a:cubicBezTo>
                    <a:close/>
                    <a:moveTo>
                      <a:pt x="6739" y="0"/>
                    </a:moveTo>
                    <a:cubicBezTo>
                      <a:pt x="6556" y="0"/>
                      <a:pt x="6410" y="147"/>
                      <a:pt x="6410" y="330"/>
                    </a:cubicBezTo>
                    <a:cubicBezTo>
                      <a:pt x="6410" y="511"/>
                      <a:pt x="6558" y="658"/>
                      <a:pt x="6739" y="658"/>
                    </a:cubicBezTo>
                    <a:lnTo>
                      <a:pt x="8234" y="658"/>
                    </a:lnTo>
                    <a:cubicBezTo>
                      <a:pt x="8414" y="658"/>
                      <a:pt x="8562" y="511"/>
                      <a:pt x="8562" y="330"/>
                    </a:cubicBezTo>
                    <a:cubicBezTo>
                      <a:pt x="8562" y="147"/>
                      <a:pt x="8414" y="0"/>
                      <a:pt x="8234" y="0"/>
                    </a:cubicBezTo>
                    <a:close/>
                    <a:moveTo>
                      <a:pt x="9942" y="0"/>
                    </a:moveTo>
                    <a:cubicBezTo>
                      <a:pt x="9760" y="0"/>
                      <a:pt x="9613" y="147"/>
                      <a:pt x="9613" y="330"/>
                    </a:cubicBezTo>
                    <a:cubicBezTo>
                      <a:pt x="9613" y="511"/>
                      <a:pt x="9761" y="658"/>
                      <a:pt x="9942" y="658"/>
                    </a:cubicBezTo>
                    <a:lnTo>
                      <a:pt x="11437" y="658"/>
                    </a:lnTo>
                    <a:cubicBezTo>
                      <a:pt x="11619" y="658"/>
                      <a:pt x="11766" y="511"/>
                      <a:pt x="11766" y="330"/>
                    </a:cubicBezTo>
                    <a:cubicBezTo>
                      <a:pt x="11766" y="147"/>
                      <a:pt x="11617" y="0"/>
                      <a:pt x="11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3061400" y="2009100"/>
                <a:ext cx="35625" cy="16475"/>
              </a:xfrm>
              <a:custGeom>
                <a:rect b="b" l="l" r="r" t="t"/>
                <a:pathLst>
                  <a:path extrusionOk="0" h="659" w="1425">
                    <a:moveTo>
                      <a:pt x="330" y="0"/>
                    </a:moveTo>
                    <a:cubicBezTo>
                      <a:pt x="147" y="0"/>
                      <a:pt x="0" y="147"/>
                      <a:pt x="0" y="330"/>
                    </a:cubicBezTo>
                    <a:cubicBezTo>
                      <a:pt x="0" y="511"/>
                      <a:pt x="148" y="658"/>
                      <a:pt x="330" y="658"/>
                    </a:cubicBezTo>
                    <a:lnTo>
                      <a:pt x="1096" y="658"/>
                    </a:lnTo>
                    <a:cubicBezTo>
                      <a:pt x="1278" y="658"/>
                      <a:pt x="1424" y="511"/>
                      <a:pt x="1424" y="330"/>
                    </a:cubicBezTo>
                    <a:cubicBezTo>
                      <a:pt x="1424" y="147"/>
                      <a:pt x="1277"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1520225" y="2015300"/>
                <a:ext cx="1169125" cy="235550"/>
              </a:xfrm>
              <a:custGeom>
                <a:rect b="b" l="l" r="r" t="t"/>
                <a:pathLst>
                  <a:path extrusionOk="0" h="9422" w="46765">
                    <a:moveTo>
                      <a:pt x="9349" y="0"/>
                    </a:moveTo>
                    <a:cubicBezTo>
                      <a:pt x="9328" y="0"/>
                      <a:pt x="9306" y="9"/>
                      <a:pt x="9291" y="24"/>
                    </a:cubicBezTo>
                    <a:lnTo>
                      <a:pt x="34" y="9281"/>
                    </a:lnTo>
                    <a:cubicBezTo>
                      <a:pt x="1" y="9313"/>
                      <a:pt x="1" y="9365"/>
                      <a:pt x="34" y="9397"/>
                    </a:cubicBezTo>
                    <a:cubicBezTo>
                      <a:pt x="50" y="9413"/>
                      <a:pt x="70" y="9421"/>
                      <a:pt x="92" y="9421"/>
                    </a:cubicBezTo>
                    <a:cubicBezTo>
                      <a:pt x="114" y="9421"/>
                      <a:pt x="135" y="9414"/>
                      <a:pt x="152" y="9395"/>
                    </a:cubicBezTo>
                    <a:lnTo>
                      <a:pt x="9384" y="163"/>
                    </a:lnTo>
                    <a:lnTo>
                      <a:pt x="46683" y="163"/>
                    </a:lnTo>
                    <a:cubicBezTo>
                      <a:pt x="46727" y="163"/>
                      <a:pt x="46764" y="126"/>
                      <a:pt x="46764" y="82"/>
                    </a:cubicBezTo>
                    <a:cubicBezTo>
                      <a:pt x="46764" y="36"/>
                      <a:pt x="46727" y="0"/>
                      <a:pt x="466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4"/>
              <p:cNvSpPr/>
              <p:nvPr/>
            </p:nvSpPr>
            <p:spPr>
              <a:xfrm>
                <a:off x="2102650" y="1925075"/>
                <a:ext cx="175350" cy="94350"/>
              </a:xfrm>
              <a:custGeom>
                <a:rect b="b" l="l" r="r" t="t"/>
                <a:pathLst>
                  <a:path extrusionOk="0" h="3774" w="7014">
                    <a:moveTo>
                      <a:pt x="3699" y="1"/>
                    </a:moveTo>
                    <a:cubicBezTo>
                      <a:pt x="3677" y="1"/>
                      <a:pt x="3655" y="11"/>
                      <a:pt x="3641" y="25"/>
                    </a:cubicBezTo>
                    <a:lnTo>
                      <a:pt x="33" y="3633"/>
                    </a:lnTo>
                    <a:cubicBezTo>
                      <a:pt x="0" y="3665"/>
                      <a:pt x="0" y="3717"/>
                      <a:pt x="33" y="3748"/>
                    </a:cubicBezTo>
                    <a:cubicBezTo>
                      <a:pt x="49" y="3765"/>
                      <a:pt x="70" y="3773"/>
                      <a:pt x="92" y="3773"/>
                    </a:cubicBezTo>
                    <a:cubicBezTo>
                      <a:pt x="113" y="3773"/>
                      <a:pt x="133" y="3766"/>
                      <a:pt x="149" y="3747"/>
                    </a:cubicBezTo>
                    <a:lnTo>
                      <a:pt x="3734" y="164"/>
                    </a:lnTo>
                    <a:lnTo>
                      <a:pt x="6932" y="164"/>
                    </a:lnTo>
                    <a:cubicBezTo>
                      <a:pt x="6976" y="164"/>
                      <a:pt x="7013" y="127"/>
                      <a:pt x="7013" y="82"/>
                    </a:cubicBezTo>
                    <a:cubicBezTo>
                      <a:pt x="7013" y="38"/>
                      <a:pt x="6976" y="1"/>
                      <a:pt x="6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4"/>
              <p:cNvSpPr/>
              <p:nvPr/>
            </p:nvSpPr>
            <p:spPr>
              <a:xfrm>
                <a:off x="2260500" y="1911750"/>
                <a:ext cx="30900" cy="30875"/>
              </a:xfrm>
              <a:custGeom>
                <a:rect b="b" l="l" r="r" t="t"/>
                <a:pathLst>
                  <a:path extrusionOk="0" h="1235" w="1236">
                    <a:moveTo>
                      <a:pt x="618" y="0"/>
                    </a:moveTo>
                    <a:cubicBezTo>
                      <a:pt x="278" y="0"/>
                      <a:pt x="0" y="276"/>
                      <a:pt x="0" y="617"/>
                    </a:cubicBezTo>
                    <a:cubicBezTo>
                      <a:pt x="0" y="958"/>
                      <a:pt x="278" y="1234"/>
                      <a:pt x="618" y="1234"/>
                    </a:cubicBezTo>
                    <a:cubicBezTo>
                      <a:pt x="958" y="1234"/>
                      <a:pt x="1235" y="958"/>
                      <a:pt x="1235" y="617"/>
                    </a:cubicBezTo>
                    <a:cubicBezTo>
                      <a:pt x="1235" y="276"/>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4"/>
              <p:cNvSpPr/>
              <p:nvPr/>
            </p:nvSpPr>
            <p:spPr>
              <a:xfrm>
                <a:off x="2538650" y="2015275"/>
                <a:ext cx="461325" cy="131575"/>
              </a:xfrm>
              <a:custGeom>
                <a:rect b="b" l="l" r="r" t="t"/>
                <a:pathLst>
                  <a:path extrusionOk="0" h="5263" w="18453">
                    <a:moveTo>
                      <a:pt x="91" y="1"/>
                    </a:moveTo>
                    <a:cubicBezTo>
                      <a:pt x="70" y="1"/>
                      <a:pt x="49" y="9"/>
                      <a:pt x="33" y="25"/>
                    </a:cubicBezTo>
                    <a:cubicBezTo>
                      <a:pt x="0" y="57"/>
                      <a:pt x="0" y="109"/>
                      <a:pt x="33" y="140"/>
                    </a:cubicBezTo>
                    <a:lnTo>
                      <a:pt x="5130" y="5238"/>
                    </a:lnTo>
                    <a:cubicBezTo>
                      <a:pt x="5147" y="5254"/>
                      <a:pt x="5167" y="5263"/>
                      <a:pt x="5189" y="5263"/>
                    </a:cubicBezTo>
                    <a:lnTo>
                      <a:pt x="18372" y="5263"/>
                    </a:lnTo>
                    <a:cubicBezTo>
                      <a:pt x="18419" y="5263"/>
                      <a:pt x="18452" y="5225"/>
                      <a:pt x="18452" y="5180"/>
                    </a:cubicBezTo>
                    <a:cubicBezTo>
                      <a:pt x="18452" y="5135"/>
                      <a:pt x="18415" y="5099"/>
                      <a:pt x="18371" y="5099"/>
                    </a:cubicBezTo>
                    <a:lnTo>
                      <a:pt x="5222" y="5099"/>
                    </a:lnTo>
                    <a:lnTo>
                      <a:pt x="148" y="25"/>
                    </a:lnTo>
                    <a:cubicBezTo>
                      <a:pt x="133" y="9"/>
                      <a:pt x="112"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4"/>
              <p:cNvSpPr/>
              <p:nvPr/>
            </p:nvSpPr>
            <p:spPr>
              <a:xfrm>
                <a:off x="2982525" y="2129350"/>
                <a:ext cx="30875" cy="30875"/>
              </a:xfrm>
              <a:custGeom>
                <a:rect b="b" l="l" r="r" t="t"/>
                <a:pathLst>
                  <a:path extrusionOk="0" h="1235" w="1235">
                    <a:moveTo>
                      <a:pt x="617" y="1"/>
                    </a:moveTo>
                    <a:cubicBezTo>
                      <a:pt x="277" y="1"/>
                      <a:pt x="0" y="277"/>
                      <a:pt x="0" y="618"/>
                    </a:cubicBezTo>
                    <a:cubicBezTo>
                      <a:pt x="0" y="959"/>
                      <a:pt x="277" y="1235"/>
                      <a:pt x="617" y="1235"/>
                    </a:cubicBezTo>
                    <a:cubicBezTo>
                      <a:pt x="957" y="1235"/>
                      <a:pt x="1234" y="959"/>
                      <a:pt x="1234" y="618"/>
                    </a:cubicBezTo>
                    <a:cubicBezTo>
                      <a:pt x="1234" y="277"/>
                      <a:pt x="957" y="1"/>
                      <a:pt x="6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4"/>
              <p:cNvSpPr/>
              <p:nvPr/>
            </p:nvSpPr>
            <p:spPr>
              <a:xfrm>
                <a:off x="1997625" y="2015300"/>
                <a:ext cx="1841950" cy="415750"/>
              </a:xfrm>
              <a:custGeom>
                <a:rect b="b" l="l" r="r" t="t"/>
                <a:pathLst>
                  <a:path extrusionOk="0" h="16630" w="73678">
                    <a:moveTo>
                      <a:pt x="92" y="0"/>
                    </a:moveTo>
                    <a:cubicBezTo>
                      <a:pt x="71" y="0"/>
                      <a:pt x="50" y="8"/>
                      <a:pt x="33" y="24"/>
                    </a:cubicBezTo>
                    <a:cubicBezTo>
                      <a:pt x="1" y="56"/>
                      <a:pt x="1" y="108"/>
                      <a:pt x="33" y="139"/>
                    </a:cubicBezTo>
                    <a:lnTo>
                      <a:pt x="16498" y="16605"/>
                    </a:lnTo>
                    <a:cubicBezTo>
                      <a:pt x="16514" y="16621"/>
                      <a:pt x="16535" y="16629"/>
                      <a:pt x="16557" y="16629"/>
                    </a:cubicBezTo>
                    <a:lnTo>
                      <a:pt x="73595" y="16629"/>
                    </a:lnTo>
                    <a:cubicBezTo>
                      <a:pt x="73641" y="16629"/>
                      <a:pt x="73677" y="16592"/>
                      <a:pt x="73676" y="16548"/>
                    </a:cubicBezTo>
                    <a:cubicBezTo>
                      <a:pt x="73676" y="16503"/>
                      <a:pt x="73639" y="16466"/>
                      <a:pt x="73595" y="16466"/>
                    </a:cubicBezTo>
                    <a:lnTo>
                      <a:pt x="16590" y="16466"/>
                    </a:lnTo>
                    <a:lnTo>
                      <a:pt x="148" y="24"/>
                    </a:lnTo>
                    <a:cubicBezTo>
                      <a:pt x="133" y="8"/>
                      <a:pt x="112"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a:off x="3822050" y="2413550"/>
                <a:ext cx="30875" cy="30850"/>
              </a:xfrm>
              <a:custGeom>
                <a:rect b="b" l="l" r="r" t="t"/>
                <a:pathLst>
                  <a:path extrusionOk="0" h="1234" w="1235">
                    <a:moveTo>
                      <a:pt x="618" y="0"/>
                    </a:moveTo>
                    <a:cubicBezTo>
                      <a:pt x="277" y="0"/>
                      <a:pt x="0" y="277"/>
                      <a:pt x="0" y="618"/>
                    </a:cubicBezTo>
                    <a:cubicBezTo>
                      <a:pt x="0" y="958"/>
                      <a:pt x="277" y="1234"/>
                      <a:pt x="618" y="1234"/>
                    </a:cubicBezTo>
                    <a:cubicBezTo>
                      <a:pt x="958" y="1234"/>
                      <a:pt x="1234" y="958"/>
                      <a:pt x="1234" y="618"/>
                    </a:cubicBezTo>
                    <a:cubicBezTo>
                      <a:pt x="1234" y="277"/>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a:off x="2220000" y="2015325"/>
                <a:ext cx="10525" cy="4100"/>
              </a:xfrm>
              <a:custGeom>
                <a:rect b="b" l="l" r="r" t="t"/>
                <a:pathLst>
                  <a:path extrusionOk="0" h="164" w="421">
                    <a:moveTo>
                      <a:pt x="82" y="0"/>
                    </a:moveTo>
                    <a:cubicBezTo>
                      <a:pt x="38" y="0"/>
                      <a:pt x="1" y="37"/>
                      <a:pt x="1" y="82"/>
                    </a:cubicBezTo>
                    <a:cubicBezTo>
                      <a:pt x="1" y="126"/>
                      <a:pt x="38" y="163"/>
                      <a:pt x="82" y="163"/>
                    </a:cubicBezTo>
                    <a:lnTo>
                      <a:pt x="339" y="163"/>
                    </a:lnTo>
                    <a:cubicBezTo>
                      <a:pt x="384" y="163"/>
                      <a:pt x="420" y="126"/>
                      <a:pt x="420" y="82"/>
                    </a:cubicBezTo>
                    <a:cubicBezTo>
                      <a:pt x="420" y="37"/>
                      <a:pt x="383" y="0"/>
                      <a:pt x="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a:off x="2213025" y="2001950"/>
                <a:ext cx="30875" cy="30875"/>
              </a:xfrm>
              <a:custGeom>
                <a:rect b="b" l="l" r="r" t="t"/>
                <a:pathLst>
                  <a:path extrusionOk="0" h="1235" w="1235">
                    <a:moveTo>
                      <a:pt x="618" y="0"/>
                    </a:moveTo>
                    <a:cubicBezTo>
                      <a:pt x="276" y="0"/>
                      <a:pt x="0" y="275"/>
                      <a:pt x="0" y="617"/>
                    </a:cubicBezTo>
                    <a:cubicBezTo>
                      <a:pt x="0" y="958"/>
                      <a:pt x="276" y="1234"/>
                      <a:pt x="618" y="1234"/>
                    </a:cubicBezTo>
                    <a:cubicBezTo>
                      <a:pt x="958" y="1234"/>
                      <a:pt x="1234" y="958"/>
                      <a:pt x="1234" y="617"/>
                    </a:cubicBezTo>
                    <a:cubicBezTo>
                      <a:pt x="1234" y="275"/>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a:off x="2275150" y="2015325"/>
                <a:ext cx="10475" cy="4100"/>
              </a:xfrm>
              <a:custGeom>
                <a:rect b="b" l="l" r="r" t="t"/>
                <a:pathLst>
                  <a:path extrusionOk="0" h="164" w="419">
                    <a:moveTo>
                      <a:pt x="82" y="0"/>
                    </a:moveTo>
                    <a:cubicBezTo>
                      <a:pt x="37" y="0"/>
                      <a:pt x="0" y="37"/>
                      <a:pt x="0" y="82"/>
                    </a:cubicBezTo>
                    <a:cubicBezTo>
                      <a:pt x="0" y="126"/>
                      <a:pt x="37" y="163"/>
                      <a:pt x="82" y="163"/>
                    </a:cubicBezTo>
                    <a:lnTo>
                      <a:pt x="337" y="163"/>
                    </a:lnTo>
                    <a:cubicBezTo>
                      <a:pt x="384" y="163"/>
                      <a:pt x="419" y="126"/>
                      <a:pt x="419" y="82"/>
                    </a:cubicBezTo>
                    <a:cubicBezTo>
                      <a:pt x="419" y="37"/>
                      <a:pt x="383" y="0"/>
                      <a:pt x="3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a:off x="2268150" y="2001950"/>
                <a:ext cx="30875" cy="30875"/>
              </a:xfrm>
              <a:custGeom>
                <a:rect b="b" l="l" r="r" t="t"/>
                <a:pathLst>
                  <a:path extrusionOk="0" h="1235" w="1235">
                    <a:moveTo>
                      <a:pt x="617" y="0"/>
                    </a:moveTo>
                    <a:cubicBezTo>
                      <a:pt x="277" y="0"/>
                      <a:pt x="1" y="277"/>
                      <a:pt x="1" y="617"/>
                    </a:cubicBezTo>
                    <a:cubicBezTo>
                      <a:pt x="1" y="957"/>
                      <a:pt x="277" y="1234"/>
                      <a:pt x="617" y="1234"/>
                    </a:cubicBezTo>
                    <a:cubicBezTo>
                      <a:pt x="959" y="1234"/>
                      <a:pt x="1235" y="957"/>
                      <a:pt x="1235" y="617"/>
                    </a:cubicBezTo>
                    <a:cubicBezTo>
                      <a:pt x="1235" y="277"/>
                      <a:pt x="959"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a:off x="2330300" y="2015325"/>
                <a:ext cx="10475" cy="4100"/>
              </a:xfrm>
              <a:custGeom>
                <a:rect b="b" l="l" r="r" t="t"/>
                <a:pathLst>
                  <a:path extrusionOk="0" h="164" w="419">
                    <a:moveTo>
                      <a:pt x="82" y="0"/>
                    </a:moveTo>
                    <a:cubicBezTo>
                      <a:pt x="37" y="0"/>
                      <a:pt x="0" y="37"/>
                      <a:pt x="0" y="82"/>
                    </a:cubicBezTo>
                    <a:cubicBezTo>
                      <a:pt x="0" y="126"/>
                      <a:pt x="37" y="163"/>
                      <a:pt x="82" y="163"/>
                    </a:cubicBezTo>
                    <a:lnTo>
                      <a:pt x="337" y="163"/>
                    </a:lnTo>
                    <a:cubicBezTo>
                      <a:pt x="384" y="163"/>
                      <a:pt x="419" y="126"/>
                      <a:pt x="419" y="82"/>
                    </a:cubicBezTo>
                    <a:cubicBezTo>
                      <a:pt x="419" y="37"/>
                      <a:pt x="382" y="0"/>
                      <a:pt x="3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a:off x="2323325" y="2001950"/>
                <a:ext cx="30875" cy="30875"/>
              </a:xfrm>
              <a:custGeom>
                <a:rect b="b" l="l" r="r" t="t"/>
                <a:pathLst>
                  <a:path extrusionOk="0" h="1235" w="1235">
                    <a:moveTo>
                      <a:pt x="617" y="0"/>
                    </a:moveTo>
                    <a:cubicBezTo>
                      <a:pt x="277" y="0"/>
                      <a:pt x="1" y="277"/>
                      <a:pt x="1" y="617"/>
                    </a:cubicBezTo>
                    <a:cubicBezTo>
                      <a:pt x="1" y="957"/>
                      <a:pt x="277" y="1234"/>
                      <a:pt x="617" y="1234"/>
                    </a:cubicBezTo>
                    <a:cubicBezTo>
                      <a:pt x="959" y="1234"/>
                      <a:pt x="1235" y="957"/>
                      <a:pt x="1235" y="617"/>
                    </a:cubicBezTo>
                    <a:cubicBezTo>
                      <a:pt x="1235" y="277"/>
                      <a:pt x="959"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a:off x="1492450" y="2221400"/>
                <a:ext cx="60150" cy="54800"/>
              </a:xfrm>
              <a:custGeom>
                <a:rect b="b" l="l" r="r" t="t"/>
                <a:pathLst>
                  <a:path extrusionOk="0" h="2192" w="2406">
                    <a:moveTo>
                      <a:pt x="1203" y="1"/>
                    </a:moveTo>
                    <a:cubicBezTo>
                      <a:pt x="923" y="1"/>
                      <a:pt x="642" y="108"/>
                      <a:pt x="428" y="322"/>
                    </a:cubicBezTo>
                    <a:cubicBezTo>
                      <a:pt x="1" y="749"/>
                      <a:pt x="1" y="1443"/>
                      <a:pt x="428" y="1871"/>
                    </a:cubicBezTo>
                    <a:cubicBezTo>
                      <a:pt x="642" y="2085"/>
                      <a:pt x="923" y="2191"/>
                      <a:pt x="1203" y="2191"/>
                    </a:cubicBezTo>
                    <a:cubicBezTo>
                      <a:pt x="1483" y="2191"/>
                      <a:pt x="1764" y="2085"/>
                      <a:pt x="1977" y="1871"/>
                    </a:cubicBezTo>
                    <a:cubicBezTo>
                      <a:pt x="2406" y="1443"/>
                      <a:pt x="2406" y="749"/>
                      <a:pt x="1977" y="322"/>
                    </a:cubicBezTo>
                    <a:cubicBezTo>
                      <a:pt x="1764" y="108"/>
                      <a:pt x="1483" y="1"/>
                      <a:pt x="1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a:off x="2638300" y="2117400"/>
                <a:ext cx="60150" cy="54800"/>
              </a:xfrm>
              <a:custGeom>
                <a:rect b="b" l="l" r="r" t="t"/>
                <a:pathLst>
                  <a:path extrusionOk="0" h="2192" w="2406">
                    <a:moveTo>
                      <a:pt x="1203" y="1"/>
                    </a:moveTo>
                    <a:cubicBezTo>
                      <a:pt x="923" y="1"/>
                      <a:pt x="642" y="108"/>
                      <a:pt x="428" y="321"/>
                    </a:cubicBezTo>
                    <a:cubicBezTo>
                      <a:pt x="1" y="750"/>
                      <a:pt x="1" y="1443"/>
                      <a:pt x="428" y="1870"/>
                    </a:cubicBezTo>
                    <a:cubicBezTo>
                      <a:pt x="642" y="2085"/>
                      <a:pt x="923" y="2192"/>
                      <a:pt x="1203" y="2192"/>
                    </a:cubicBezTo>
                    <a:cubicBezTo>
                      <a:pt x="1483" y="2192"/>
                      <a:pt x="1764" y="2085"/>
                      <a:pt x="1977" y="1870"/>
                    </a:cubicBezTo>
                    <a:cubicBezTo>
                      <a:pt x="2406" y="1443"/>
                      <a:pt x="2406" y="750"/>
                      <a:pt x="1977" y="321"/>
                    </a:cubicBezTo>
                    <a:cubicBezTo>
                      <a:pt x="1764" y="108"/>
                      <a:pt x="1483" y="1"/>
                      <a:pt x="1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4"/>
              <p:cNvSpPr/>
              <p:nvPr/>
            </p:nvSpPr>
            <p:spPr>
              <a:xfrm>
                <a:off x="1723875" y="1989975"/>
                <a:ext cx="60150" cy="54800"/>
              </a:xfrm>
              <a:custGeom>
                <a:rect b="b" l="l" r="r" t="t"/>
                <a:pathLst>
                  <a:path extrusionOk="0" h="2192" w="2406">
                    <a:moveTo>
                      <a:pt x="1203" y="0"/>
                    </a:moveTo>
                    <a:cubicBezTo>
                      <a:pt x="923" y="0"/>
                      <a:pt x="642" y="108"/>
                      <a:pt x="428" y="322"/>
                    </a:cubicBezTo>
                    <a:cubicBezTo>
                      <a:pt x="1" y="749"/>
                      <a:pt x="1" y="1443"/>
                      <a:pt x="428" y="1871"/>
                    </a:cubicBezTo>
                    <a:cubicBezTo>
                      <a:pt x="642" y="2085"/>
                      <a:pt x="923" y="2191"/>
                      <a:pt x="1203" y="2191"/>
                    </a:cubicBezTo>
                    <a:cubicBezTo>
                      <a:pt x="1483" y="2191"/>
                      <a:pt x="1764" y="2085"/>
                      <a:pt x="1977" y="1871"/>
                    </a:cubicBezTo>
                    <a:cubicBezTo>
                      <a:pt x="2406" y="1443"/>
                      <a:pt x="2406" y="749"/>
                      <a:pt x="1977" y="322"/>
                    </a:cubicBezTo>
                    <a:cubicBezTo>
                      <a:pt x="1764" y="108"/>
                      <a:pt x="1483" y="0"/>
                      <a:pt x="1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4"/>
              <p:cNvSpPr/>
              <p:nvPr/>
            </p:nvSpPr>
            <p:spPr>
              <a:xfrm>
                <a:off x="2381475" y="2401600"/>
                <a:ext cx="60150" cy="54800"/>
              </a:xfrm>
              <a:custGeom>
                <a:rect b="b" l="l" r="r" t="t"/>
                <a:pathLst>
                  <a:path extrusionOk="0" h="2192" w="2406">
                    <a:moveTo>
                      <a:pt x="1203" y="0"/>
                    </a:moveTo>
                    <a:cubicBezTo>
                      <a:pt x="922" y="0"/>
                      <a:pt x="642" y="107"/>
                      <a:pt x="428" y="322"/>
                    </a:cubicBezTo>
                    <a:cubicBezTo>
                      <a:pt x="0" y="749"/>
                      <a:pt x="0" y="1442"/>
                      <a:pt x="428" y="1871"/>
                    </a:cubicBezTo>
                    <a:cubicBezTo>
                      <a:pt x="642" y="2084"/>
                      <a:pt x="922" y="2191"/>
                      <a:pt x="1203" y="2191"/>
                    </a:cubicBezTo>
                    <a:cubicBezTo>
                      <a:pt x="1483" y="2191"/>
                      <a:pt x="1763" y="2084"/>
                      <a:pt x="1977" y="1871"/>
                    </a:cubicBezTo>
                    <a:cubicBezTo>
                      <a:pt x="2405" y="1442"/>
                      <a:pt x="2405" y="749"/>
                      <a:pt x="1977" y="322"/>
                    </a:cubicBezTo>
                    <a:cubicBezTo>
                      <a:pt x="1763" y="107"/>
                      <a:pt x="1483" y="0"/>
                      <a:pt x="1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4"/>
              <p:cNvSpPr/>
              <p:nvPr/>
            </p:nvSpPr>
            <p:spPr>
              <a:xfrm>
                <a:off x="1972525" y="1990000"/>
                <a:ext cx="54775" cy="54775"/>
              </a:xfrm>
              <a:custGeom>
                <a:rect b="b" l="l" r="r" t="t"/>
                <a:pathLst>
                  <a:path extrusionOk="0" h="2191" w="2191">
                    <a:moveTo>
                      <a:pt x="1096" y="0"/>
                    </a:moveTo>
                    <a:cubicBezTo>
                      <a:pt x="490" y="0"/>
                      <a:pt x="0" y="490"/>
                      <a:pt x="0" y="1095"/>
                    </a:cubicBezTo>
                    <a:cubicBezTo>
                      <a:pt x="0" y="1699"/>
                      <a:pt x="490" y="2191"/>
                      <a:pt x="1096" y="2191"/>
                    </a:cubicBezTo>
                    <a:cubicBezTo>
                      <a:pt x="1700" y="2191"/>
                      <a:pt x="2191" y="1699"/>
                      <a:pt x="2191" y="1095"/>
                    </a:cubicBezTo>
                    <a:cubicBezTo>
                      <a:pt x="2191" y="490"/>
                      <a:pt x="1700"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a:off x="2506375" y="2248775"/>
                <a:ext cx="68525" cy="93100"/>
              </a:xfrm>
              <a:custGeom>
                <a:rect b="b" l="l" r="r" t="t"/>
                <a:pathLst>
                  <a:path extrusionOk="0" h="3724" w="2741">
                    <a:moveTo>
                      <a:pt x="1" y="1"/>
                    </a:moveTo>
                    <a:lnTo>
                      <a:pt x="1111" y="1861"/>
                    </a:lnTo>
                    <a:lnTo>
                      <a:pt x="1" y="3723"/>
                    </a:lnTo>
                    <a:lnTo>
                      <a:pt x="1630" y="3723"/>
                    </a:lnTo>
                    <a:lnTo>
                      <a:pt x="2740" y="1861"/>
                    </a:lnTo>
                    <a:lnTo>
                      <a:pt x="1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p:nvPr/>
            </p:nvSpPr>
            <p:spPr>
              <a:xfrm>
                <a:off x="2620550" y="2248775"/>
                <a:ext cx="68550" cy="93100"/>
              </a:xfrm>
              <a:custGeom>
                <a:rect b="b" l="l" r="r" t="t"/>
                <a:pathLst>
                  <a:path extrusionOk="0" h="3724" w="2742">
                    <a:moveTo>
                      <a:pt x="1" y="1"/>
                    </a:moveTo>
                    <a:lnTo>
                      <a:pt x="1111" y="1861"/>
                    </a:lnTo>
                    <a:lnTo>
                      <a:pt x="1" y="3723"/>
                    </a:lnTo>
                    <a:lnTo>
                      <a:pt x="1630" y="3723"/>
                    </a:lnTo>
                    <a:lnTo>
                      <a:pt x="2742" y="1861"/>
                    </a:lnTo>
                    <a:lnTo>
                      <a:pt x="1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4"/>
              <p:cNvSpPr/>
              <p:nvPr/>
            </p:nvSpPr>
            <p:spPr>
              <a:xfrm>
                <a:off x="2734800" y="2248775"/>
                <a:ext cx="68500" cy="93100"/>
              </a:xfrm>
              <a:custGeom>
                <a:rect b="b" l="l" r="r" t="t"/>
                <a:pathLst>
                  <a:path extrusionOk="0" h="3724" w="2740">
                    <a:moveTo>
                      <a:pt x="0" y="1"/>
                    </a:moveTo>
                    <a:lnTo>
                      <a:pt x="1110" y="1861"/>
                    </a:lnTo>
                    <a:lnTo>
                      <a:pt x="0" y="3723"/>
                    </a:lnTo>
                    <a:lnTo>
                      <a:pt x="1629" y="3723"/>
                    </a:lnTo>
                    <a:lnTo>
                      <a:pt x="2740" y="1861"/>
                    </a:lnTo>
                    <a:lnTo>
                      <a:pt x="16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4"/>
              <p:cNvSpPr/>
              <p:nvPr/>
            </p:nvSpPr>
            <p:spPr>
              <a:xfrm>
                <a:off x="2848975" y="2248775"/>
                <a:ext cx="68525" cy="93100"/>
              </a:xfrm>
              <a:custGeom>
                <a:rect b="b" l="l" r="r" t="t"/>
                <a:pathLst>
                  <a:path extrusionOk="0" h="3724" w="2741">
                    <a:moveTo>
                      <a:pt x="0" y="1"/>
                    </a:moveTo>
                    <a:lnTo>
                      <a:pt x="1110" y="1861"/>
                    </a:lnTo>
                    <a:lnTo>
                      <a:pt x="0" y="3723"/>
                    </a:lnTo>
                    <a:lnTo>
                      <a:pt x="1631" y="3723"/>
                    </a:lnTo>
                    <a:lnTo>
                      <a:pt x="2741" y="1861"/>
                    </a:lnTo>
                    <a:lnTo>
                      <a:pt x="1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4"/>
              <p:cNvSpPr/>
              <p:nvPr/>
            </p:nvSpPr>
            <p:spPr>
              <a:xfrm>
                <a:off x="2963175" y="2248775"/>
                <a:ext cx="68500" cy="93100"/>
              </a:xfrm>
              <a:custGeom>
                <a:rect b="b" l="l" r="r" t="t"/>
                <a:pathLst>
                  <a:path extrusionOk="0" h="3724" w="2740">
                    <a:moveTo>
                      <a:pt x="0" y="1"/>
                    </a:moveTo>
                    <a:lnTo>
                      <a:pt x="1111" y="1861"/>
                    </a:lnTo>
                    <a:lnTo>
                      <a:pt x="0" y="3723"/>
                    </a:lnTo>
                    <a:lnTo>
                      <a:pt x="1630" y="3723"/>
                    </a:lnTo>
                    <a:lnTo>
                      <a:pt x="2740" y="1861"/>
                    </a:lnTo>
                    <a:lnTo>
                      <a:pt x="1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4"/>
              <p:cNvSpPr/>
              <p:nvPr/>
            </p:nvSpPr>
            <p:spPr>
              <a:xfrm>
                <a:off x="3077375" y="2248775"/>
                <a:ext cx="68550" cy="93100"/>
              </a:xfrm>
              <a:custGeom>
                <a:rect b="b" l="l" r="r" t="t"/>
                <a:pathLst>
                  <a:path extrusionOk="0" h="3724" w="2742">
                    <a:moveTo>
                      <a:pt x="1" y="1"/>
                    </a:moveTo>
                    <a:lnTo>
                      <a:pt x="1112" y="1861"/>
                    </a:lnTo>
                    <a:lnTo>
                      <a:pt x="1" y="3723"/>
                    </a:lnTo>
                    <a:lnTo>
                      <a:pt x="1631" y="3723"/>
                    </a:lnTo>
                    <a:lnTo>
                      <a:pt x="2741" y="1861"/>
                    </a:lnTo>
                    <a:lnTo>
                      <a:pt x="1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pic>
        <p:nvPicPr>
          <p:cNvPr id="66" name="Google Shape;66;p4"/>
          <p:cNvPicPr preferRelativeResize="0"/>
          <p:nvPr/>
        </p:nvPicPr>
        <p:blipFill>
          <a:blip r:embed="rId2">
            <a:alphaModFix amt="51000"/>
          </a:blip>
          <a:stretch>
            <a:fillRect/>
          </a:stretch>
        </p:blipFill>
        <p:spPr>
          <a:xfrm>
            <a:off x="-1" y="0"/>
            <a:ext cx="9143998" cy="5143500"/>
          </a:xfrm>
          <a:prstGeom prst="rect">
            <a:avLst/>
          </a:prstGeom>
          <a:noFill/>
          <a:ln>
            <a:noFill/>
          </a:ln>
        </p:spPr>
      </p:pic>
      <p:sp>
        <p:nvSpPr>
          <p:cNvPr id="67" name="Google Shape;6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4"/>
          <p:cNvSpPr txBox="1"/>
          <p:nvPr>
            <p:ph idx="1" type="body"/>
          </p:nvPr>
        </p:nvSpPr>
        <p:spPr>
          <a:xfrm>
            <a:off x="720000" y="1297500"/>
            <a:ext cx="4789200" cy="2548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Figtree Light"/>
              <a:buChar char="●"/>
              <a:defRPr/>
            </a:lvl1pPr>
            <a:lvl2pPr indent="-304800" lvl="1" marL="914400" rtl="0">
              <a:lnSpc>
                <a:spcPct val="100000"/>
              </a:lnSpc>
              <a:spcBef>
                <a:spcPts val="0"/>
              </a:spcBef>
              <a:spcAft>
                <a:spcPts val="0"/>
              </a:spcAft>
              <a:buSzPts val="1200"/>
              <a:buFont typeface="Figtree Light"/>
              <a:buChar char="○"/>
              <a:defRPr/>
            </a:lvl2pPr>
            <a:lvl3pPr indent="-304800" lvl="2" marL="1371600" rtl="0">
              <a:lnSpc>
                <a:spcPct val="100000"/>
              </a:lnSpc>
              <a:spcBef>
                <a:spcPts val="0"/>
              </a:spcBef>
              <a:spcAft>
                <a:spcPts val="0"/>
              </a:spcAft>
              <a:buSzPts val="1200"/>
              <a:buFont typeface="Figtree Light"/>
              <a:buChar char="■"/>
              <a:defRPr/>
            </a:lvl3pPr>
            <a:lvl4pPr indent="-304800" lvl="3" marL="1828800" rtl="0">
              <a:lnSpc>
                <a:spcPct val="100000"/>
              </a:lnSpc>
              <a:spcBef>
                <a:spcPts val="0"/>
              </a:spcBef>
              <a:spcAft>
                <a:spcPts val="0"/>
              </a:spcAft>
              <a:buSzPts val="1200"/>
              <a:buFont typeface="Figtree Light"/>
              <a:buChar char="●"/>
              <a:defRPr/>
            </a:lvl4pPr>
            <a:lvl5pPr indent="-304800" lvl="4" marL="2286000" rtl="0">
              <a:lnSpc>
                <a:spcPct val="100000"/>
              </a:lnSpc>
              <a:spcBef>
                <a:spcPts val="0"/>
              </a:spcBef>
              <a:spcAft>
                <a:spcPts val="0"/>
              </a:spcAft>
              <a:buSzPts val="1200"/>
              <a:buFont typeface="Figtree Light"/>
              <a:buChar char="○"/>
              <a:defRPr/>
            </a:lvl5pPr>
            <a:lvl6pPr indent="-304800" lvl="5" marL="2743200" rtl="0">
              <a:lnSpc>
                <a:spcPct val="100000"/>
              </a:lnSpc>
              <a:spcBef>
                <a:spcPts val="0"/>
              </a:spcBef>
              <a:spcAft>
                <a:spcPts val="0"/>
              </a:spcAft>
              <a:buSzPts val="1200"/>
              <a:buFont typeface="Figtree Light"/>
              <a:buChar char="■"/>
              <a:defRPr/>
            </a:lvl6pPr>
            <a:lvl7pPr indent="-304800" lvl="6" marL="3200400" rtl="0">
              <a:lnSpc>
                <a:spcPct val="100000"/>
              </a:lnSpc>
              <a:spcBef>
                <a:spcPts val="0"/>
              </a:spcBef>
              <a:spcAft>
                <a:spcPts val="0"/>
              </a:spcAft>
              <a:buSzPts val="1200"/>
              <a:buFont typeface="Figtree Light"/>
              <a:buChar char="●"/>
              <a:defRPr/>
            </a:lvl7pPr>
            <a:lvl8pPr indent="-304800" lvl="7" marL="3657600" rtl="0">
              <a:lnSpc>
                <a:spcPct val="100000"/>
              </a:lnSpc>
              <a:spcBef>
                <a:spcPts val="0"/>
              </a:spcBef>
              <a:spcAft>
                <a:spcPts val="0"/>
              </a:spcAft>
              <a:buSzPts val="1200"/>
              <a:buFont typeface="Figtree Light"/>
              <a:buChar char="○"/>
              <a:defRPr/>
            </a:lvl8pPr>
            <a:lvl9pPr indent="-304800" lvl="8" marL="4114800" rtl="0">
              <a:lnSpc>
                <a:spcPct val="100000"/>
              </a:lnSpc>
              <a:spcBef>
                <a:spcPts val="0"/>
              </a:spcBef>
              <a:spcAft>
                <a:spcPts val="0"/>
              </a:spcAft>
              <a:buSzPts val="1200"/>
              <a:buFont typeface="Figtree Light"/>
              <a:buChar char="■"/>
              <a:defRPr/>
            </a:lvl9pPr>
          </a:lstStyle>
          <a:p/>
        </p:txBody>
      </p:sp>
      <p:grpSp>
        <p:nvGrpSpPr>
          <p:cNvPr id="69" name="Google Shape;69;p4"/>
          <p:cNvGrpSpPr/>
          <p:nvPr/>
        </p:nvGrpSpPr>
        <p:grpSpPr>
          <a:xfrm>
            <a:off x="114900" y="45740"/>
            <a:ext cx="9029208" cy="4777047"/>
            <a:chOff x="114900" y="45740"/>
            <a:chExt cx="9029208" cy="4777047"/>
          </a:xfrm>
        </p:grpSpPr>
        <p:grpSp>
          <p:nvGrpSpPr>
            <p:cNvPr id="70" name="Google Shape;70;p4"/>
            <p:cNvGrpSpPr/>
            <p:nvPr/>
          </p:nvGrpSpPr>
          <p:grpSpPr>
            <a:xfrm rot="10800000">
              <a:off x="6896258" y="45740"/>
              <a:ext cx="2247850" cy="436172"/>
              <a:chOff x="4355200" y="2680475"/>
              <a:chExt cx="1977175" cy="383650"/>
            </a:xfrm>
          </p:grpSpPr>
          <p:sp>
            <p:nvSpPr>
              <p:cNvPr id="71" name="Google Shape;71;p4"/>
              <p:cNvSpPr/>
              <p:nvPr/>
            </p:nvSpPr>
            <p:spPr>
              <a:xfrm>
                <a:off x="4355200" y="2762025"/>
                <a:ext cx="1907825" cy="302100"/>
              </a:xfrm>
              <a:custGeom>
                <a:rect b="b" l="l" r="r" t="t"/>
                <a:pathLst>
                  <a:path extrusionOk="0" h="12084" w="76313">
                    <a:moveTo>
                      <a:pt x="41822" y="0"/>
                    </a:moveTo>
                    <a:lnTo>
                      <a:pt x="37181" y="4639"/>
                    </a:lnTo>
                    <a:lnTo>
                      <a:pt x="1" y="4639"/>
                    </a:lnTo>
                    <a:lnTo>
                      <a:pt x="1" y="5243"/>
                    </a:lnTo>
                    <a:lnTo>
                      <a:pt x="37431" y="5243"/>
                    </a:lnTo>
                    <a:lnTo>
                      <a:pt x="42072" y="603"/>
                    </a:lnTo>
                    <a:lnTo>
                      <a:pt x="52129" y="603"/>
                    </a:lnTo>
                    <a:lnTo>
                      <a:pt x="63610" y="12084"/>
                    </a:lnTo>
                    <a:lnTo>
                      <a:pt x="76313" y="12084"/>
                    </a:lnTo>
                    <a:lnTo>
                      <a:pt x="76313" y="11481"/>
                    </a:lnTo>
                    <a:lnTo>
                      <a:pt x="63860" y="11481"/>
                    </a:lnTo>
                    <a:lnTo>
                      <a:pt x="523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4538575" y="2873150"/>
                <a:ext cx="1793800" cy="116350"/>
              </a:xfrm>
              <a:custGeom>
                <a:rect b="b" l="l" r="r" t="t"/>
                <a:pathLst>
                  <a:path extrusionOk="0" h="4654" w="71752">
                    <a:moveTo>
                      <a:pt x="64934" y="1"/>
                    </a:moveTo>
                    <a:lnTo>
                      <a:pt x="60584" y="4351"/>
                    </a:lnTo>
                    <a:lnTo>
                      <a:pt x="1" y="4351"/>
                    </a:lnTo>
                    <a:lnTo>
                      <a:pt x="1" y="4654"/>
                    </a:lnTo>
                    <a:lnTo>
                      <a:pt x="60709" y="4654"/>
                    </a:lnTo>
                    <a:lnTo>
                      <a:pt x="65059" y="301"/>
                    </a:lnTo>
                    <a:lnTo>
                      <a:pt x="71752" y="301"/>
                    </a:lnTo>
                    <a:lnTo>
                      <a:pt x="717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5417000" y="2895175"/>
                <a:ext cx="31000" cy="35825"/>
              </a:xfrm>
              <a:custGeom>
                <a:rect b="b" l="l" r="r" t="t"/>
                <a:pathLst>
                  <a:path extrusionOk="0" h="1433" w="1240">
                    <a:moveTo>
                      <a:pt x="0" y="0"/>
                    </a:moveTo>
                    <a:lnTo>
                      <a:pt x="0" y="1432"/>
                    </a:lnTo>
                    <a:lnTo>
                      <a:pt x="1239" y="716"/>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5458275" y="2895175"/>
                <a:ext cx="31000" cy="35825"/>
              </a:xfrm>
              <a:custGeom>
                <a:rect b="b" l="l" r="r" t="t"/>
                <a:pathLst>
                  <a:path extrusionOk="0" h="1433" w="1240">
                    <a:moveTo>
                      <a:pt x="0" y="0"/>
                    </a:moveTo>
                    <a:lnTo>
                      <a:pt x="0" y="1432"/>
                    </a:lnTo>
                    <a:lnTo>
                      <a:pt x="1240" y="716"/>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5499550" y="2895175"/>
                <a:ext cx="31050" cy="35825"/>
              </a:xfrm>
              <a:custGeom>
                <a:rect b="b" l="l" r="r" t="t"/>
                <a:pathLst>
                  <a:path extrusionOk="0" h="1433" w="1242">
                    <a:moveTo>
                      <a:pt x="1" y="0"/>
                    </a:moveTo>
                    <a:lnTo>
                      <a:pt x="1" y="1432"/>
                    </a:lnTo>
                    <a:lnTo>
                      <a:pt x="1241" y="716"/>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5540850" y="2895175"/>
                <a:ext cx="31025" cy="35825"/>
              </a:xfrm>
              <a:custGeom>
                <a:rect b="b" l="l" r="r" t="t"/>
                <a:pathLst>
                  <a:path extrusionOk="0" h="1433" w="1241">
                    <a:moveTo>
                      <a:pt x="0" y="0"/>
                    </a:moveTo>
                    <a:lnTo>
                      <a:pt x="0" y="1432"/>
                    </a:lnTo>
                    <a:lnTo>
                      <a:pt x="1241" y="716"/>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5582150" y="2895175"/>
                <a:ext cx="31000" cy="35825"/>
              </a:xfrm>
              <a:custGeom>
                <a:rect b="b" l="l" r="r" t="t"/>
                <a:pathLst>
                  <a:path extrusionOk="0" h="1433" w="1240">
                    <a:moveTo>
                      <a:pt x="1" y="0"/>
                    </a:moveTo>
                    <a:lnTo>
                      <a:pt x="1" y="1432"/>
                    </a:lnTo>
                    <a:lnTo>
                      <a:pt x="1240" y="716"/>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4983750" y="2754425"/>
                <a:ext cx="91900" cy="91875"/>
              </a:xfrm>
              <a:custGeom>
                <a:rect b="b" l="l" r="r" t="t"/>
                <a:pathLst>
                  <a:path extrusionOk="0" h="3675" w="3676">
                    <a:moveTo>
                      <a:pt x="1838" y="303"/>
                    </a:moveTo>
                    <a:cubicBezTo>
                      <a:pt x="2685" y="303"/>
                      <a:pt x="3374" y="990"/>
                      <a:pt x="3374" y="1838"/>
                    </a:cubicBezTo>
                    <a:cubicBezTo>
                      <a:pt x="3374" y="2685"/>
                      <a:pt x="2685" y="3375"/>
                      <a:pt x="1838" y="3375"/>
                    </a:cubicBezTo>
                    <a:cubicBezTo>
                      <a:pt x="992" y="3375"/>
                      <a:pt x="303" y="2685"/>
                      <a:pt x="303" y="1838"/>
                    </a:cubicBezTo>
                    <a:cubicBezTo>
                      <a:pt x="303" y="991"/>
                      <a:pt x="992" y="303"/>
                      <a:pt x="1838" y="303"/>
                    </a:cubicBezTo>
                    <a:close/>
                    <a:moveTo>
                      <a:pt x="1838" y="0"/>
                    </a:moveTo>
                    <a:cubicBezTo>
                      <a:pt x="825" y="0"/>
                      <a:pt x="1" y="825"/>
                      <a:pt x="1" y="1837"/>
                    </a:cubicBezTo>
                    <a:cubicBezTo>
                      <a:pt x="1" y="2851"/>
                      <a:pt x="826" y="3675"/>
                      <a:pt x="1838" y="3675"/>
                    </a:cubicBezTo>
                    <a:cubicBezTo>
                      <a:pt x="2853" y="3675"/>
                      <a:pt x="3675" y="2851"/>
                      <a:pt x="3675" y="1837"/>
                    </a:cubicBezTo>
                    <a:cubicBezTo>
                      <a:pt x="3675" y="823"/>
                      <a:pt x="2851" y="0"/>
                      <a:pt x="18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5118950" y="2774950"/>
                <a:ext cx="50850" cy="50850"/>
              </a:xfrm>
              <a:custGeom>
                <a:rect b="b" l="l" r="r" t="t"/>
                <a:pathLst>
                  <a:path extrusionOk="0" h="2034" w="2034">
                    <a:moveTo>
                      <a:pt x="1017" y="301"/>
                    </a:moveTo>
                    <a:cubicBezTo>
                      <a:pt x="1412" y="301"/>
                      <a:pt x="1732" y="622"/>
                      <a:pt x="1732" y="1016"/>
                    </a:cubicBezTo>
                    <a:cubicBezTo>
                      <a:pt x="1732" y="1410"/>
                      <a:pt x="1412" y="1731"/>
                      <a:pt x="1017" y="1731"/>
                    </a:cubicBezTo>
                    <a:cubicBezTo>
                      <a:pt x="623" y="1731"/>
                      <a:pt x="303" y="1410"/>
                      <a:pt x="303" y="1016"/>
                    </a:cubicBezTo>
                    <a:cubicBezTo>
                      <a:pt x="303" y="622"/>
                      <a:pt x="623" y="301"/>
                      <a:pt x="1017" y="301"/>
                    </a:cubicBezTo>
                    <a:close/>
                    <a:moveTo>
                      <a:pt x="1017" y="1"/>
                    </a:moveTo>
                    <a:cubicBezTo>
                      <a:pt x="457" y="1"/>
                      <a:pt x="0" y="457"/>
                      <a:pt x="0" y="1017"/>
                    </a:cubicBezTo>
                    <a:cubicBezTo>
                      <a:pt x="0" y="1577"/>
                      <a:pt x="457" y="2034"/>
                      <a:pt x="1017" y="2034"/>
                    </a:cubicBezTo>
                    <a:cubicBezTo>
                      <a:pt x="1577" y="2034"/>
                      <a:pt x="2033" y="1577"/>
                      <a:pt x="2033" y="1017"/>
                    </a:cubicBezTo>
                    <a:cubicBezTo>
                      <a:pt x="2033" y="456"/>
                      <a:pt x="1577"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5964025" y="2684300"/>
                <a:ext cx="63000" cy="63000"/>
              </a:xfrm>
              <a:custGeom>
                <a:rect b="b" l="l" r="r" t="t"/>
                <a:pathLst>
                  <a:path extrusionOk="0" h="2520" w="2520">
                    <a:moveTo>
                      <a:pt x="1" y="0"/>
                    </a:moveTo>
                    <a:lnTo>
                      <a:pt x="1" y="2519"/>
                    </a:lnTo>
                    <a:lnTo>
                      <a:pt x="2520" y="2519"/>
                    </a:lnTo>
                    <a:lnTo>
                      <a:pt x="25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6042725" y="2680475"/>
                <a:ext cx="70550" cy="70575"/>
              </a:xfrm>
              <a:custGeom>
                <a:rect b="b" l="l" r="r" t="t"/>
                <a:pathLst>
                  <a:path extrusionOk="0" h="2823" w="2822">
                    <a:moveTo>
                      <a:pt x="2519" y="304"/>
                    </a:moveTo>
                    <a:lnTo>
                      <a:pt x="2519" y="2522"/>
                    </a:lnTo>
                    <a:lnTo>
                      <a:pt x="301" y="2522"/>
                    </a:lnTo>
                    <a:lnTo>
                      <a:pt x="301" y="304"/>
                    </a:lnTo>
                    <a:close/>
                    <a:moveTo>
                      <a:pt x="0" y="1"/>
                    </a:moveTo>
                    <a:lnTo>
                      <a:pt x="0" y="2822"/>
                    </a:lnTo>
                    <a:lnTo>
                      <a:pt x="2821" y="2822"/>
                    </a:lnTo>
                    <a:lnTo>
                      <a:pt x="28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6125200" y="2680475"/>
                <a:ext cx="70550" cy="70575"/>
              </a:xfrm>
              <a:custGeom>
                <a:rect b="b" l="l" r="r" t="t"/>
                <a:pathLst>
                  <a:path extrusionOk="0" h="2823" w="2822">
                    <a:moveTo>
                      <a:pt x="2520" y="304"/>
                    </a:moveTo>
                    <a:lnTo>
                      <a:pt x="2520" y="2522"/>
                    </a:lnTo>
                    <a:lnTo>
                      <a:pt x="302" y="2522"/>
                    </a:lnTo>
                    <a:lnTo>
                      <a:pt x="302" y="304"/>
                    </a:lnTo>
                    <a:close/>
                    <a:moveTo>
                      <a:pt x="1" y="1"/>
                    </a:moveTo>
                    <a:lnTo>
                      <a:pt x="1" y="2822"/>
                    </a:lnTo>
                    <a:lnTo>
                      <a:pt x="2822" y="2822"/>
                    </a:lnTo>
                    <a:lnTo>
                      <a:pt x="28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6211475" y="2684300"/>
                <a:ext cx="63000" cy="63000"/>
              </a:xfrm>
              <a:custGeom>
                <a:rect b="b" l="l" r="r" t="t"/>
                <a:pathLst>
                  <a:path extrusionOk="0" h="2520" w="2520">
                    <a:moveTo>
                      <a:pt x="0" y="0"/>
                    </a:moveTo>
                    <a:lnTo>
                      <a:pt x="0" y="2519"/>
                    </a:lnTo>
                    <a:lnTo>
                      <a:pt x="2519" y="2519"/>
                    </a:lnTo>
                    <a:lnTo>
                      <a:pt x="25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4"/>
            <p:cNvGrpSpPr/>
            <p:nvPr/>
          </p:nvGrpSpPr>
          <p:grpSpPr>
            <a:xfrm>
              <a:off x="114900" y="4385213"/>
              <a:ext cx="1622200" cy="437575"/>
              <a:chOff x="3109550" y="3432375"/>
              <a:chExt cx="1622200" cy="437575"/>
            </a:xfrm>
          </p:grpSpPr>
          <p:sp>
            <p:nvSpPr>
              <p:cNvPr id="85" name="Google Shape;85;p4"/>
              <p:cNvSpPr/>
              <p:nvPr/>
            </p:nvSpPr>
            <p:spPr>
              <a:xfrm>
                <a:off x="3980725" y="3817350"/>
                <a:ext cx="727150" cy="7350"/>
              </a:xfrm>
              <a:custGeom>
                <a:rect b="b" l="l" r="r" t="t"/>
                <a:pathLst>
                  <a:path extrusionOk="0" h="294" w="29086">
                    <a:moveTo>
                      <a:pt x="148" y="0"/>
                    </a:moveTo>
                    <a:cubicBezTo>
                      <a:pt x="66" y="0"/>
                      <a:pt x="1" y="65"/>
                      <a:pt x="1" y="147"/>
                    </a:cubicBezTo>
                    <a:cubicBezTo>
                      <a:pt x="1" y="228"/>
                      <a:pt x="66" y="294"/>
                      <a:pt x="148" y="294"/>
                    </a:cubicBezTo>
                    <a:lnTo>
                      <a:pt x="28937" y="294"/>
                    </a:lnTo>
                    <a:cubicBezTo>
                      <a:pt x="29019" y="294"/>
                      <a:pt x="29084" y="226"/>
                      <a:pt x="29085" y="147"/>
                    </a:cubicBezTo>
                    <a:cubicBezTo>
                      <a:pt x="29085" y="65"/>
                      <a:pt x="29020" y="0"/>
                      <a:pt x="28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4676550" y="3793425"/>
                <a:ext cx="55200" cy="55200"/>
              </a:xfrm>
              <a:custGeom>
                <a:rect b="b" l="l" r="r" t="t"/>
                <a:pathLst>
                  <a:path extrusionOk="0" h="2208" w="2208">
                    <a:moveTo>
                      <a:pt x="1104" y="0"/>
                    </a:moveTo>
                    <a:cubicBezTo>
                      <a:pt x="495" y="0"/>
                      <a:pt x="1" y="494"/>
                      <a:pt x="1" y="1104"/>
                    </a:cubicBezTo>
                    <a:cubicBezTo>
                      <a:pt x="1" y="1713"/>
                      <a:pt x="495" y="2207"/>
                      <a:pt x="1104" y="2207"/>
                    </a:cubicBezTo>
                    <a:cubicBezTo>
                      <a:pt x="1713" y="2207"/>
                      <a:pt x="2208" y="1713"/>
                      <a:pt x="2208" y="1104"/>
                    </a:cubicBezTo>
                    <a:cubicBezTo>
                      <a:pt x="2208" y="494"/>
                      <a:pt x="1713" y="0"/>
                      <a:pt x="1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3154450" y="3477650"/>
                <a:ext cx="347750" cy="347050"/>
              </a:xfrm>
              <a:custGeom>
                <a:rect b="b" l="l" r="r" t="t"/>
                <a:pathLst>
                  <a:path extrusionOk="0" h="13882" w="13910">
                    <a:moveTo>
                      <a:pt x="162" y="0"/>
                    </a:moveTo>
                    <a:cubicBezTo>
                      <a:pt x="124" y="0"/>
                      <a:pt x="86" y="15"/>
                      <a:pt x="57" y="43"/>
                    </a:cubicBezTo>
                    <a:cubicBezTo>
                      <a:pt x="1" y="100"/>
                      <a:pt x="1" y="193"/>
                      <a:pt x="57" y="251"/>
                    </a:cubicBezTo>
                    <a:lnTo>
                      <a:pt x="13645" y="13838"/>
                    </a:lnTo>
                    <a:cubicBezTo>
                      <a:pt x="13674" y="13866"/>
                      <a:pt x="13711" y="13882"/>
                      <a:pt x="13749" y="13882"/>
                    </a:cubicBezTo>
                    <a:cubicBezTo>
                      <a:pt x="13787" y="13882"/>
                      <a:pt x="13824" y="13866"/>
                      <a:pt x="13852" y="13838"/>
                    </a:cubicBezTo>
                    <a:cubicBezTo>
                      <a:pt x="13910" y="13781"/>
                      <a:pt x="13910" y="13687"/>
                      <a:pt x="13852" y="13629"/>
                    </a:cubicBezTo>
                    <a:lnTo>
                      <a:pt x="266" y="43"/>
                    </a:lnTo>
                    <a:cubicBezTo>
                      <a:pt x="237" y="15"/>
                      <a:pt x="199" y="0"/>
                      <a:pt x="1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3483475" y="3806300"/>
                <a:ext cx="63625" cy="29400"/>
              </a:xfrm>
              <a:custGeom>
                <a:rect b="b" l="l" r="r" t="t"/>
                <a:pathLst>
                  <a:path extrusionOk="0" h="1176" w="2545">
                    <a:moveTo>
                      <a:pt x="588" y="1"/>
                    </a:moveTo>
                    <a:cubicBezTo>
                      <a:pt x="263" y="1"/>
                      <a:pt x="1" y="264"/>
                      <a:pt x="1" y="589"/>
                    </a:cubicBezTo>
                    <a:cubicBezTo>
                      <a:pt x="1" y="913"/>
                      <a:pt x="263" y="1176"/>
                      <a:pt x="588" y="1176"/>
                    </a:cubicBezTo>
                    <a:lnTo>
                      <a:pt x="1957" y="1176"/>
                    </a:lnTo>
                    <a:cubicBezTo>
                      <a:pt x="2283" y="1176"/>
                      <a:pt x="2545" y="913"/>
                      <a:pt x="2545" y="589"/>
                    </a:cubicBezTo>
                    <a:cubicBezTo>
                      <a:pt x="2545" y="264"/>
                      <a:pt x="2283"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3605675" y="3806300"/>
                <a:ext cx="271225" cy="29400"/>
              </a:xfrm>
              <a:custGeom>
                <a:rect b="b" l="l" r="r" t="t"/>
                <a:pathLst>
                  <a:path extrusionOk="0" h="1176" w="10849">
                    <a:moveTo>
                      <a:pt x="587" y="1"/>
                    </a:moveTo>
                    <a:cubicBezTo>
                      <a:pt x="264" y="1"/>
                      <a:pt x="0" y="264"/>
                      <a:pt x="0" y="589"/>
                    </a:cubicBezTo>
                    <a:cubicBezTo>
                      <a:pt x="0" y="913"/>
                      <a:pt x="264" y="1176"/>
                      <a:pt x="587" y="1176"/>
                    </a:cubicBezTo>
                    <a:lnTo>
                      <a:pt x="3666" y="1176"/>
                    </a:lnTo>
                    <a:cubicBezTo>
                      <a:pt x="3990" y="1176"/>
                      <a:pt x="4253" y="913"/>
                      <a:pt x="4253" y="589"/>
                    </a:cubicBezTo>
                    <a:cubicBezTo>
                      <a:pt x="4253" y="264"/>
                      <a:pt x="3990" y="1"/>
                      <a:pt x="3666" y="1"/>
                    </a:cubicBezTo>
                    <a:close/>
                    <a:moveTo>
                      <a:pt x="7184" y="1"/>
                    </a:moveTo>
                    <a:cubicBezTo>
                      <a:pt x="6859" y="1"/>
                      <a:pt x="6597" y="264"/>
                      <a:pt x="6597" y="589"/>
                    </a:cubicBezTo>
                    <a:cubicBezTo>
                      <a:pt x="6597" y="913"/>
                      <a:pt x="6859" y="1176"/>
                      <a:pt x="7184" y="1176"/>
                    </a:cubicBezTo>
                    <a:lnTo>
                      <a:pt x="10262" y="1176"/>
                    </a:lnTo>
                    <a:cubicBezTo>
                      <a:pt x="10587" y="1176"/>
                      <a:pt x="10849" y="913"/>
                      <a:pt x="10849" y="589"/>
                    </a:cubicBezTo>
                    <a:cubicBezTo>
                      <a:pt x="10849" y="264"/>
                      <a:pt x="10587" y="1"/>
                      <a:pt x="10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3935475" y="3806300"/>
                <a:ext cx="63625" cy="29400"/>
              </a:xfrm>
              <a:custGeom>
                <a:rect b="b" l="l" r="r" t="t"/>
                <a:pathLst>
                  <a:path extrusionOk="0" h="1176" w="2545">
                    <a:moveTo>
                      <a:pt x="588" y="1"/>
                    </a:moveTo>
                    <a:cubicBezTo>
                      <a:pt x="263" y="1"/>
                      <a:pt x="1" y="264"/>
                      <a:pt x="1" y="589"/>
                    </a:cubicBezTo>
                    <a:cubicBezTo>
                      <a:pt x="1" y="913"/>
                      <a:pt x="264" y="1176"/>
                      <a:pt x="588" y="1176"/>
                    </a:cubicBezTo>
                    <a:lnTo>
                      <a:pt x="1958" y="1176"/>
                    </a:lnTo>
                    <a:cubicBezTo>
                      <a:pt x="2282" y="1176"/>
                      <a:pt x="2545" y="913"/>
                      <a:pt x="2545" y="589"/>
                    </a:cubicBezTo>
                    <a:cubicBezTo>
                      <a:pt x="2545" y="264"/>
                      <a:pt x="2283" y="1"/>
                      <a:pt x="1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3109550" y="3432375"/>
                <a:ext cx="97875" cy="97875"/>
              </a:xfrm>
              <a:custGeom>
                <a:rect b="b" l="l" r="r" t="t"/>
                <a:pathLst>
                  <a:path extrusionOk="0" h="3915" w="3915">
                    <a:moveTo>
                      <a:pt x="1958" y="1"/>
                    </a:moveTo>
                    <a:cubicBezTo>
                      <a:pt x="877" y="1"/>
                      <a:pt x="1" y="877"/>
                      <a:pt x="1" y="1958"/>
                    </a:cubicBezTo>
                    <a:cubicBezTo>
                      <a:pt x="1" y="3038"/>
                      <a:pt x="877" y="3915"/>
                      <a:pt x="1958" y="3915"/>
                    </a:cubicBezTo>
                    <a:cubicBezTo>
                      <a:pt x="3039" y="3915"/>
                      <a:pt x="3914" y="3038"/>
                      <a:pt x="3914" y="1958"/>
                    </a:cubicBezTo>
                    <a:cubicBezTo>
                      <a:pt x="3914" y="877"/>
                      <a:pt x="3039" y="1"/>
                      <a:pt x="1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4183025" y="3772075"/>
                <a:ext cx="97875" cy="97875"/>
              </a:xfrm>
              <a:custGeom>
                <a:rect b="b" l="l" r="r" t="t"/>
                <a:pathLst>
                  <a:path extrusionOk="0" h="3915" w="3915">
                    <a:moveTo>
                      <a:pt x="1957" y="1"/>
                    </a:moveTo>
                    <a:cubicBezTo>
                      <a:pt x="877" y="1"/>
                      <a:pt x="1" y="876"/>
                      <a:pt x="1" y="1958"/>
                    </a:cubicBezTo>
                    <a:cubicBezTo>
                      <a:pt x="1" y="3038"/>
                      <a:pt x="877" y="3915"/>
                      <a:pt x="1957" y="3915"/>
                    </a:cubicBezTo>
                    <a:cubicBezTo>
                      <a:pt x="3038" y="3915"/>
                      <a:pt x="3914" y="3038"/>
                      <a:pt x="3914" y="1958"/>
                    </a:cubicBezTo>
                    <a:cubicBezTo>
                      <a:pt x="3914" y="876"/>
                      <a:pt x="3038"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4392475" y="3772075"/>
                <a:ext cx="97850" cy="97875"/>
              </a:xfrm>
              <a:custGeom>
                <a:rect b="b" l="l" r="r" t="t"/>
                <a:pathLst>
                  <a:path extrusionOk="0" h="3915" w="3914">
                    <a:moveTo>
                      <a:pt x="1957" y="1"/>
                    </a:moveTo>
                    <a:cubicBezTo>
                      <a:pt x="876" y="1"/>
                      <a:pt x="0" y="876"/>
                      <a:pt x="0" y="1958"/>
                    </a:cubicBezTo>
                    <a:cubicBezTo>
                      <a:pt x="0" y="3038"/>
                      <a:pt x="876" y="3915"/>
                      <a:pt x="1957" y="3915"/>
                    </a:cubicBezTo>
                    <a:cubicBezTo>
                      <a:pt x="3038" y="3915"/>
                      <a:pt x="3914" y="3038"/>
                      <a:pt x="3914" y="1958"/>
                    </a:cubicBezTo>
                    <a:cubicBezTo>
                      <a:pt x="3914" y="876"/>
                      <a:pt x="3038"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4" name="Shape 94"/>
        <p:cNvGrpSpPr/>
        <p:nvPr/>
      </p:nvGrpSpPr>
      <p:grpSpPr>
        <a:xfrm>
          <a:off x="0" y="0"/>
          <a:ext cx="0" cy="0"/>
          <a:chOff x="0" y="0"/>
          <a:chExt cx="0" cy="0"/>
        </a:xfrm>
      </p:grpSpPr>
      <p:pic>
        <p:nvPicPr>
          <p:cNvPr id="95" name="Google Shape;95;p5"/>
          <p:cNvPicPr preferRelativeResize="0"/>
          <p:nvPr/>
        </p:nvPicPr>
        <p:blipFill>
          <a:blip r:embed="rId2">
            <a:alphaModFix amt="49000"/>
          </a:blip>
          <a:stretch>
            <a:fillRect/>
          </a:stretch>
        </p:blipFill>
        <p:spPr>
          <a:xfrm rot="10800000">
            <a:off x="-1" y="0"/>
            <a:ext cx="9143998" cy="5143500"/>
          </a:xfrm>
          <a:prstGeom prst="rect">
            <a:avLst/>
          </a:prstGeom>
          <a:noFill/>
          <a:ln>
            <a:noFill/>
          </a:ln>
        </p:spPr>
      </p:pic>
      <p:sp>
        <p:nvSpPr>
          <p:cNvPr id="96" name="Google Shape;9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 name="Google Shape;97;p5"/>
          <p:cNvSpPr txBox="1"/>
          <p:nvPr>
            <p:ph idx="1" type="subTitle"/>
          </p:nvPr>
        </p:nvSpPr>
        <p:spPr>
          <a:xfrm>
            <a:off x="4718748" y="2780225"/>
            <a:ext cx="3303300" cy="130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 name="Google Shape;98;p5"/>
          <p:cNvSpPr txBox="1"/>
          <p:nvPr>
            <p:ph idx="2" type="subTitle"/>
          </p:nvPr>
        </p:nvSpPr>
        <p:spPr>
          <a:xfrm>
            <a:off x="1121950" y="2780225"/>
            <a:ext cx="3303300" cy="130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 name="Google Shape;99;p5"/>
          <p:cNvSpPr txBox="1"/>
          <p:nvPr>
            <p:ph idx="3" type="subTitle"/>
          </p:nvPr>
        </p:nvSpPr>
        <p:spPr>
          <a:xfrm>
            <a:off x="1121950" y="2407925"/>
            <a:ext cx="3303300" cy="44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0" name="Google Shape;100;p5"/>
          <p:cNvSpPr txBox="1"/>
          <p:nvPr>
            <p:ph idx="4" type="subTitle"/>
          </p:nvPr>
        </p:nvSpPr>
        <p:spPr>
          <a:xfrm>
            <a:off x="4718746" y="2407925"/>
            <a:ext cx="3303300" cy="44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chibsted Grotesk SemiBold"/>
                <a:ea typeface="Schibsted Grotesk SemiBold"/>
                <a:cs typeface="Schibsted Grotesk SemiBold"/>
                <a:sym typeface="Schibsted Grotesk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01" name="Google Shape;101;p5"/>
          <p:cNvGrpSpPr/>
          <p:nvPr/>
        </p:nvGrpSpPr>
        <p:grpSpPr>
          <a:xfrm>
            <a:off x="107166" y="282117"/>
            <a:ext cx="9564630" cy="4770320"/>
            <a:chOff x="107166" y="282117"/>
            <a:chExt cx="9564630" cy="4770320"/>
          </a:xfrm>
        </p:grpSpPr>
        <p:grpSp>
          <p:nvGrpSpPr>
            <p:cNvPr id="102" name="Google Shape;102;p5"/>
            <p:cNvGrpSpPr/>
            <p:nvPr/>
          </p:nvGrpSpPr>
          <p:grpSpPr>
            <a:xfrm flipH="1" rot="10800000">
              <a:off x="107166" y="282117"/>
              <a:ext cx="1908356" cy="514763"/>
              <a:chOff x="3109550" y="3432375"/>
              <a:chExt cx="1622200" cy="437575"/>
            </a:xfrm>
          </p:grpSpPr>
          <p:sp>
            <p:nvSpPr>
              <p:cNvPr id="103" name="Google Shape;103;p5"/>
              <p:cNvSpPr/>
              <p:nvPr/>
            </p:nvSpPr>
            <p:spPr>
              <a:xfrm>
                <a:off x="3980725" y="3817350"/>
                <a:ext cx="727150" cy="7350"/>
              </a:xfrm>
              <a:custGeom>
                <a:rect b="b" l="l" r="r" t="t"/>
                <a:pathLst>
                  <a:path extrusionOk="0" h="294" w="29086">
                    <a:moveTo>
                      <a:pt x="148" y="0"/>
                    </a:moveTo>
                    <a:cubicBezTo>
                      <a:pt x="66" y="0"/>
                      <a:pt x="1" y="65"/>
                      <a:pt x="1" y="147"/>
                    </a:cubicBezTo>
                    <a:cubicBezTo>
                      <a:pt x="1" y="228"/>
                      <a:pt x="66" y="294"/>
                      <a:pt x="148" y="294"/>
                    </a:cubicBezTo>
                    <a:lnTo>
                      <a:pt x="28937" y="294"/>
                    </a:lnTo>
                    <a:cubicBezTo>
                      <a:pt x="29019" y="294"/>
                      <a:pt x="29084" y="226"/>
                      <a:pt x="29085" y="147"/>
                    </a:cubicBezTo>
                    <a:cubicBezTo>
                      <a:pt x="29085" y="65"/>
                      <a:pt x="29020" y="0"/>
                      <a:pt x="28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4676550" y="3793425"/>
                <a:ext cx="55200" cy="55200"/>
              </a:xfrm>
              <a:custGeom>
                <a:rect b="b" l="l" r="r" t="t"/>
                <a:pathLst>
                  <a:path extrusionOk="0" h="2208" w="2208">
                    <a:moveTo>
                      <a:pt x="1104" y="0"/>
                    </a:moveTo>
                    <a:cubicBezTo>
                      <a:pt x="495" y="0"/>
                      <a:pt x="1" y="494"/>
                      <a:pt x="1" y="1104"/>
                    </a:cubicBezTo>
                    <a:cubicBezTo>
                      <a:pt x="1" y="1713"/>
                      <a:pt x="495" y="2207"/>
                      <a:pt x="1104" y="2207"/>
                    </a:cubicBezTo>
                    <a:cubicBezTo>
                      <a:pt x="1713" y="2207"/>
                      <a:pt x="2208" y="1713"/>
                      <a:pt x="2208" y="1104"/>
                    </a:cubicBezTo>
                    <a:cubicBezTo>
                      <a:pt x="2208" y="494"/>
                      <a:pt x="1713" y="0"/>
                      <a:pt x="1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3154450" y="3477650"/>
                <a:ext cx="347750" cy="347050"/>
              </a:xfrm>
              <a:custGeom>
                <a:rect b="b" l="l" r="r" t="t"/>
                <a:pathLst>
                  <a:path extrusionOk="0" h="13882" w="13910">
                    <a:moveTo>
                      <a:pt x="162" y="0"/>
                    </a:moveTo>
                    <a:cubicBezTo>
                      <a:pt x="124" y="0"/>
                      <a:pt x="86" y="15"/>
                      <a:pt x="57" y="43"/>
                    </a:cubicBezTo>
                    <a:cubicBezTo>
                      <a:pt x="1" y="100"/>
                      <a:pt x="1" y="193"/>
                      <a:pt x="57" y="251"/>
                    </a:cubicBezTo>
                    <a:lnTo>
                      <a:pt x="13645" y="13838"/>
                    </a:lnTo>
                    <a:cubicBezTo>
                      <a:pt x="13674" y="13866"/>
                      <a:pt x="13711" y="13882"/>
                      <a:pt x="13749" y="13882"/>
                    </a:cubicBezTo>
                    <a:cubicBezTo>
                      <a:pt x="13787" y="13882"/>
                      <a:pt x="13824" y="13866"/>
                      <a:pt x="13852" y="13838"/>
                    </a:cubicBezTo>
                    <a:cubicBezTo>
                      <a:pt x="13910" y="13781"/>
                      <a:pt x="13910" y="13687"/>
                      <a:pt x="13852" y="13629"/>
                    </a:cubicBezTo>
                    <a:lnTo>
                      <a:pt x="266" y="43"/>
                    </a:lnTo>
                    <a:cubicBezTo>
                      <a:pt x="237" y="15"/>
                      <a:pt x="199" y="0"/>
                      <a:pt x="1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3483475" y="3806300"/>
                <a:ext cx="63625" cy="29400"/>
              </a:xfrm>
              <a:custGeom>
                <a:rect b="b" l="l" r="r" t="t"/>
                <a:pathLst>
                  <a:path extrusionOk="0" h="1176" w="2545">
                    <a:moveTo>
                      <a:pt x="588" y="1"/>
                    </a:moveTo>
                    <a:cubicBezTo>
                      <a:pt x="263" y="1"/>
                      <a:pt x="1" y="264"/>
                      <a:pt x="1" y="589"/>
                    </a:cubicBezTo>
                    <a:cubicBezTo>
                      <a:pt x="1" y="913"/>
                      <a:pt x="263" y="1176"/>
                      <a:pt x="588" y="1176"/>
                    </a:cubicBezTo>
                    <a:lnTo>
                      <a:pt x="1957" y="1176"/>
                    </a:lnTo>
                    <a:cubicBezTo>
                      <a:pt x="2283" y="1176"/>
                      <a:pt x="2545" y="913"/>
                      <a:pt x="2545" y="589"/>
                    </a:cubicBezTo>
                    <a:cubicBezTo>
                      <a:pt x="2545" y="264"/>
                      <a:pt x="2283"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3605675" y="3806300"/>
                <a:ext cx="271225" cy="29400"/>
              </a:xfrm>
              <a:custGeom>
                <a:rect b="b" l="l" r="r" t="t"/>
                <a:pathLst>
                  <a:path extrusionOk="0" h="1176" w="10849">
                    <a:moveTo>
                      <a:pt x="587" y="1"/>
                    </a:moveTo>
                    <a:cubicBezTo>
                      <a:pt x="264" y="1"/>
                      <a:pt x="0" y="264"/>
                      <a:pt x="0" y="589"/>
                    </a:cubicBezTo>
                    <a:cubicBezTo>
                      <a:pt x="0" y="913"/>
                      <a:pt x="264" y="1176"/>
                      <a:pt x="587" y="1176"/>
                    </a:cubicBezTo>
                    <a:lnTo>
                      <a:pt x="3666" y="1176"/>
                    </a:lnTo>
                    <a:cubicBezTo>
                      <a:pt x="3990" y="1176"/>
                      <a:pt x="4253" y="913"/>
                      <a:pt x="4253" y="589"/>
                    </a:cubicBezTo>
                    <a:cubicBezTo>
                      <a:pt x="4253" y="264"/>
                      <a:pt x="3990" y="1"/>
                      <a:pt x="3666" y="1"/>
                    </a:cubicBezTo>
                    <a:close/>
                    <a:moveTo>
                      <a:pt x="7184" y="1"/>
                    </a:moveTo>
                    <a:cubicBezTo>
                      <a:pt x="6859" y="1"/>
                      <a:pt x="6597" y="264"/>
                      <a:pt x="6597" y="589"/>
                    </a:cubicBezTo>
                    <a:cubicBezTo>
                      <a:pt x="6597" y="913"/>
                      <a:pt x="6859" y="1176"/>
                      <a:pt x="7184" y="1176"/>
                    </a:cubicBezTo>
                    <a:lnTo>
                      <a:pt x="10262" y="1176"/>
                    </a:lnTo>
                    <a:cubicBezTo>
                      <a:pt x="10587" y="1176"/>
                      <a:pt x="10849" y="913"/>
                      <a:pt x="10849" y="589"/>
                    </a:cubicBezTo>
                    <a:cubicBezTo>
                      <a:pt x="10849" y="264"/>
                      <a:pt x="10587" y="1"/>
                      <a:pt x="10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3935475" y="3806300"/>
                <a:ext cx="63625" cy="29400"/>
              </a:xfrm>
              <a:custGeom>
                <a:rect b="b" l="l" r="r" t="t"/>
                <a:pathLst>
                  <a:path extrusionOk="0" h="1176" w="2545">
                    <a:moveTo>
                      <a:pt x="588" y="1"/>
                    </a:moveTo>
                    <a:cubicBezTo>
                      <a:pt x="263" y="1"/>
                      <a:pt x="1" y="264"/>
                      <a:pt x="1" y="589"/>
                    </a:cubicBezTo>
                    <a:cubicBezTo>
                      <a:pt x="1" y="913"/>
                      <a:pt x="264" y="1176"/>
                      <a:pt x="588" y="1176"/>
                    </a:cubicBezTo>
                    <a:lnTo>
                      <a:pt x="1958" y="1176"/>
                    </a:lnTo>
                    <a:cubicBezTo>
                      <a:pt x="2282" y="1176"/>
                      <a:pt x="2545" y="913"/>
                      <a:pt x="2545" y="589"/>
                    </a:cubicBezTo>
                    <a:cubicBezTo>
                      <a:pt x="2545" y="264"/>
                      <a:pt x="2283" y="1"/>
                      <a:pt x="1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3109550" y="3432375"/>
                <a:ext cx="97875" cy="97875"/>
              </a:xfrm>
              <a:custGeom>
                <a:rect b="b" l="l" r="r" t="t"/>
                <a:pathLst>
                  <a:path extrusionOk="0" h="3915" w="3915">
                    <a:moveTo>
                      <a:pt x="1958" y="1"/>
                    </a:moveTo>
                    <a:cubicBezTo>
                      <a:pt x="877" y="1"/>
                      <a:pt x="1" y="877"/>
                      <a:pt x="1" y="1958"/>
                    </a:cubicBezTo>
                    <a:cubicBezTo>
                      <a:pt x="1" y="3038"/>
                      <a:pt x="877" y="3915"/>
                      <a:pt x="1958" y="3915"/>
                    </a:cubicBezTo>
                    <a:cubicBezTo>
                      <a:pt x="3039" y="3915"/>
                      <a:pt x="3914" y="3038"/>
                      <a:pt x="3914" y="1958"/>
                    </a:cubicBezTo>
                    <a:cubicBezTo>
                      <a:pt x="3914" y="877"/>
                      <a:pt x="3039" y="1"/>
                      <a:pt x="1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4183025" y="3772075"/>
                <a:ext cx="97875" cy="97875"/>
              </a:xfrm>
              <a:custGeom>
                <a:rect b="b" l="l" r="r" t="t"/>
                <a:pathLst>
                  <a:path extrusionOk="0" h="3915" w="3915">
                    <a:moveTo>
                      <a:pt x="1957" y="1"/>
                    </a:moveTo>
                    <a:cubicBezTo>
                      <a:pt x="877" y="1"/>
                      <a:pt x="1" y="876"/>
                      <a:pt x="1" y="1958"/>
                    </a:cubicBezTo>
                    <a:cubicBezTo>
                      <a:pt x="1" y="3038"/>
                      <a:pt x="877" y="3915"/>
                      <a:pt x="1957" y="3915"/>
                    </a:cubicBezTo>
                    <a:cubicBezTo>
                      <a:pt x="3038" y="3915"/>
                      <a:pt x="3914" y="3038"/>
                      <a:pt x="3914" y="1958"/>
                    </a:cubicBezTo>
                    <a:cubicBezTo>
                      <a:pt x="3914" y="876"/>
                      <a:pt x="3038"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4392475" y="3772075"/>
                <a:ext cx="97850" cy="97875"/>
              </a:xfrm>
              <a:custGeom>
                <a:rect b="b" l="l" r="r" t="t"/>
                <a:pathLst>
                  <a:path extrusionOk="0" h="3915" w="3914">
                    <a:moveTo>
                      <a:pt x="1957" y="1"/>
                    </a:moveTo>
                    <a:cubicBezTo>
                      <a:pt x="876" y="1"/>
                      <a:pt x="0" y="876"/>
                      <a:pt x="0" y="1958"/>
                    </a:cubicBezTo>
                    <a:cubicBezTo>
                      <a:pt x="0" y="3038"/>
                      <a:pt x="876" y="3915"/>
                      <a:pt x="1957" y="3915"/>
                    </a:cubicBezTo>
                    <a:cubicBezTo>
                      <a:pt x="3038" y="3915"/>
                      <a:pt x="3914" y="3038"/>
                      <a:pt x="3914" y="1958"/>
                    </a:cubicBezTo>
                    <a:cubicBezTo>
                      <a:pt x="3914" y="876"/>
                      <a:pt x="3038"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5"/>
            <p:cNvGrpSpPr/>
            <p:nvPr/>
          </p:nvGrpSpPr>
          <p:grpSpPr>
            <a:xfrm flipH="1" rot="10800000">
              <a:off x="7189757" y="4479738"/>
              <a:ext cx="2482039" cy="572699"/>
              <a:chOff x="1492450" y="1911750"/>
              <a:chExt cx="2360475" cy="544650"/>
            </a:xfrm>
          </p:grpSpPr>
          <p:sp>
            <p:nvSpPr>
              <p:cNvPr id="113" name="Google Shape;113;p5"/>
              <p:cNvSpPr/>
              <p:nvPr/>
            </p:nvSpPr>
            <p:spPr>
              <a:xfrm>
                <a:off x="3086750" y="2015325"/>
                <a:ext cx="154050" cy="4100"/>
              </a:xfrm>
              <a:custGeom>
                <a:rect b="b" l="l" r="r" t="t"/>
                <a:pathLst>
                  <a:path extrusionOk="0" h="164" w="6162">
                    <a:moveTo>
                      <a:pt x="82" y="0"/>
                    </a:moveTo>
                    <a:cubicBezTo>
                      <a:pt x="36" y="0"/>
                      <a:pt x="1" y="37"/>
                      <a:pt x="1" y="82"/>
                    </a:cubicBezTo>
                    <a:cubicBezTo>
                      <a:pt x="1" y="126"/>
                      <a:pt x="36" y="163"/>
                      <a:pt x="82" y="163"/>
                    </a:cubicBezTo>
                    <a:lnTo>
                      <a:pt x="6080" y="163"/>
                    </a:lnTo>
                    <a:cubicBezTo>
                      <a:pt x="6127" y="163"/>
                      <a:pt x="6161" y="126"/>
                      <a:pt x="6161" y="82"/>
                    </a:cubicBezTo>
                    <a:cubicBezTo>
                      <a:pt x="6161" y="37"/>
                      <a:pt x="6124" y="0"/>
                      <a:pt x="6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3223350" y="2001950"/>
                <a:ext cx="30875" cy="30875"/>
              </a:xfrm>
              <a:custGeom>
                <a:rect b="b" l="l" r="r" t="t"/>
                <a:pathLst>
                  <a:path extrusionOk="0" h="1235" w="1235">
                    <a:moveTo>
                      <a:pt x="617" y="0"/>
                    </a:moveTo>
                    <a:cubicBezTo>
                      <a:pt x="277" y="0"/>
                      <a:pt x="1" y="277"/>
                      <a:pt x="1" y="617"/>
                    </a:cubicBezTo>
                    <a:cubicBezTo>
                      <a:pt x="1" y="957"/>
                      <a:pt x="277" y="1234"/>
                      <a:pt x="617" y="1234"/>
                    </a:cubicBezTo>
                    <a:cubicBezTo>
                      <a:pt x="958" y="1234"/>
                      <a:pt x="1234" y="957"/>
                      <a:pt x="1234" y="617"/>
                    </a:cubicBezTo>
                    <a:cubicBezTo>
                      <a:pt x="1234" y="277"/>
                      <a:pt x="958"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2679100" y="2009100"/>
                <a:ext cx="35625" cy="16475"/>
              </a:xfrm>
              <a:custGeom>
                <a:rect b="b" l="l" r="r" t="t"/>
                <a:pathLst>
                  <a:path extrusionOk="0" h="659" w="1425">
                    <a:moveTo>
                      <a:pt x="329" y="0"/>
                    </a:moveTo>
                    <a:cubicBezTo>
                      <a:pt x="147" y="0"/>
                      <a:pt x="1" y="147"/>
                      <a:pt x="1" y="330"/>
                    </a:cubicBezTo>
                    <a:cubicBezTo>
                      <a:pt x="1" y="511"/>
                      <a:pt x="148" y="658"/>
                      <a:pt x="329" y="658"/>
                    </a:cubicBezTo>
                    <a:lnTo>
                      <a:pt x="1095" y="658"/>
                    </a:lnTo>
                    <a:cubicBezTo>
                      <a:pt x="1277" y="658"/>
                      <a:pt x="1425" y="511"/>
                      <a:pt x="1425" y="330"/>
                    </a:cubicBezTo>
                    <a:cubicBezTo>
                      <a:pt x="1425" y="147"/>
                      <a:pt x="1277" y="0"/>
                      <a:pt x="1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2740975" y="2009100"/>
                <a:ext cx="294175" cy="16475"/>
              </a:xfrm>
              <a:custGeom>
                <a:rect b="b" l="l" r="r" t="t"/>
                <a:pathLst>
                  <a:path extrusionOk="0" h="659" w="11767">
                    <a:moveTo>
                      <a:pt x="330" y="0"/>
                    </a:moveTo>
                    <a:cubicBezTo>
                      <a:pt x="148" y="0"/>
                      <a:pt x="1" y="147"/>
                      <a:pt x="1" y="330"/>
                    </a:cubicBezTo>
                    <a:cubicBezTo>
                      <a:pt x="1" y="511"/>
                      <a:pt x="150" y="658"/>
                      <a:pt x="330" y="658"/>
                    </a:cubicBezTo>
                    <a:lnTo>
                      <a:pt x="1825" y="658"/>
                    </a:lnTo>
                    <a:cubicBezTo>
                      <a:pt x="2006" y="658"/>
                      <a:pt x="2154" y="511"/>
                      <a:pt x="2154" y="330"/>
                    </a:cubicBezTo>
                    <a:cubicBezTo>
                      <a:pt x="2154" y="147"/>
                      <a:pt x="2006" y="0"/>
                      <a:pt x="1825" y="0"/>
                    </a:cubicBezTo>
                    <a:close/>
                    <a:moveTo>
                      <a:pt x="3534" y="0"/>
                    </a:moveTo>
                    <a:cubicBezTo>
                      <a:pt x="3353" y="0"/>
                      <a:pt x="3206" y="147"/>
                      <a:pt x="3206" y="330"/>
                    </a:cubicBezTo>
                    <a:cubicBezTo>
                      <a:pt x="3206" y="511"/>
                      <a:pt x="3354" y="658"/>
                      <a:pt x="3534" y="658"/>
                    </a:cubicBezTo>
                    <a:lnTo>
                      <a:pt x="5029" y="658"/>
                    </a:lnTo>
                    <a:cubicBezTo>
                      <a:pt x="5211" y="658"/>
                      <a:pt x="5358" y="511"/>
                      <a:pt x="5358" y="330"/>
                    </a:cubicBezTo>
                    <a:cubicBezTo>
                      <a:pt x="5358" y="147"/>
                      <a:pt x="5211" y="0"/>
                      <a:pt x="5029" y="0"/>
                    </a:cubicBezTo>
                    <a:close/>
                    <a:moveTo>
                      <a:pt x="6739" y="0"/>
                    </a:moveTo>
                    <a:cubicBezTo>
                      <a:pt x="6556" y="0"/>
                      <a:pt x="6410" y="147"/>
                      <a:pt x="6410" y="330"/>
                    </a:cubicBezTo>
                    <a:cubicBezTo>
                      <a:pt x="6410" y="511"/>
                      <a:pt x="6558" y="658"/>
                      <a:pt x="6739" y="658"/>
                    </a:cubicBezTo>
                    <a:lnTo>
                      <a:pt x="8234" y="658"/>
                    </a:lnTo>
                    <a:cubicBezTo>
                      <a:pt x="8414" y="658"/>
                      <a:pt x="8562" y="511"/>
                      <a:pt x="8562" y="330"/>
                    </a:cubicBezTo>
                    <a:cubicBezTo>
                      <a:pt x="8562" y="147"/>
                      <a:pt x="8414" y="0"/>
                      <a:pt x="8234" y="0"/>
                    </a:cubicBezTo>
                    <a:close/>
                    <a:moveTo>
                      <a:pt x="9942" y="0"/>
                    </a:moveTo>
                    <a:cubicBezTo>
                      <a:pt x="9760" y="0"/>
                      <a:pt x="9613" y="147"/>
                      <a:pt x="9613" y="330"/>
                    </a:cubicBezTo>
                    <a:cubicBezTo>
                      <a:pt x="9613" y="511"/>
                      <a:pt x="9761" y="658"/>
                      <a:pt x="9942" y="658"/>
                    </a:cubicBezTo>
                    <a:lnTo>
                      <a:pt x="11437" y="658"/>
                    </a:lnTo>
                    <a:cubicBezTo>
                      <a:pt x="11619" y="658"/>
                      <a:pt x="11766" y="511"/>
                      <a:pt x="11766" y="330"/>
                    </a:cubicBezTo>
                    <a:cubicBezTo>
                      <a:pt x="11766" y="147"/>
                      <a:pt x="11617" y="0"/>
                      <a:pt x="11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3061400" y="2009100"/>
                <a:ext cx="35625" cy="16475"/>
              </a:xfrm>
              <a:custGeom>
                <a:rect b="b" l="l" r="r" t="t"/>
                <a:pathLst>
                  <a:path extrusionOk="0" h="659" w="1425">
                    <a:moveTo>
                      <a:pt x="330" y="0"/>
                    </a:moveTo>
                    <a:cubicBezTo>
                      <a:pt x="147" y="0"/>
                      <a:pt x="0" y="147"/>
                      <a:pt x="0" y="330"/>
                    </a:cubicBezTo>
                    <a:cubicBezTo>
                      <a:pt x="0" y="511"/>
                      <a:pt x="148" y="658"/>
                      <a:pt x="330" y="658"/>
                    </a:cubicBezTo>
                    <a:lnTo>
                      <a:pt x="1096" y="658"/>
                    </a:lnTo>
                    <a:cubicBezTo>
                      <a:pt x="1278" y="658"/>
                      <a:pt x="1424" y="511"/>
                      <a:pt x="1424" y="330"/>
                    </a:cubicBezTo>
                    <a:cubicBezTo>
                      <a:pt x="1424" y="147"/>
                      <a:pt x="1277"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1520225" y="2015300"/>
                <a:ext cx="1169125" cy="235550"/>
              </a:xfrm>
              <a:custGeom>
                <a:rect b="b" l="l" r="r" t="t"/>
                <a:pathLst>
                  <a:path extrusionOk="0" h="9422" w="46765">
                    <a:moveTo>
                      <a:pt x="9349" y="0"/>
                    </a:moveTo>
                    <a:cubicBezTo>
                      <a:pt x="9328" y="0"/>
                      <a:pt x="9306" y="9"/>
                      <a:pt x="9291" y="24"/>
                    </a:cubicBezTo>
                    <a:lnTo>
                      <a:pt x="34" y="9281"/>
                    </a:lnTo>
                    <a:cubicBezTo>
                      <a:pt x="1" y="9313"/>
                      <a:pt x="1" y="9365"/>
                      <a:pt x="34" y="9397"/>
                    </a:cubicBezTo>
                    <a:cubicBezTo>
                      <a:pt x="50" y="9413"/>
                      <a:pt x="70" y="9421"/>
                      <a:pt x="92" y="9421"/>
                    </a:cubicBezTo>
                    <a:cubicBezTo>
                      <a:pt x="114" y="9421"/>
                      <a:pt x="135" y="9414"/>
                      <a:pt x="152" y="9395"/>
                    </a:cubicBezTo>
                    <a:lnTo>
                      <a:pt x="9384" y="163"/>
                    </a:lnTo>
                    <a:lnTo>
                      <a:pt x="46683" y="163"/>
                    </a:lnTo>
                    <a:cubicBezTo>
                      <a:pt x="46727" y="163"/>
                      <a:pt x="46764" y="126"/>
                      <a:pt x="46764" y="82"/>
                    </a:cubicBezTo>
                    <a:cubicBezTo>
                      <a:pt x="46764" y="36"/>
                      <a:pt x="46727" y="0"/>
                      <a:pt x="466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2102650" y="1925075"/>
                <a:ext cx="175350" cy="94350"/>
              </a:xfrm>
              <a:custGeom>
                <a:rect b="b" l="l" r="r" t="t"/>
                <a:pathLst>
                  <a:path extrusionOk="0" h="3774" w="7014">
                    <a:moveTo>
                      <a:pt x="3699" y="1"/>
                    </a:moveTo>
                    <a:cubicBezTo>
                      <a:pt x="3677" y="1"/>
                      <a:pt x="3655" y="11"/>
                      <a:pt x="3641" y="25"/>
                    </a:cubicBezTo>
                    <a:lnTo>
                      <a:pt x="33" y="3633"/>
                    </a:lnTo>
                    <a:cubicBezTo>
                      <a:pt x="0" y="3665"/>
                      <a:pt x="0" y="3717"/>
                      <a:pt x="33" y="3748"/>
                    </a:cubicBezTo>
                    <a:cubicBezTo>
                      <a:pt x="49" y="3765"/>
                      <a:pt x="70" y="3773"/>
                      <a:pt x="92" y="3773"/>
                    </a:cubicBezTo>
                    <a:cubicBezTo>
                      <a:pt x="113" y="3773"/>
                      <a:pt x="133" y="3766"/>
                      <a:pt x="149" y="3747"/>
                    </a:cubicBezTo>
                    <a:lnTo>
                      <a:pt x="3734" y="164"/>
                    </a:lnTo>
                    <a:lnTo>
                      <a:pt x="6932" y="164"/>
                    </a:lnTo>
                    <a:cubicBezTo>
                      <a:pt x="6976" y="164"/>
                      <a:pt x="7013" y="127"/>
                      <a:pt x="7013" y="82"/>
                    </a:cubicBezTo>
                    <a:cubicBezTo>
                      <a:pt x="7013" y="38"/>
                      <a:pt x="6976" y="1"/>
                      <a:pt x="6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2260500" y="1911750"/>
                <a:ext cx="30900" cy="30875"/>
              </a:xfrm>
              <a:custGeom>
                <a:rect b="b" l="l" r="r" t="t"/>
                <a:pathLst>
                  <a:path extrusionOk="0" h="1235" w="1236">
                    <a:moveTo>
                      <a:pt x="618" y="0"/>
                    </a:moveTo>
                    <a:cubicBezTo>
                      <a:pt x="278" y="0"/>
                      <a:pt x="0" y="276"/>
                      <a:pt x="0" y="617"/>
                    </a:cubicBezTo>
                    <a:cubicBezTo>
                      <a:pt x="0" y="958"/>
                      <a:pt x="278" y="1234"/>
                      <a:pt x="618" y="1234"/>
                    </a:cubicBezTo>
                    <a:cubicBezTo>
                      <a:pt x="958" y="1234"/>
                      <a:pt x="1235" y="958"/>
                      <a:pt x="1235" y="617"/>
                    </a:cubicBezTo>
                    <a:cubicBezTo>
                      <a:pt x="1235" y="276"/>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2538650" y="2015275"/>
                <a:ext cx="461325" cy="131575"/>
              </a:xfrm>
              <a:custGeom>
                <a:rect b="b" l="l" r="r" t="t"/>
                <a:pathLst>
                  <a:path extrusionOk="0" h="5263" w="18453">
                    <a:moveTo>
                      <a:pt x="91" y="1"/>
                    </a:moveTo>
                    <a:cubicBezTo>
                      <a:pt x="70" y="1"/>
                      <a:pt x="49" y="9"/>
                      <a:pt x="33" y="25"/>
                    </a:cubicBezTo>
                    <a:cubicBezTo>
                      <a:pt x="0" y="57"/>
                      <a:pt x="0" y="109"/>
                      <a:pt x="33" y="140"/>
                    </a:cubicBezTo>
                    <a:lnTo>
                      <a:pt x="5130" y="5238"/>
                    </a:lnTo>
                    <a:cubicBezTo>
                      <a:pt x="5147" y="5254"/>
                      <a:pt x="5167" y="5263"/>
                      <a:pt x="5189" y="5263"/>
                    </a:cubicBezTo>
                    <a:lnTo>
                      <a:pt x="18372" y="5263"/>
                    </a:lnTo>
                    <a:cubicBezTo>
                      <a:pt x="18419" y="5263"/>
                      <a:pt x="18452" y="5225"/>
                      <a:pt x="18452" y="5180"/>
                    </a:cubicBezTo>
                    <a:cubicBezTo>
                      <a:pt x="18452" y="5135"/>
                      <a:pt x="18415" y="5099"/>
                      <a:pt x="18371" y="5099"/>
                    </a:cubicBezTo>
                    <a:lnTo>
                      <a:pt x="5222" y="5099"/>
                    </a:lnTo>
                    <a:lnTo>
                      <a:pt x="148" y="25"/>
                    </a:lnTo>
                    <a:cubicBezTo>
                      <a:pt x="133" y="9"/>
                      <a:pt x="112"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2982525" y="2129350"/>
                <a:ext cx="30875" cy="30875"/>
              </a:xfrm>
              <a:custGeom>
                <a:rect b="b" l="l" r="r" t="t"/>
                <a:pathLst>
                  <a:path extrusionOk="0" h="1235" w="1235">
                    <a:moveTo>
                      <a:pt x="617" y="1"/>
                    </a:moveTo>
                    <a:cubicBezTo>
                      <a:pt x="277" y="1"/>
                      <a:pt x="0" y="277"/>
                      <a:pt x="0" y="618"/>
                    </a:cubicBezTo>
                    <a:cubicBezTo>
                      <a:pt x="0" y="959"/>
                      <a:pt x="277" y="1235"/>
                      <a:pt x="617" y="1235"/>
                    </a:cubicBezTo>
                    <a:cubicBezTo>
                      <a:pt x="957" y="1235"/>
                      <a:pt x="1234" y="959"/>
                      <a:pt x="1234" y="618"/>
                    </a:cubicBezTo>
                    <a:cubicBezTo>
                      <a:pt x="1234" y="277"/>
                      <a:pt x="957" y="1"/>
                      <a:pt x="6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1997625" y="2015300"/>
                <a:ext cx="1841950" cy="415750"/>
              </a:xfrm>
              <a:custGeom>
                <a:rect b="b" l="l" r="r" t="t"/>
                <a:pathLst>
                  <a:path extrusionOk="0" h="16630" w="73678">
                    <a:moveTo>
                      <a:pt x="92" y="0"/>
                    </a:moveTo>
                    <a:cubicBezTo>
                      <a:pt x="71" y="0"/>
                      <a:pt x="50" y="8"/>
                      <a:pt x="33" y="24"/>
                    </a:cubicBezTo>
                    <a:cubicBezTo>
                      <a:pt x="1" y="56"/>
                      <a:pt x="1" y="108"/>
                      <a:pt x="33" y="139"/>
                    </a:cubicBezTo>
                    <a:lnTo>
                      <a:pt x="16498" y="16605"/>
                    </a:lnTo>
                    <a:cubicBezTo>
                      <a:pt x="16514" y="16621"/>
                      <a:pt x="16535" y="16629"/>
                      <a:pt x="16557" y="16629"/>
                    </a:cubicBezTo>
                    <a:lnTo>
                      <a:pt x="73595" y="16629"/>
                    </a:lnTo>
                    <a:cubicBezTo>
                      <a:pt x="73641" y="16629"/>
                      <a:pt x="73677" y="16592"/>
                      <a:pt x="73676" y="16548"/>
                    </a:cubicBezTo>
                    <a:cubicBezTo>
                      <a:pt x="73676" y="16503"/>
                      <a:pt x="73639" y="16466"/>
                      <a:pt x="73595" y="16466"/>
                    </a:cubicBezTo>
                    <a:lnTo>
                      <a:pt x="16590" y="16466"/>
                    </a:lnTo>
                    <a:lnTo>
                      <a:pt x="148" y="24"/>
                    </a:lnTo>
                    <a:cubicBezTo>
                      <a:pt x="133" y="8"/>
                      <a:pt x="112"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3822050" y="2413550"/>
                <a:ext cx="30875" cy="30850"/>
              </a:xfrm>
              <a:custGeom>
                <a:rect b="b" l="l" r="r" t="t"/>
                <a:pathLst>
                  <a:path extrusionOk="0" h="1234" w="1235">
                    <a:moveTo>
                      <a:pt x="618" y="0"/>
                    </a:moveTo>
                    <a:cubicBezTo>
                      <a:pt x="277" y="0"/>
                      <a:pt x="0" y="277"/>
                      <a:pt x="0" y="618"/>
                    </a:cubicBezTo>
                    <a:cubicBezTo>
                      <a:pt x="0" y="958"/>
                      <a:pt x="277" y="1234"/>
                      <a:pt x="618" y="1234"/>
                    </a:cubicBezTo>
                    <a:cubicBezTo>
                      <a:pt x="958" y="1234"/>
                      <a:pt x="1234" y="958"/>
                      <a:pt x="1234" y="618"/>
                    </a:cubicBezTo>
                    <a:cubicBezTo>
                      <a:pt x="1234" y="277"/>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2220000" y="2015325"/>
                <a:ext cx="10525" cy="4100"/>
              </a:xfrm>
              <a:custGeom>
                <a:rect b="b" l="l" r="r" t="t"/>
                <a:pathLst>
                  <a:path extrusionOk="0" h="164" w="421">
                    <a:moveTo>
                      <a:pt x="82" y="0"/>
                    </a:moveTo>
                    <a:cubicBezTo>
                      <a:pt x="38" y="0"/>
                      <a:pt x="1" y="37"/>
                      <a:pt x="1" y="82"/>
                    </a:cubicBezTo>
                    <a:cubicBezTo>
                      <a:pt x="1" y="126"/>
                      <a:pt x="38" y="163"/>
                      <a:pt x="82" y="163"/>
                    </a:cubicBezTo>
                    <a:lnTo>
                      <a:pt x="339" y="163"/>
                    </a:lnTo>
                    <a:cubicBezTo>
                      <a:pt x="384" y="163"/>
                      <a:pt x="420" y="126"/>
                      <a:pt x="420" y="82"/>
                    </a:cubicBezTo>
                    <a:cubicBezTo>
                      <a:pt x="420" y="37"/>
                      <a:pt x="383" y="0"/>
                      <a:pt x="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2213025" y="2001950"/>
                <a:ext cx="30875" cy="30875"/>
              </a:xfrm>
              <a:custGeom>
                <a:rect b="b" l="l" r="r" t="t"/>
                <a:pathLst>
                  <a:path extrusionOk="0" h="1235" w="1235">
                    <a:moveTo>
                      <a:pt x="618" y="0"/>
                    </a:moveTo>
                    <a:cubicBezTo>
                      <a:pt x="276" y="0"/>
                      <a:pt x="0" y="275"/>
                      <a:pt x="0" y="617"/>
                    </a:cubicBezTo>
                    <a:cubicBezTo>
                      <a:pt x="0" y="958"/>
                      <a:pt x="276" y="1234"/>
                      <a:pt x="618" y="1234"/>
                    </a:cubicBezTo>
                    <a:cubicBezTo>
                      <a:pt x="958" y="1234"/>
                      <a:pt x="1234" y="958"/>
                      <a:pt x="1234" y="617"/>
                    </a:cubicBezTo>
                    <a:cubicBezTo>
                      <a:pt x="1234" y="275"/>
                      <a:pt x="958"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2275150" y="2015325"/>
                <a:ext cx="10475" cy="4100"/>
              </a:xfrm>
              <a:custGeom>
                <a:rect b="b" l="l" r="r" t="t"/>
                <a:pathLst>
                  <a:path extrusionOk="0" h="164" w="419">
                    <a:moveTo>
                      <a:pt x="82" y="0"/>
                    </a:moveTo>
                    <a:cubicBezTo>
                      <a:pt x="37" y="0"/>
                      <a:pt x="0" y="37"/>
                      <a:pt x="0" y="82"/>
                    </a:cubicBezTo>
                    <a:cubicBezTo>
                      <a:pt x="0" y="126"/>
                      <a:pt x="37" y="163"/>
                      <a:pt x="82" y="163"/>
                    </a:cubicBezTo>
                    <a:lnTo>
                      <a:pt x="337" y="163"/>
                    </a:lnTo>
                    <a:cubicBezTo>
                      <a:pt x="384" y="163"/>
                      <a:pt x="419" y="126"/>
                      <a:pt x="419" y="82"/>
                    </a:cubicBezTo>
                    <a:cubicBezTo>
                      <a:pt x="419" y="37"/>
                      <a:pt x="383" y="0"/>
                      <a:pt x="3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2268150" y="2001950"/>
                <a:ext cx="30875" cy="30875"/>
              </a:xfrm>
              <a:custGeom>
                <a:rect b="b" l="l" r="r" t="t"/>
                <a:pathLst>
                  <a:path extrusionOk="0" h="1235" w="1235">
                    <a:moveTo>
                      <a:pt x="617" y="0"/>
                    </a:moveTo>
                    <a:cubicBezTo>
                      <a:pt x="277" y="0"/>
                      <a:pt x="1" y="277"/>
                      <a:pt x="1" y="617"/>
                    </a:cubicBezTo>
                    <a:cubicBezTo>
                      <a:pt x="1" y="957"/>
                      <a:pt x="277" y="1234"/>
                      <a:pt x="617" y="1234"/>
                    </a:cubicBezTo>
                    <a:cubicBezTo>
                      <a:pt x="959" y="1234"/>
                      <a:pt x="1235" y="957"/>
                      <a:pt x="1235" y="617"/>
                    </a:cubicBezTo>
                    <a:cubicBezTo>
                      <a:pt x="1235" y="277"/>
                      <a:pt x="959"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2330300" y="2015325"/>
                <a:ext cx="10475" cy="4100"/>
              </a:xfrm>
              <a:custGeom>
                <a:rect b="b" l="l" r="r" t="t"/>
                <a:pathLst>
                  <a:path extrusionOk="0" h="164" w="419">
                    <a:moveTo>
                      <a:pt x="82" y="0"/>
                    </a:moveTo>
                    <a:cubicBezTo>
                      <a:pt x="37" y="0"/>
                      <a:pt x="0" y="37"/>
                      <a:pt x="0" y="82"/>
                    </a:cubicBezTo>
                    <a:cubicBezTo>
                      <a:pt x="0" y="126"/>
                      <a:pt x="37" y="163"/>
                      <a:pt x="82" y="163"/>
                    </a:cubicBezTo>
                    <a:lnTo>
                      <a:pt x="337" y="163"/>
                    </a:lnTo>
                    <a:cubicBezTo>
                      <a:pt x="384" y="163"/>
                      <a:pt x="419" y="126"/>
                      <a:pt x="419" y="82"/>
                    </a:cubicBezTo>
                    <a:cubicBezTo>
                      <a:pt x="419" y="37"/>
                      <a:pt x="382" y="0"/>
                      <a:pt x="3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2323325" y="2001950"/>
                <a:ext cx="30875" cy="30875"/>
              </a:xfrm>
              <a:custGeom>
                <a:rect b="b" l="l" r="r" t="t"/>
                <a:pathLst>
                  <a:path extrusionOk="0" h="1235" w="1235">
                    <a:moveTo>
                      <a:pt x="617" y="0"/>
                    </a:moveTo>
                    <a:cubicBezTo>
                      <a:pt x="277" y="0"/>
                      <a:pt x="1" y="277"/>
                      <a:pt x="1" y="617"/>
                    </a:cubicBezTo>
                    <a:cubicBezTo>
                      <a:pt x="1" y="957"/>
                      <a:pt x="277" y="1234"/>
                      <a:pt x="617" y="1234"/>
                    </a:cubicBezTo>
                    <a:cubicBezTo>
                      <a:pt x="959" y="1234"/>
                      <a:pt x="1235" y="957"/>
                      <a:pt x="1235" y="617"/>
                    </a:cubicBezTo>
                    <a:cubicBezTo>
                      <a:pt x="1235" y="277"/>
                      <a:pt x="959" y="0"/>
                      <a:pt x="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1492450" y="2221400"/>
                <a:ext cx="60150" cy="54800"/>
              </a:xfrm>
              <a:custGeom>
                <a:rect b="b" l="l" r="r" t="t"/>
                <a:pathLst>
                  <a:path extrusionOk="0" h="2192" w="2406">
                    <a:moveTo>
                      <a:pt x="1203" y="1"/>
                    </a:moveTo>
                    <a:cubicBezTo>
                      <a:pt x="923" y="1"/>
                      <a:pt x="642" y="108"/>
                      <a:pt x="428" y="322"/>
                    </a:cubicBezTo>
                    <a:cubicBezTo>
                      <a:pt x="1" y="749"/>
                      <a:pt x="1" y="1443"/>
                      <a:pt x="428" y="1871"/>
                    </a:cubicBezTo>
                    <a:cubicBezTo>
                      <a:pt x="642" y="2085"/>
                      <a:pt x="923" y="2191"/>
                      <a:pt x="1203" y="2191"/>
                    </a:cubicBezTo>
                    <a:cubicBezTo>
                      <a:pt x="1483" y="2191"/>
                      <a:pt x="1764" y="2085"/>
                      <a:pt x="1977" y="1871"/>
                    </a:cubicBezTo>
                    <a:cubicBezTo>
                      <a:pt x="2406" y="1443"/>
                      <a:pt x="2406" y="749"/>
                      <a:pt x="1977" y="322"/>
                    </a:cubicBezTo>
                    <a:cubicBezTo>
                      <a:pt x="1764" y="108"/>
                      <a:pt x="1483" y="1"/>
                      <a:pt x="1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2638300" y="2117400"/>
                <a:ext cx="60150" cy="54800"/>
              </a:xfrm>
              <a:custGeom>
                <a:rect b="b" l="l" r="r" t="t"/>
                <a:pathLst>
                  <a:path extrusionOk="0" h="2192" w="2406">
                    <a:moveTo>
                      <a:pt x="1203" y="1"/>
                    </a:moveTo>
                    <a:cubicBezTo>
                      <a:pt x="923" y="1"/>
                      <a:pt x="642" y="108"/>
                      <a:pt x="428" y="321"/>
                    </a:cubicBezTo>
                    <a:cubicBezTo>
                      <a:pt x="1" y="750"/>
                      <a:pt x="1" y="1443"/>
                      <a:pt x="428" y="1870"/>
                    </a:cubicBezTo>
                    <a:cubicBezTo>
                      <a:pt x="642" y="2085"/>
                      <a:pt x="923" y="2192"/>
                      <a:pt x="1203" y="2192"/>
                    </a:cubicBezTo>
                    <a:cubicBezTo>
                      <a:pt x="1483" y="2192"/>
                      <a:pt x="1764" y="2085"/>
                      <a:pt x="1977" y="1870"/>
                    </a:cubicBezTo>
                    <a:cubicBezTo>
                      <a:pt x="2406" y="1443"/>
                      <a:pt x="2406" y="750"/>
                      <a:pt x="1977" y="321"/>
                    </a:cubicBezTo>
                    <a:cubicBezTo>
                      <a:pt x="1764" y="108"/>
                      <a:pt x="1483" y="1"/>
                      <a:pt x="1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1723875" y="1989975"/>
                <a:ext cx="60150" cy="54800"/>
              </a:xfrm>
              <a:custGeom>
                <a:rect b="b" l="l" r="r" t="t"/>
                <a:pathLst>
                  <a:path extrusionOk="0" h="2192" w="2406">
                    <a:moveTo>
                      <a:pt x="1203" y="0"/>
                    </a:moveTo>
                    <a:cubicBezTo>
                      <a:pt x="923" y="0"/>
                      <a:pt x="642" y="108"/>
                      <a:pt x="428" y="322"/>
                    </a:cubicBezTo>
                    <a:cubicBezTo>
                      <a:pt x="1" y="749"/>
                      <a:pt x="1" y="1443"/>
                      <a:pt x="428" y="1871"/>
                    </a:cubicBezTo>
                    <a:cubicBezTo>
                      <a:pt x="642" y="2085"/>
                      <a:pt x="923" y="2191"/>
                      <a:pt x="1203" y="2191"/>
                    </a:cubicBezTo>
                    <a:cubicBezTo>
                      <a:pt x="1483" y="2191"/>
                      <a:pt x="1764" y="2085"/>
                      <a:pt x="1977" y="1871"/>
                    </a:cubicBezTo>
                    <a:cubicBezTo>
                      <a:pt x="2406" y="1443"/>
                      <a:pt x="2406" y="749"/>
                      <a:pt x="1977" y="322"/>
                    </a:cubicBezTo>
                    <a:cubicBezTo>
                      <a:pt x="1764" y="108"/>
                      <a:pt x="1483" y="0"/>
                      <a:pt x="1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2381475" y="2401600"/>
                <a:ext cx="60150" cy="54800"/>
              </a:xfrm>
              <a:custGeom>
                <a:rect b="b" l="l" r="r" t="t"/>
                <a:pathLst>
                  <a:path extrusionOk="0" h="2192" w="2406">
                    <a:moveTo>
                      <a:pt x="1203" y="0"/>
                    </a:moveTo>
                    <a:cubicBezTo>
                      <a:pt x="922" y="0"/>
                      <a:pt x="642" y="107"/>
                      <a:pt x="428" y="322"/>
                    </a:cubicBezTo>
                    <a:cubicBezTo>
                      <a:pt x="0" y="749"/>
                      <a:pt x="0" y="1442"/>
                      <a:pt x="428" y="1871"/>
                    </a:cubicBezTo>
                    <a:cubicBezTo>
                      <a:pt x="642" y="2084"/>
                      <a:pt x="922" y="2191"/>
                      <a:pt x="1203" y="2191"/>
                    </a:cubicBezTo>
                    <a:cubicBezTo>
                      <a:pt x="1483" y="2191"/>
                      <a:pt x="1763" y="2084"/>
                      <a:pt x="1977" y="1871"/>
                    </a:cubicBezTo>
                    <a:cubicBezTo>
                      <a:pt x="2405" y="1442"/>
                      <a:pt x="2405" y="749"/>
                      <a:pt x="1977" y="322"/>
                    </a:cubicBezTo>
                    <a:cubicBezTo>
                      <a:pt x="1763" y="107"/>
                      <a:pt x="1483" y="0"/>
                      <a:pt x="1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1972525" y="1990000"/>
                <a:ext cx="54775" cy="54775"/>
              </a:xfrm>
              <a:custGeom>
                <a:rect b="b" l="l" r="r" t="t"/>
                <a:pathLst>
                  <a:path extrusionOk="0" h="2191" w="2191">
                    <a:moveTo>
                      <a:pt x="1096" y="0"/>
                    </a:moveTo>
                    <a:cubicBezTo>
                      <a:pt x="490" y="0"/>
                      <a:pt x="0" y="490"/>
                      <a:pt x="0" y="1095"/>
                    </a:cubicBezTo>
                    <a:cubicBezTo>
                      <a:pt x="0" y="1699"/>
                      <a:pt x="490" y="2191"/>
                      <a:pt x="1096" y="2191"/>
                    </a:cubicBezTo>
                    <a:cubicBezTo>
                      <a:pt x="1700" y="2191"/>
                      <a:pt x="2191" y="1699"/>
                      <a:pt x="2191" y="1095"/>
                    </a:cubicBezTo>
                    <a:cubicBezTo>
                      <a:pt x="2191" y="490"/>
                      <a:pt x="1700"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2506375" y="2248775"/>
                <a:ext cx="68525" cy="93100"/>
              </a:xfrm>
              <a:custGeom>
                <a:rect b="b" l="l" r="r" t="t"/>
                <a:pathLst>
                  <a:path extrusionOk="0" h="3724" w="2741">
                    <a:moveTo>
                      <a:pt x="1" y="1"/>
                    </a:moveTo>
                    <a:lnTo>
                      <a:pt x="1111" y="1861"/>
                    </a:lnTo>
                    <a:lnTo>
                      <a:pt x="1" y="3723"/>
                    </a:lnTo>
                    <a:lnTo>
                      <a:pt x="1630" y="3723"/>
                    </a:lnTo>
                    <a:lnTo>
                      <a:pt x="2740" y="1861"/>
                    </a:lnTo>
                    <a:lnTo>
                      <a:pt x="1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2620550" y="2248775"/>
                <a:ext cx="68550" cy="93100"/>
              </a:xfrm>
              <a:custGeom>
                <a:rect b="b" l="l" r="r" t="t"/>
                <a:pathLst>
                  <a:path extrusionOk="0" h="3724" w="2742">
                    <a:moveTo>
                      <a:pt x="1" y="1"/>
                    </a:moveTo>
                    <a:lnTo>
                      <a:pt x="1111" y="1861"/>
                    </a:lnTo>
                    <a:lnTo>
                      <a:pt x="1" y="3723"/>
                    </a:lnTo>
                    <a:lnTo>
                      <a:pt x="1630" y="3723"/>
                    </a:lnTo>
                    <a:lnTo>
                      <a:pt x="2742" y="1861"/>
                    </a:lnTo>
                    <a:lnTo>
                      <a:pt x="1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2734800" y="2248775"/>
                <a:ext cx="68500" cy="93100"/>
              </a:xfrm>
              <a:custGeom>
                <a:rect b="b" l="l" r="r" t="t"/>
                <a:pathLst>
                  <a:path extrusionOk="0" h="3724" w="2740">
                    <a:moveTo>
                      <a:pt x="0" y="1"/>
                    </a:moveTo>
                    <a:lnTo>
                      <a:pt x="1110" y="1861"/>
                    </a:lnTo>
                    <a:lnTo>
                      <a:pt x="0" y="3723"/>
                    </a:lnTo>
                    <a:lnTo>
                      <a:pt x="1629" y="3723"/>
                    </a:lnTo>
                    <a:lnTo>
                      <a:pt x="2740" y="1861"/>
                    </a:lnTo>
                    <a:lnTo>
                      <a:pt x="16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2848975" y="2248775"/>
                <a:ext cx="68525" cy="93100"/>
              </a:xfrm>
              <a:custGeom>
                <a:rect b="b" l="l" r="r" t="t"/>
                <a:pathLst>
                  <a:path extrusionOk="0" h="3724" w="2741">
                    <a:moveTo>
                      <a:pt x="0" y="1"/>
                    </a:moveTo>
                    <a:lnTo>
                      <a:pt x="1110" y="1861"/>
                    </a:lnTo>
                    <a:lnTo>
                      <a:pt x="0" y="3723"/>
                    </a:lnTo>
                    <a:lnTo>
                      <a:pt x="1631" y="3723"/>
                    </a:lnTo>
                    <a:lnTo>
                      <a:pt x="2741" y="1861"/>
                    </a:lnTo>
                    <a:lnTo>
                      <a:pt x="1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2963175" y="2248775"/>
                <a:ext cx="68500" cy="93100"/>
              </a:xfrm>
              <a:custGeom>
                <a:rect b="b" l="l" r="r" t="t"/>
                <a:pathLst>
                  <a:path extrusionOk="0" h="3724" w="2740">
                    <a:moveTo>
                      <a:pt x="0" y="1"/>
                    </a:moveTo>
                    <a:lnTo>
                      <a:pt x="1111" y="1861"/>
                    </a:lnTo>
                    <a:lnTo>
                      <a:pt x="0" y="3723"/>
                    </a:lnTo>
                    <a:lnTo>
                      <a:pt x="1630" y="3723"/>
                    </a:lnTo>
                    <a:lnTo>
                      <a:pt x="2740" y="1861"/>
                    </a:lnTo>
                    <a:lnTo>
                      <a:pt x="1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3077375" y="2248775"/>
                <a:ext cx="68550" cy="93100"/>
              </a:xfrm>
              <a:custGeom>
                <a:rect b="b" l="l" r="r" t="t"/>
                <a:pathLst>
                  <a:path extrusionOk="0" h="3724" w="2742">
                    <a:moveTo>
                      <a:pt x="1" y="1"/>
                    </a:moveTo>
                    <a:lnTo>
                      <a:pt x="1112" y="1861"/>
                    </a:lnTo>
                    <a:lnTo>
                      <a:pt x="1" y="3723"/>
                    </a:lnTo>
                    <a:lnTo>
                      <a:pt x="1631" y="3723"/>
                    </a:lnTo>
                    <a:lnTo>
                      <a:pt x="2741" y="1861"/>
                    </a:lnTo>
                    <a:lnTo>
                      <a:pt x="1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pic>
        <p:nvPicPr>
          <p:cNvPr id="143" name="Google Shape;143;p6"/>
          <p:cNvPicPr preferRelativeResize="0"/>
          <p:nvPr/>
        </p:nvPicPr>
        <p:blipFill>
          <a:blip r:embed="rId2">
            <a:alphaModFix amt="51000"/>
          </a:blip>
          <a:stretch>
            <a:fillRect/>
          </a:stretch>
        </p:blipFill>
        <p:spPr>
          <a:xfrm>
            <a:off x="-1" y="0"/>
            <a:ext cx="9143998" cy="5143500"/>
          </a:xfrm>
          <a:prstGeom prst="rect">
            <a:avLst/>
          </a:prstGeom>
          <a:noFill/>
          <a:ln>
            <a:noFill/>
          </a:ln>
        </p:spPr>
      </p:pic>
      <p:sp>
        <p:nvSpPr>
          <p:cNvPr id="144" name="Google Shape;14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145" name="Google Shape;145;p6"/>
          <p:cNvGrpSpPr/>
          <p:nvPr/>
        </p:nvGrpSpPr>
        <p:grpSpPr>
          <a:xfrm>
            <a:off x="27863" y="269100"/>
            <a:ext cx="9571009" cy="4796609"/>
            <a:chOff x="27863" y="269100"/>
            <a:chExt cx="9571009" cy="4796609"/>
          </a:xfrm>
        </p:grpSpPr>
        <p:grpSp>
          <p:nvGrpSpPr>
            <p:cNvPr id="146" name="Google Shape;146;p6"/>
            <p:cNvGrpSpPr/>
            <p:nvPr/>
          </p:nvGrpSpPr>
          <p:grpSpPr>
            <a:xfrm>
              <a:off x="27863" y="269100"/>
              <a:ext cx="1370725" cy="540800"/>
              <a:chOff x="1442275" y="2891575"/>
              <a:chExt cx="1370725" cy="540800"/>
            </a:xfrm>
          </p:grpSpPr>
          <p:sp>
            <p:nvSpPr>
              <p:cNvPr id="147" name="Google Shape;147;p6"/>
              <p:cNvSpPr/>
              <p:nvPr/>
            </p:nvSpPr>
            <p:spPr>
              <a:xfrm>
                <a:off x="1494900" y="3227975"/>
                <a:ext cx="629300" cy="8500"/>
              </a:xfrm>
              <a:custGeom>
                <a:rect b="b" l="l" r="r" t="t"/>
                <a:pathLst>
                  <a:path extrusionOk="0" h="340" w="25172">
                    <a:moveTo>
                      <a:pt x="170" y="0"/>
                    </a:moveTo>
                    <a:cubicBezTo>
                      <a:pt x="76" y="0"/>
                      <a:pt x="1" y="76"/>
                      <a:pt x="1" y="170"/>
                    </a:cubicBezTo>
                    <a:cubicBezTo>
                      <a:pt x="1" y="263"/>
                      <a:pt x="76" y="340"/>
                      <a:pt x="170" y="340"/>
                    </a:cubicBezTo>
                    <a:lnTo>
                      <a:pt x="25003" y="340"/>
                    </a:lnTo>
                    <a:cubicBezTo>
                      <a:pt x="25097" y="340"/>
                      <a:pt x="25171" y="263"/>
                      <a:pt x="25171" y="170"/>
                    </a:cubicBezTo>
                    <a:cubicBezTo>
                      <a:pt x="25171" y="76"/>
                      <a:pt x="25095" y="0"/>
                      <a:pt x="250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2087875" y="3200175"/>
                <a:ext cx="64150" cy="64100"/>
              </a:xfrm>
              <a:custGeom>
                <a:rect b="b" l="l" r="r" t="t"/>
                <a:pathLst>
                  <a:path extrusionOk="0" h="2564" w="2566">
                    <a:moveTo>
                      <a:pt x="1284" y="0"/>
                    </a:moveTo>
                    <a:cubicBezTo>
                      <a:pt x="576" y="0"/>
                      <a:pt x="3" y="574"/>
                      <a:pt x="3" y="1282"/>
                    </a:cubicBezTo>
                    <a:cubicBezTo>
                      <a:pt x="1" y="1989"/>
                      <a:pt x="576" y="2564"/>
                      <a:pt x="1284" y="2564"/>
                    </a:cubicBezTo>
                    <a:cubicBezTo>
                      <a:pt x="1993" y="2564"/>
                      <a:pt x="2566" y="1990"/>
                      <a:pt x="2566" y="1282"/>
                    </a:cubicBezTo>
                    <a:cubicBezTo>
                      <a:pt x="2566" y="574"/>
                      <a:pt x="1993" y="0"/>
                      <a:pt x="12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2599250" y="2944225"/>
                <a:ext cx="185975" cy="8500"/>
              </a:xfrm>
              <a:custGeom>
                <a:rect b="b" l="l" r="r" t="t"/>
                <a:pathLst>
                  <a:path extrusionOk="0" h="340" w="7439">
                    <a:moveTo>
                      <a:pt x="171" y="1"/>
                    </a:moveTo>
                    <a:cubicBezTo>
                      <a:pt x="77" y="1"/>
                      <a:pt x="1" y="77"/>
                      <a:pt x="1" y="170"/>
                    </a:cubicBezTo>
                    <a:cubicBezTo>
                      <a:pt x="1" y="264"/>
                      <a:pt x="77" y="340"/>
                      <a:pt x="171" y="340"/>
                    </a:cubicBezTo>
                    <a:lnTo>
                      <a:pt x="7268" y="340"/>
                    </a:lnTo>
                    <a:cubicBezTo>
                      <a:pt x="7362" y="340"/>
                      <a:pt x="7439" y="264"/>
                      <a:pt x="7439" y="170"/>
                    </a:cubicBezTo>
                    <a:cubicBezTo>
                      <a:pt x="7439" y="77"/>
                      <a:pt x="7362" y="1"/>
                      <a:pt x="72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2748900" y="2916400"/>
                <a:ext cx="64100" cy="64075"/>
              </a:xfrm>
              <a:custGeom>
                <a:rect b="b" l="l" r="r" t="t"/>
                <a:pathLst>
                  <a:path extrusionOk="0" h="2563" w="2564">
                    <a:moveTo>
                      <a:pt x="1282" y="0"/>
                    </a:moveTo>
                    <a:cubicBezTo>
                      <a:pt x="574" y="0"/>
                      <a:pt x="0" y="573"/>
                      <a:pt x="0" y="1281"/>
                    </a:cubicBezTo>
                    <a:cubicBezTo>
                      <a:pt x="0" y="1990"/>
                      <a:pt x="574" y="2563"/>
                      <a:pt x="1282" y="2563"/>
                    </a:cubicBezTo>
                    <a:cubicBezTo>
                      <a:pt x="1990" y="2563"/>
                      <a:pt x="2564" y="1990"/>
                      <a:pt x="2564" y="1281"/>
                    </a:cubicBezTo>
                    <a:cubicBezTo>
                      <a:pt x="2564" y="573"/>
                      <a:pt x="1990" y="0"/>
                      <a:pt x="1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1737250" y="2944150"/>
                <a:ext cx="575300" cy="290800"/>
              </a:xfrm>
              <a:custGeom>
                <a:rect b="b" l="l" r="r" t="t"/>
                <a:pathLst>
                  <a:path extrusionOk="0" h="11632" w="23012">
                    <a:moveTo>
                      <a:pt x="11558" y="0"/>
                    </a:moveTo>
                    <a:cubicBezTo>
                      <a:pt x="11512" y="0"/>
                      <a:pt x="11470" y="20"/>
                      <a:pt x="11437" y="50"/>
                    </a:cubicBezTo>
                    <a:cubicBezTo>
                      <a:pt x="11437" y="50"/>
                      <a:pt x="8598" y="2885"/>
                      <a:pt x="5758" y="5719"/>
                    </a:cubicBezTo>
                    <a:cubicBezTo>
                      <a:pt x="1" y="11470"/>
                      <a:pt x="1" y="11470"/>
                      <a:pt x="50" y="11586"/>
                    </a:cubicBezTo>
                    <a:lnTo>
                      <a:pt x="213" y="11520"/>
                    </a:lnTo>
                    <a:lnTo>
                      <a:pt x="338" y="11632"/>
                    </a:lnTo>
                    <a:cubicBezTo>
                      <a:pt x="505" y="11444"/>
                      <a:pt x="7767" y="4196"/>
                      <a:pt x="11628" y="341"/>
                    </a:cubicBezTo>
                    <a:lnTo>
                      <a:pt x="22842" y="341"/>
                    </a:lnTo>
                    <a:cubicBezTo>
                      <a:pt x="22935" y="341"/>
                      <a:pt x="23011" y="265"/>
                      <a:pt x="23011" y="170"/>
                    </a:cubicBezTo>
                    <a:cubicBezTo>
                      <a:pt x="23011" y="76"/>
                      <a:pt x="22935" y="0"/>
                      <a:pt x="228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2291225" y="2931375"/>
                <a:ext cx="73900" cy="34125"/>
              </a:xfrm>
              <a:custGeom>
                <a:rect b="b" l="l" r="r" t="t"/>
                <a:pathLst>
                  <a:path extrusionOk="0" h="1365" w="2956">
                    <a:moveTo>
                      <a:pt x="683" y="0"/>
                    </a:moveTo>
                    <a:cubicBezTo>
                      <a:pt x="306" y="0"/>
                      <a:pt x="1" y="306"/>
                      <a:pt x="1" y="683"/>
                    </a:cubicBezTo>
                    <a:cubicBezTo>
                      <a:pt x="1" y="1059"/>
                      <a:pt x="306" y="1365"/>
                      <a:pt x="683" y="1365"/>
                    </a:cubicBezTo>
                    <a:lnTo>
                      <a:pt x="2274" y="1365"/>
                    </a:lnTo>
                    <a:cubicBezTo>
                      <a:pt x="2650" y="1365"/>
                      <a:pt x="2955" y="1060"/>
                      <a:pt x="2956" y="683"/>
                    </a:cubicBezTo>
                    <a:cubicBezTo>
                      <a:pt x="2956" y="306"/>
                      <a:pt x="2650" y="0"/>
                      <a:pt x="2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2406000" y="2931375"/>
                <a:ext cx="99775" cy="34125"/>
              </a:xfrm>
              <a:custGeom>
                <a:rect b="b" l="l" r="r" t="t"/>
                <a:pathLst>
                  <a:path extrusionOk="0" h="1365" w="3991">
                    <a:moveTo>
                      <a:pt x="684" y="0"/>
                    </a:moveTo>
                    <a:cubicBezTo>
                      <a:pt x="308" y="0"/>
                      <a:pt x="1" y="306"/>
                      <a:pt x="1" y="683"/>
                    </a:cubicBezTo>
                    <a:cubicBezTo>
                      <a:pt x="1" y="1059"/>
                      <a:pt x="308" y="1365"/>
                      <a:pt x="684" y="1365"/>
                    </a:cubicBezTo>
                    <a:lnTo>
                      <a:pt x="3309" y="1365"/>
                    </a:lnTo>
                    <a:cubicBezTo>
                      <a:pt x="3685" y="1365"/>
                      <a:pt x="3991" y="1060"/>
                      <a:pt x="3991" y="683"/>
                    </a:cubicBezTo>
                    <a:cubicBezTo>
                      <a:pt x="3991" y="306"/>
                      <a:pt x="3685" y="0"/>
                      <a:pt x="3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2546650" y="2931375"/>
                <a:ext cx="73925" cy="34125"/>
              </a:xfrm>
              <a:custGeom>
                <a:rect b="b" l="l" r="r" t="t"/>
                <a:pathLst>
                  <a:path extrusionOk="0" h="1365" w="2957">
                    <a:moveTo>
                      <a:pt x="684" y="0"/>
                    </a:moveTo>
                    <a:cubicBezTo>
                      <a:pt x="306" y="0"/>
                      <a:pt x="1" y="306"/>
                      <a:pt x="1" y="683"/>
                    </a:cubicBezTo>
                    <a:cubicBezTo>
                      <a:pt x="1" y="1059"/>
                      <a:pt x="306" y="1365"/>
                      <a:pt x="684" y="1365"/>
                    </a:cubicBezTo>
                    <a:lnTo>
                      <a:pt x="2275" y="1365"/>
                    </a:lnTo>
                    <a:cubicBezTo>
                      <a:pt x="2651" y="1365"/>
                      <a:pt x="2957" y="1060"/>
                      <a:pt x="2957" y="683"/>
                    </a:cubicBezTo>
                    <a:cubicBezTo>
                      <a:pt x="2957" y="306"/>
                      <a:pt x="2651" y="0"/>
                      <a:pt x="22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1906550" y="3227925"/>
                <a:ext cx="563675" cy="151925"/>
              </a:xfrm>
              <a:custGeom>
                <a:rect b="b" l="l" r="r" t="t"/>
                <a:pathLst>
                  <a:path extrusionOk="0" h="6077" w="22547">
                    <a:moveTo>
                      <a:pt x="187" y="0"/>
                    </a:moveTo>
                    <a:cubicBezTo>
                      <a:pt x="144" y="0"/>
                      <a:pt x="100" y="17"/>
                      <a:pt x="67" y="50"/>
                    </a:cubicBezTo>
                    <a:cubicBezTo>
                      <a:pt x="1" y="118"/>
                      <a:pt x="1" y="225"/>
                      <a:pt x="67" y="292"/>
                    </a:cubicBezTo>
                    <a:lnTo>
                      <a:pt x="5802" y="6026"/>
                    </a:lnTo>
                    <a:cubicBezTo>
                      <a:pt x="5834" y="6059"/>
                      <a:pt x="5878" y="6076"/>
                      <a:pt x="5922" y="6076"/>
                    </a:cubicBezTo>
                    <a:lnTo>
                      <a:pt x="22376" y="6076"/>
                    </a:lnTo>
                    <a:cubicBezTo>
                      <a:pt x="22471" y="6076"/>
                      <a:pt x="22547" y="5999"/>
                      <a:pt x="22545" y="5904"/>
                    </a:cubicBezTo>
                    <a:cubicBezTo>
                      <a:pt x="22545" y="5811"/>
                      <a:pt x="22469" y="5735"/>
                      <a:pt x="22375" y="5735"/>
                    </a:cubicBezTo>
                    <a:lnTo>
                      <a:pt x="5992" y="5735"/>
                    </a:lnTo>
                    <a:lnTo>
                      <a:pt x="307" y="50"/>
                    </a:lnTo>
                    <a:cubicBezTo>
                      <a:pt x="274" y="17"/>
                      <a:pt x="230" y="0"/>
                      <a:pt x="1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2433925" y="3343500"/>
                <a:ext cx="64075" cy="64100"/>
              </a:xfrm>
              <a:custGeom>
                <a:rect b="b" l="l" r="r" t="t"/>
                <a:pathLst>
                  <a:path extrusionOk="0" h="2564" w="2563">
                    <a:moveTo>
                      <a:pt x="1281" y="1"/>
                    </a:moveTo>
                    <a:cubicBezTo>
                      <a:pt x="573" y="1"/>
                      <a:pt x="0" y="574"/>
                      <a:pt x="0" y="1283"/>
                    </a:cubicBezTo>
                    <a:cubicBezTo>
                      <a:pt x="0" y="1990"/>
                      <a:pt x="573" y="2563"/>
                      <a:pt x="1281" y="2563"/>
                    </a:cubicBezTo>
                    <a:cubicBezTo>
                      <a:pt x="1990" y="2563"/>
                      <a:pt x="2563" y="1990"/>
                      <a:pt x="2563" y="1283"/>
                    </a:cubicBezTo>
                    <a:cubicBezTo>
                      <a:pt x="2563" y="574"/>
                      <a:pt x="1990" y="1"/>
                      <a:pt x="12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1969350" y="2891575"/>
                <a:ext cx="113700" cy="113725"/>
              </a:xfrm>
              <a:custGeom>
                <a:rect b="b" l="l" r="r" t="t"/>
                <a:pathLst>
                  <a:path extrusionOk="0" h="4549" w="4548">
                    <a:moveTo>
                      <a:pt x="2274" y="1"/>
                    </a:moveTo>
                    <a:cubicBezTo>
                      <a:pt x="1019" y="1"/>
                      <a:pt x="1" y="1019"/>
                      <a:pt x="1" y="2274"/>
                    </a:cubicBezTo>
                    <a:cubicBezTo>
                      <a:pt x="1" y="3530"/>
                      <a:pt x="1019" y="4548"/>
                      <a:pt x="2274" y="4548"/>
                    </a:cubicBezTo>
                    <a:cubicBezTo>
                      <a:pt x="3530" y="4548"/>
                      <a:pt x="4547" y="3530"/>
                      <a:pt x="4547" y="2274"/>
                    </a:cubicBezTo>
                    <a:cubicBezTo>
                      <a:pt x="4547" y="1019"/>
                      <a:pt x="3530" y="1"/>
                      <a:pt x="2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1442275" y="3175350"/>
                <a:ext cx="113725" cy="113725"/>
              </a:xfrm>
              <a:custGeom>
                <a:rect b="b" l="l" r="r" t="t"/>
                <a:pathLst>
                  <a:path extrusionOk="0" h="4549" w="4549">
                    <a:moveTo>
                      <a:pt x="2275" y="1"/>
                    </a:moveTo>
                    <a:cubicBezTo>
                      <a:pt x="1020" y="1"/>
                      <a:pt x="1" y="1019"/>
                      <a:pt x="1" y="2275"/>
                    </a:cubicBezTo>
                    <a:cubicBezTo>
                      <a:pt x="1" y="3531"/>
                      <a:pt x="1020" y="4548"/>
                      <a:pt x="2275" y="4548"/>
                    </a:cubicBezTo>
                    <a:cubicBezTo>
                      <a:pt x="3531" y="4548"/>
                      <a:pt x="4549" y="3531"/>
                      <a:pt x="4549" y="2275"/>
                    </a:cubicBezTo>
                    <a:cubicBezTo>
                      <a:pt x="4549" y="1019"/>
                      <a:pt x="3531" y="1"/>
                      <a:pt x="22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a:off x="1992225" y="3318725"/>
                <a:ext cx="124775" cy="113650"/>
              </a:xfrm>
              <a:custGeom>
                <a:rect b="b" l="l" r="r" t="t"/>
                <a:pathLst>
                  <a:path extrusionOk="0" h="4546" w="4991">
                    <a:moveTo>
                      <a:pt x="2496" y="0"/>
                    </a:moveTo>
                    <a:cubicBezTo>
                      <a:pt x="1914" y="0"/>
                      <a:pt x="1332" y="222"/>
                      <a:pt x="888" y="666"/>
                    </a:cubicBezTo>
                    <a:cubicBezTo>
                      <a:pt x="0" y="1553"/>
                      <a:pt x="0" y="2993"/>
                      <a:pt x="888" y="3880"/>
                    </a:cubicBezTo>
                    <a:cubicBezTo>
                      <a:pt x="1332" y="4324"/>
                      <a:pt x="1914" y="4546"/>
                      <a:pt x="2496" y="4546"/>
                    </a:cubicBezTo>
                    <a:cubicBezTo>
                      <a:pt x="3078" y="4546"/>
                      <a:pt x="3660" y="4324"/>
                      <a:pt x="4103" y="3880"/>
                    </a:cubicBezTo>
                    <a:cubicBezTo>
                      <a:pt x="4990" y="2993"/>
                      <a:pt x="4990" y="1554"/>
                      <a:pt x="4103" y="666"/>
                    </a:cubicBezTo>
                    <a:cubicBezTo>
                      <a:pt x="3660" y="222"/>
                      <a:pt x="3078" y="0"/>
                      <a:pt x="24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1685600" y="3175350"/>
                <a:ext cx="113675" cy="113725"/>
              </a:xfrm>
              <a:custGeom>
                <a:rect b="b" l="l" r="r" t="t"/>
                <a:pathLst>
                  <a:path extrusionOk="0" h="4549" w="4547">
                    <a:moveTo>
                      <a:pt x="2273" y="1"/>
                    </a:moveTo>
                    <a:cubicBezTo>
                      <a:pt x="1018" y="1"/>
                      <a:pt x="0" y="1019"/>
                      <a:pt x="0" y="2275"/>
                    </a:cubicBezTo>
                    <a:cubicBezTo>
                      <a:pt x="0" y="3531"/>
                      <a:pt x="1018" y="4548"/>
                      <a:pt x="2273" y="4548"/>
                    </a:cubicBezTo>
                    <a:cubicBezTo>
                      <a:pt x="3529" y="4548"/>
                      <a:pt x="4547" y="3531"/>
                      <a:pt x="4547" y="2275"/>
                    </a:cubicBezTo>
                    <a:cubicBezTo>
                      <a:pt x="4547" y="1019"/>
                      <a:pt x="3529" y="1"/>
                      <a:pt x="2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6"/>
            <p:cNvGrpSpPr/>
            <p:nvPr/>
          </p:nvGrpSpPr>
          <p:grpSpPr>
            <a:xfrm>
              <a:off x="7626428" y="4604005"/>
              <a:ext cx="1972443" cy="461704"/>
              <a:chOff x="5000750" y="481775"/>
              <a:chExt cx="1329050" cy="311100"/>
            </a:xfrm>
          </p:grpSpPr>
          <p:sp>
            <p:nvSpPr>
              <p:cNvPr id="162" name="Google Shape;162;p6"/>
              <p:cNvSpPr/>
              <p:nvPr/>
            </p:nvSpPr>
            <p:spPr>
              <a:xfrm>
                <a:off x="5026400" y="621850"/>
                <a:ext cx="1303400" cy="147700"/>
              </a:xfrm>
              <a:custGeom>
                <a:rect b="b" l="l" r="r" t="t"/>
                <a:pathLst>
                  <a:path extrusionOk="0" h="5908" w="52136">
                    <a:moveTo>
                      <a:pt x="24815" y="0"/>
                    </a:moveTo>
                    <a:lnTo>
                      <a:pt x="19094" y="5721"/>
                    </a:lnTo>
                    <a:lnTo>
                      <a:pt x="1" y="5721"/>
                    </a:lnTo>
                    <a:lnTo>
                      <a:pt x="1" y="5908"/>
                    </a:lnTo>
                    <a:lnTo>
                      <a:pt x="19170" y="5908"/>
                    </a:lnTo>
                    <a:lnTo>
                      <a:pt x="24891" y="186"/>
                    </a:lnTo>
                    <a:lnTo>
                      <a:pt x="52136" y="186"/>
                    </a:lnTo>
                    <a:cubicBezTo>
                      <a:pt x="52090" y="135"/>
                      <a:pt x="52060" y="69"/>
                      <a:pt x="52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5161775" y="575150"/>
                <a:ext cx="1109150" cy="147725"/>
              </a:xfrm>
              <a:custGeom>
                <a:rect b="b" l="l" r="r" t="t"/>
                <a:pathLst>
                  <a:path extrusionOk="0" h="5909" w="44366">
                    <a:moveTo>
                      <a:pt x="19400" y="1"/>
                    </a:moveTo>
                    <a:lnTo>
                      <a:pt x="13679" y="5722"/>
                    </a:lnTo>
                    <a:lnTo>
                      <a:pt x="1" y="5722"/>
                    </a:lnTo>
                    <a:lnTo>
                      <a:pt x="1" y="5908"/>
                    </a:lnTo>
                    <a:lnTo>
                      <a:pt x="13756" y="5908"/>
                    </a:lnTo>
                    <a:lnTo>
                      <a:pt x="19477" y="188"/>
                    </a:lnTo>
                    <a:lnTo>
                      <a:pt x="44350" y="188"/>
                    </a:lnTo>
                    <a:cubicBezTo>
                      <a:pt x="44343" y="125"/>
                      <a:pt x="44349" y="62"/>
                      <a:pt x="443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5270725" y="528425"/>
                <a:ext cx="949350" cy="147725"/>
              </a:xfrm>
              <a:custGeom>
                <a:rect b="b" l="l" r="r" t="t"/>
                <a:pathLst>
                  <a:path extrusionOk="0" h="5909" w="37974">
                    <a:moveTo>
                      <a:pt x="15042" y="1"/>
                    </a:moveTo>
                    <a:lnTo>
                      <a:pt x="9321" y="5722"/>
                    </a:lnTo>
                    <a:lnTo>
                      <a:pt x="0" y="5722"/>
                    </a:lnTo>
                    <a:lnTo>
                      <a:pt x="0" y="5908"/>
                    </a:lnTo>
                    <a:lnTo>
                      <a:pt x="9398" y="5908"/>
                    </a:lnTo>
                    <a:lnTo>
                      <a:pt x="15119" y="188"/>
                    </a:lnTo>
                    <a:lnTo>
                      <a:pt x="37974" y="188"/>
                    </a:lnTo>
                    <a:cubicBezTo>
                      <a:pt x="37954" y="128"/>
                      <a:pt x="37949" y="64"/>
                      <a:pt x="379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5360950" y="481775"/>
                <a:ext cx="831450" cy="147700"/>
              </a:xfrm>
              <a:custGeom>
                <a:rect b="b" l="l" r="r" t="t"/>
                <a:pathLst>
                  <a:path extrusionOk="0" h="5908" w="33258">
                    <a:moveTo>
                      <a:pt x="11433" y="0"/>
                    </a:moveTo>
                    <a:lnTo>
                      <a:pt x="5712" y="5722"/>
                    </a:lnTo>
                    <a:lnTo>
                      <a:pt x="0" y="5722"/>
                    </a:lnTo>
                    <a:lnTo>
                      <a:pt x="0" y="5908"/>
                    </a:lnTo>
                    <a:lnTo>
                      <a:pt x="5789" y="5908"/>
                    </a:lnTo>
                    <a:lnTo>
                      <a:pt x="11510" y="186"/>
                    </a:lnTo>
                    <a:lnTo>
                      <a:pt x="33257" y="186"/>
                    </a:lnTo>
                    <a:cubicBezTo>
                      <a:pt x="33236" y="125"/>
                      <a:pt x="33228" y="61"/>
                      <a:pt x="332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a:off x="5335300" y="601475"/>
                <a:ext cx="51375" cy="51375"/>
              </a:xfrm>
              <a:custGeom>
                <a:rect b="b" l="l" r="r" t="t"/>
                <a:pathLst>
                  <a:path extrusionOk="0" h="2055" w="2055">
                    <a:moveTo>
                      <a:pt x="2055" y="1027"/>
                    </a:moveTo>
                    <a:cubicBezTo>
                      <a:pt x="2055" y="1594"/>
                      <a:pt x="1596" y="2055"/>
                      <a:pt x="1027" y="2055"/>
                    </a:cubicBezTo>
                    <a:cubicBezTo>
                      <a:pt x="460" y="2055"/>
                      <a:pt x="0" y="1594"/>
                      <a:pt x="0" y="1027"/>
                    </a:cubicBezTo>
                    <a:cubicBezTo>
                      <a:pt x="0" y="460"/>
                      <a:pt x="459" y="0"/>
                      <a:pt x="1027" y="0"/>
                    </a:cubicBezTo>
                    <a:cubicBezTo>
                      <a:pt x="1594" y="0"/>
                      <a:pt x="2055" y="461"/>
                      <a:pt x="2055" y="10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5245025" y="648125"/>
                <a:ext cx="51400" cy="51400"/>
              </a:xfrm>
              <a:custGeom>
                <a:rect b="b" l="l" r="r" t="t"/>
                <a:pathLst>
                  <a:path extrusionOk="0" h="2056" w="2056">
                    <a:moveTo>
                      <a:pt x="2055" y="1028"/>
                    </a:moveTo>
                    <a:cubicBezTo>
                      <a:pt x="2055" y="1595"/>
                      <a:pt x="1595" y="2055"/>
                      <a:pt x="1028" y="2055"/>
                    </a:cubicBezTo>
                    <a:cubicBezTo>
                      <a:pt x="459" y="2055"/>
                      <a:pt x="1" y="1594"/>
                      <a:pt x="1" y="1028"/>
                    </a:cubicBezTo>
                    <a:cubicBezTo>
                      <a:pt x="1" y="462"/>
                      <a:pt x="459" y="1"/>
                      <a:pt x="1028" y="1"/>
                    </a:cubicBezTo>
                    <a:cubicBezTo>
                      <a:pt x="1595" y="1"/>
                      <a:pt x="2055" y="462"/>
                      <a:pt x="2055" y="10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5134550" y="694825"/>
                <a:ext cx="51400" cy="51400"/>
              </a:xfrm>
              <a:custGeom>
                <a:rect b="b" l="l" r="r" t="t"/>
                <a:pathLst>
                  <a:path extrusionOk="0" h="2056" w="2056">
                    <a:moveTo>
                      <a:pt x="2055" y="1028"/>
                    </a:moveTo>
                    <a:cubicBezTo>
                      <a:pt x="2055" y="1594"/>
                      <a:pt x="1594" y="2055"/>
                      <a:pt x="1028" y="2055"/>
                    </a:cubicBezTo>
                    <a:cubicBezTo>
                      <a:pt x="461" y="2055"/>
                      <a:pt x="0" y="1594"/>
                      <a:pt x="0" y="1028"/>
                    </a:cubicBezTo>
                    <a:cubicBezTo>
                      <a:pt x="0" y="461"/>
                      <a:pt x="461" y="0"/>
                      <a:pt x="1028" y="0"/>
                    </a:cubicBezTo>
                    <a:cubicBezTo>
                      <a:pt x="1595" y="0"/>
                      <a:pt x="2055" y="461"/>
                      <a:pt x="2055" y="10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5000750" y="741475"/>
                <a:ext cx="51400" cy="51400"/>
              </a:xfrm>
              <a:custGeom>
                <a:rect b="b" l="l" r="r" t="t"/>
                <a:pathLst>
                  <a:path extrusionOk="0" h="2056" w="2056">
                    <a:moveTo>
                      <a:pt x="2055" y="1028"/>
                    </a:moveTo>
                    <a:cubicBezTo>
                      <a:pt x="2055" y="1596"/>
                      <a:pt x="1596" y="2056"/>
                      <a:pt x="1028" y="2056"/>
                    </a:cubicBezTo>
                    <a:cubicBezTo>
                      <a:pt x="460" y="2056"/>
                      <a:pt x="0" y="1595"/>
                      <a:pt x="0" y="1028"/>
                    </a:cubicBezTo>
                    <a:cubicBezTo>
                      <a:pt x="0" y="462"/>
                      <a:pt x="460" y="1"/>
                      <a:pt x="1028" y="1"/>
                    </a:cubicBezTo>
                    <a:cubicBezTo>
                      <a:pt x="1596" y="1"/>
                      <a:pt x="2055" y="462"/>
                      <a:pt x="2055" y="10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0" name="Shape 170"/>
        <p:cNvGrpSpPr/>
        <p:nvPr/>
      </p:nvGrpSpPr>
      <p:grpSpPr>
        <a:xfrm>
          <a:off x="0" y="0"/>
          <a:ext cx="0" cy="0"/>
          <a:chOff x="0" y="0"/>
          <a:chExt cx="0" cy="0"/>
        </a:xfrm>
      </p:grpSpPr>
      <p:pic>
        <p:nvPicPr>
          <p:cNvPr id="171" name="Google Shape;171;p7"/>
          <p:cNvPicPr preferRelativeResize="0"/>
          <p:nvPr/>
        </p:nvPicPr>
        <p:blipFill>
          <a:blip r:embed="rId2">
            <a:alphaModFix amt="51000"/>
          </a:blip>
          <a:stretch>
            <a:fillRect/>
          </a:stretch>
        </p:blipFill>
        <p:spPr>
          <a:xfrm flipH="1">
            <a:off x="-1" y="0"/>
            <a:ext cx="9143998" cy="5143500"/>
          </a:xfrm>
          <a:prstGeom prst="rect">
            <a:avLst/>
          </a:prstGeom>
          <a:noFill/>
          <a:ln>
            <a:noFill/>
          </a:ln>
        </p:spPr>
      </p:pic>
      <p:sp>
        <p:nvSpPr>
          <p:cNvPr id="172" name="Google Shape;172;p7"/>
          <p:cNvSpPr txBox="1"/>
          <p:nvPr>
            <p:ph idx="1" type="subTitle"/>
          </p:nvPr>
        </p:nvSpPr>
        <p:spPr>
          <a:xfrm>
            <a:off x="983575" y="1987913"/>
            <a:ext cx="4064700" cy="19458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73" name="Google Shape;173;p7"/>
          <p:cNvSpPr txBox="1"/>
          <p:nvPr>
            <p:ph type="title"/>
          </p:nvPr>
        </p:nvSpPr>
        <p:spPr>
          <a:xfrm>
            <a:off x="983575" y="1209688"/>
            <a:ext cx="4064700" cy="572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74" name="Google Shape;174;p7"/>
          <p:cNvGrpSpPr/>
          <p:nvPr/>
        </p:nvGrpSpPr>
        <p:grpSpPr>
          <a:xfrm>
            <a:off x="-1577176" y="-155128"/>
            <a:ext cx="10721181" cy="4977916"/>
            <a:chOff x="-1577176" y="-155128"/>
            <a:chExt cx="10721181" cy="4977916"/>
          </a:xfrm>
        </p:grpSpPr>
        <p:grpSp>
          <p:nvGrpSpPr>
            <p:cNvPr id="175" name="Google Shape;175;p7"/>
            <p:cNvGrpSpPr/>
            <p:nvPr/>
          </p:nvGrpSpPr>
          <p:grpSpPr>
            <a:xfrm>
              <a:off x="-1577176" y="-155128"/>
              <a:ext cx="10721181" cy="1389260"/>
              <a:chOff x="1315400" y="393150"/>
              <a:chExt cx="3188550" cy="413175"/>
            </a:xfrm>
          </p:grpSpPr>
          <p:sp>
            <p:nvSpPr>
              <p:cNvPr id="176" name="Google Shape;176;p7"/>
              <p:cNvSpPr/>
              <p:nvPr/>
            </p:nvSpPr>
            <p:spPr>
              <a:xfrm>
                <a:off x="1315400" y="543550"/>
                <a:ext cx="3188550" cy="262775"/>
              </a:xfrm>
              <a:custGeom>
                <a:rect b="b" l="l" r="r" t="t"/>
                <a:pathLst>
                  <a:path extrusionOk="0" h="10511" w="127542">
                    <a:moveTo>
                      <a:pt x="71656" y="0"/>
                    </a:moveTo>
                    <a:lnTo>
                      <a:pt x="67050" y="4607"/>
                    </a:lnTo>
                    <a:lnTo>
                      <a:pt x="0" y="4607"/>
                    </a:lnTo>
                    <a:lnTo>
                      <a:pt x="0" y="4738"/>
                    </a:lnTo>
                    <a:lnTo>
                      <a:pt x="67104" y="4738"/>
                    </a:lnTo>
                    <a:lnTo>
                      <a:pt x="71711" y="132"/>
                    </a:lnTo>
                    <a:lnTo>
                      <a:pt x="91810" y="132"/>
                    </a:lnTo>
                    <a:lnTo>
                      <a:pt x="102189" y="10511"/>
                    </a:lnTo>
                    <a:lnTo>
                      <a:pt x="127541" y="10511"/>
                    </a:lnTo>
                    <a:lnTo>
                      <a:pt x="127541" y="10379"/>
                    </a:lnTo>
                    <a:lnTo>
                      <a:pt x="102244" y="10379"/>
                    </a:lnTo>
                    <a:lnTo>
                      <a:pt x="918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1315400" y="505925"/>
                <a:ext cx="3188550" cy="262825"/>
              </a:xfrm>
              <a:custGeom>
                <a:rect b="b" l="l" r="r" t="t"/>
                <a:pathLst>
                  <a:path extrusionOk="0" h="10513" w="127542">
                    <a:moveTo>
                      <a:pt x="71656" y="1"/>
                    </a:moveTo>
                    <a:lnTo>
                      <a:pt x="67050" y="4609"/>
                    </a:lnTo>
                    <a:lnTo>
                      <a:pt x="0" y="4609"/>
                    </a:lnTo>
                    <a:lnTo>
                      <a:pt x="0" y="4741"/>
                    </a:lnTo>
                    <a:lnTo>
                      <a:pt x="67104" y="4741"/>
                    </a:lnTo>
                    <a:lnTo>
                      <a:pt x="71711" y="132"/>
                    </a:lnTo>
                    <a:lnTo>
                      <a:pt x="91810" y="132"/>
                    </a:lnTo>
                    <a:lnTo>
                      <a:pt x="102189" y="10512"/>
                    </a:lnTo>
                    <a:lnTo>
                      <a:pt x="127541" y="10512"/>
                    </a:lnTo>
                    <a:lnTo>
                      <a:pt x="127541" y="10380"/>
                    </a:lnTo>
                    <a:lnTo>
                      <a:pt x="102244" y="10380"/>
                    </a:lnTo>
                    <a:lnTo>
                      <a:pt x="918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1315400" y="468350"/>
                <a:ext cx="3188550" cy="262800"/>
              </a:xfrm>
              <a:custGeom>
                <a:rect b="b" l="l" r="r" t="t"/>
                <a:pathLst>
                  <a:path extrusionOk="0" h="10512" w="127542">
                    <a:moveTo>
                      <a:pt x="71656" y="0"/>
                    </a:moveTo>
                    <a:lnTo>
                      <a:pt x="67050" y="4607"/>
                    </a:lnTo>
                    <a:lnTo>
                      <a:pt x="0" y="4607"/>
                    </a:lnTo>
                    <a:lnTo>
                      <a:pt x="0" y="4739"/>
                    </a:lnTo>
                    <a:lnTo>
                      <a:pt x="67104" y="4739"/>
                    </a:lnTo>
                    <a:lnTo>
                      <a:pt x="71711" y="131"/>
                    </a:lnTo>
                    <a:lnTo>
                      <a:pt x="91810" y="131"/>
                    </a:lnTo>
                    <a:lnTo>
                      <a:pt x="102189" y="10512"/>
                    </a:lnTo>
                    <a:lnTo>
                      <a:pt x="127541" y="10512"/>
                    </a:lnTo>
                    <a:lnTo>
                      <a:pt x="127541" y="10380"/>
                    </a:lnTo>
                    <a:lnTo>
                      <a:pt x="102244" y="10380"/>
                    </a:lnTo>
                    <a:lnTo>
                      <a:pt x="918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1315400" y="430750"/>
                <a:ext cx="3188550" cy="262800"/>
              </a:xfrm>
              <a:custGeom>
                <a:rect b="b" l="l" r="r" t="t"/>
                <a:pathLst>
                  <a:path extrusionOk="0" h="10512" w="127542">
                    <a:moveTo>
                      <a:pt x="71656" y="1"/>
                    </a:moveTo>
                    <a:lnTo>
                      <a:pt x="67050" y="4607"/>
                    </a:lnTo>
                    <a:lnTo>
                      <a:pt x="0" y="4607"/>
                    </a:lnTo>
                    <a:lnTo>
                      <a:pt x="0" y="4738"/>
                    </a:lnTo>
                    <a:lnTo>
                      <a:pt x="67104" y="4738"/>
                    </a:lnTo>
                    <a:lnTo>
                      <a:pt x="71711" y="132"/>
                    </a:lnTo>
                    <a:lnTo>
                      <a:pt x="91810" y="132"/>
                    </a:lnTo>
                    <a:lnTo>
                      <a:pt x="102189" y="10511"/>
                    </a:lnTo>
                    <a:lnTo>
                      <a:pt x="127541" y="10511"/>
                    </a:lnTo>
                    <a:lnTo>
                      <a:pt x="127541" y="10380"/>
                    </a:lnTo>
                    <a:lnTo>
                      <a:pt x="102244" y="10380"/>
                    </a:lnTo>
                    <a:lnTo>
                      <a:pt x="918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1315400" y="393150"/>
                <a:ext cx="3188550" cy="262800"/>
              </a:xfrm>
              <a:custGeom>
                <a:rect b="b" l="l" r="r" t="t"/>
                <a:pathLst>
                  <a:path extrusionOk="0" h="10512" w="127542">
                    <a:moveTo>
                      <a:pt x="71656" y="0"/>
                    </a:moveTo>
                    <a:lnTo>
                      <a:pt x="67050" y="4608"/>
                    </a:lnTo>
                    <a:lnTo>
                      <a:pt x="0" y="4608"/>
                    </a:lnTo>
                    <a:lnTo>
                      <a:pt x="0" y="4739"/>
                    </a:lnTo>
                    <a:lnTo>
                      <a:pt x="67104" y="4739"/>
                    </a:lnTo>
                    <a:lnTo>
                      <a:pt x="71711" y="132"/>
                    </a:lnTo>
                    <a:lnTo>
                      <a:pt x="91810" y="132"/>
                    </a:lnTo>
                    <a:lnTo>
                      <a:pt x="102189" y="10512"/>
                    </a:lnTo>
                    <a:lnTo>
                      <a:pt x="127541" y="10512"/>
                    </a:lnTo>
                    <a:lnTo>
                      <a:pt x="127541" y="10379"/>
                    </a:lnTo>
                    <a:lnTo>
                      <a:pt x="102244" y="10379"/>
                    </a:lnTo>
                    <a:lnTo>
                      <a:pt x="918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7"/>
            <p:cNvGrpSpPr/>
            <p:nvPr/>
          </p:nvGrpSpPr>
          <p:grpSpPr>
            <a:xfrm>
              <a:off x="236825" y="4385213"/>
              <a:ext cx="1622200" cy="437575"/>
              <a:chOff x="3109550" y="3432375"/>
              <a:chExt cx="1622200" cy="437575"/>
            </a:xfrm>
          </p:grpSpPr>
          <p:sp>
            <p:nvSpPr>
              <p:cNvPr id="182" name="Google Shape;182;p7"/>
              <p:cNvSpPr/>
              <p:nvPr/>
            </p:nvSpPr>
            <p:spPr>
              <a:xfrm>
                <a:off x="3980725" y="3817350"/>
                <a:ext cx="727150" cy="7350"/>
              </a:xfrm>
              <a:custGeom>
                <a:rect b="b" l="l" r="r" t="t"/>
                <a:pathLst>
                  <a:path extrusionOk="0" h="294" w="29086">
                    <a:moveTo>
                      <a:pt x="148" y="0"/>
                    </a:moveTo>
                    <a:cubicBezTo>
                      <a:pt x="66" y="0"/>
                      <a:pt x="1" y="65"/>
                      <a:pt x="1" y="147"/>
                    </a:cubicBezTo>
                    <a:cubicBezTo>
                      <a:pt x="1" y="228"/>
                      <a:pt x="66" y="294"/>
                      <a:pt x="148" y="294"/>
                    </a:cubicBezTo>
                    <a:lnTo>
                      <a:pt x="28937" y="294"/>
                    </a:lnTo>
                    <a:cubicBezTo>
                      <a:pt x="29019" y="294"/>
                      <a:pt x="29084" y="226"/>
                      <a:pt x="29085" y="147"/>
                    </a:cubicBezTo>
                    <a:cubicBezTo>
                      <a:pt x="29085" y="65"/>
                      <a:pt x="29020" y="0"/>
                      <a:pt x="28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4676550" y="3793425"/>
                <a:ext cx="55200" cy="55200"/>
              </a:xfrm>
              <a:custGeom>
                <a:rect b="b" l="l" r="r" t="t"/>
                <a:pathLst>
                  <a:path extrusionOk="0" h="2208" w="2208">
                    <a:moveTo>
                      <a:pt x="1104" y="0"/>
                    </a:moveTo>
                    <a:cubicBezTo>
                      <a:pt x="495" y="0"/>
                      <a:pt x="1" y="494"/>
                      <a:pt x="1" y="1104"/>
                    </a:cubicBezTo>
                    <a:cubicBezTo>
                      <a:pt x="1" y="1713"/>
                      <a:pt x="495" y="2207"/>
                      <a:pt x="1104" y="2207"/>
                    </a:cubicBezTo>
                    <a:cubicBezTo>
                      <a:pt x="1713" y="2207"/>
                      <a:pt x="2208" y="1713"/>
                      <a:pt x="2208" y="1104"/>
                    </a:cubicBezTo>
                    <a:cubicBezTo>
                      <a:pt x="2208" y="494"/>
                      <a:pt x="1713" y="0"/>
                      <a:pt x="1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3154450" y="3477650"/>
                <a:ext cx="347750" cy="347050"/>
              </a:xfrm>
              <a:custGeom>
                <a:rect b="b" l="l" r="r" t="t"/>
                <a:pathLst>
                  <a:path extrusionOk="0" h="13882" w="13910">
                    <a:moveTo>
                      <a:pt x="162" y="0"/>
                    </a:moveTo>
                    <a:cubicBezTo>
                      <a:pt x="124" y="0"/>
                      <a:pt x="86" y="15"/>
                      <a:pt x="57" y="43"/>
                    </a:cubicBezTo>
                    <a:cubicBezTo>
                      <a:pt x="1" y="100"/>
                      <a:pt x="1" y="193"/>
                      <a:pt x="57" y="251"/>
                    </a:cubicBezTo>
                    <a:lnTo>
                      <a:pt x="13645" y="13838"/>
                    </a:lnTo>
                    <a:cubicBezTo>
                      <a:pt x="13674" y="13866"/>
                      <a:pt x="13711" y="13882"/>
                      <a:pt x="13749" y="13882"/>
                    </a:cubicBezTo>
                    <a:cubicBezTo>
                      <a:pt x="13787" y="13882"/>
                      <a:pt x="13824" y="13866"/>
                      <a:pt x="13852" y="13838"/>
                    </a:cubicBezTo>
                    <a:cubicBezTo>
                      <a:pt x="13910" y="13781"/>
                      <a:pt x="13910" y="13687"/>
                      <a:pt x="13852" y="13629"/>
                    </a:cubicBezTo>
                    <a:lnTo>
                      <a:pt x="266" y="43"/>
                    </a:lnTo>
                    <a:cubicBezTo>
                      <a:pt x="237" y="15"/>
                      <a:pt x="199" y="0"/>
                      <a:pt x="1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3483475" y="3806300"/>
                <a:ext cx="63625" cy="29400"/>
              </a:xfrm>
              <a:custGeom>
                <a:rect b="b" l="l" r="r" t="t"/>
                <a:pathLst>
                  <a:path extrusionOk="0" h="1176" w="2545">
                    <a:moveTo>
                      <a:pt x="588" y="1"/>
                    </a:moveTo>
                    <a:cubicBezTo>
                      <a:pt x="263" y="1"/>
                      <a:pt x="1" y="264"/>
                      <a:pt x="1" y="589"/>
                    </a:cubicBezTo>
                    <a:cubicBezTo>
                      <a:pt x="1" y="913"/>
                      <a:pt x="263" y="1176"/>
                      <a:pt x="588" y="1176"/>
                    </a:cubicBezTo>
                    <a:lnTo>
                      <a:pt x="1957" y="1176"/>
                    </a:lnTo>
                    <a:cubicBezTo>
                      <a:pt x="2283" y="1176"/>
                      <a:pt x="2545" y="913"/>
                      <a:pt x="2545" y="589"/>
                    </a:cubicBezTo>
                    <a:cubicBezTo>
                      <a:pt x="2545" y="264"/>
                      <a:pt x="2283"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3605675" y="3806300"/>
                <a:ext cx="271225" cy="29400"/>
              </a:xfrm>
              <a:custGeom>
                <a:rect b="b" l="l" r="r" t="t"/>
                <a:pathLst>
                  <a:path extrusionOk="0" h="1176" w="10849">
                    <a:moveTo>
                      <a:pt x="587" y="1"/>
                    </a:moveTo>
                    <a:cubicBezTo>
                      <a:pt x="264" y="1"/>
                      <a:pt x="0" y="264"/>
                      <a:pt x="0" y="589"/>
                    </a:cubicBezTo>
                    <a:cubicBezTo>
                      <a:pt x="0" y="913"/>
                      <a:pt x="264" y="1176"/>
                      <a:pt x="587" y="1176"/>
                    </a:cubicBezTo>
                    <a:lnTo>
                      <a:pt x="3666" y="1176"/>
                    </a:lnTo>
                    <a:cubicBezTo>
                      <a:pt x="3990" y="1176"/>
                      <a:pt x="4253" y="913"/>
                      <a:pt x="4253" y="589"/>
                    </a:cubicBezTo>
                    <a:cubicBezTo>
                      <a:pt x="4253" y="264"/>
                      <a:pt x="3990" y="1"/>
                      <a:pt x="3666" y="1"/>
                    </a:cubicBezTo>
                    <a:close/>
                    <a:moveTo>
                      <a:pt x="7184" y="1"/>
                    </a:moveTo>
                    <a:cubicBezTo>
                      <a:pt x="6859" y="1"/>
                      <a:pt x="6597" y="264"/>
                      <a:pt x="6597" y="589"/>
                    </a:cubicBezTo>
                    <a:cubicBezTo>
                      <a:pt x="6597" y="913"/>
                      <a:pt x="6859" y="1176"/>
                      <a:pt x="7184" y="1176"/>
                    </a:cubicBezTo>
                    <a:lnTo>
                      <a:pt x="10262" y="1176"/>
                    </a:lnTo>
                    <a:cubicBezTo>
                      <a:pt x="10587" y="1176"/>
                      <a:pt x="10849" y="913"/>
                      <a:pt x="10849" y="589"/>
                    </a:cubicBezTo>
                    <a:cubicBezTo>
                      <a:pt x="10849" y="264"/>
                      <a:pt x="10587" y="1"/>
                      <a:pt x="10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3935475" y="3806300"/>
                <a:ext cx="63625" cy="29400"/>
              </a:xfrm>
              <a:custGeom>
                <a:rect b="b" l="l" r="r" t="t"/>
                <a:pathLst>
                  <a:path extrusionOk="0" h="1176" w="2545">
                    <a:moveTo>
                      <a:pt x="588" y="1"/>
                    </a:moveTo>
                    <a:cubicBezTo>
                      <a:pt x="263" y="1"/>
                      <a:pt x="1" y="264"/>
                      <a:pt x="1" y="589"/>
                    </a:cubicBezTo>
                    <a:cubicBezTo>
                      <a:pt x="1" y="913"/>
                      <a:pt x="264" y="1176"/>
                      <a:pt x="588" y="1176"/>
                    </a:cubicBezTo>
                    <a:lnTo>
                      <a:pt x="1958" y="1176"/>
                    </a:lnTo>
                    <a:cubicBezTo>
                      <a:pt x="2282" y="1176"/>
                      <a:pt x="2545" y="913"/>
                      <a:pt x="2545" y="589"/>
                    </a:cubicBezTo>
                    <a:cubicBezTo>
                      <a:pt x="2545" y="264"/>
                      <a:pt x="2283" y="1"/>
                      <a:pt x="1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3109550" y="3432375"/>
                <a:ext cx="97875" cy="97875"/>
              </a:xfrm>
              <a:custGeom>
                <a:rect b="b" l="l" r="r" t="t"/>
                <a:pathLst>
                  <a:path extrusionOk="0" h="3915" w="3915">
                    <a:moveTo>
                      <a:pt x="1958" y="1"/>
                    </a:moveTo>
                    <a:cubicBezTo>
                      <a:pt x="877" y="1"/>
                      <a:pt x="1" y="877"/>
                      <a:pt x="1" y="1958"/>
                    </a:cubicBezTo>
                    <a:cubicBezTo>
                      <a:pt x="1" y="3038"/>
                      <a:pt x="877" y="3915"/>
                      <a:pt x="1958" y="3915"/>
                    </a:cubicBezTo>
                    <a:cubicBezTo>
                      <a:pt x="3039" y="3915"/>
                      <a:pt x="3914" y="3038"/>
                      <a:pt x="3914" y="1958"/>
                    </a:cubicBezTo>
                    <a:cubicBezTo>
                      <a:pt x="3914" y="877"/>
                      <a:pt x="3039" y="1"/>
                      <a:pt x="1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4183025" y="3772075"/>
                <a:ext cx="97875" cy="97875"/>
              </a:xfrm>
              <a:custGeom>
                <a:rect b="b" l="l" r="r" t="t"/>
                <a:pathLst>
                  <a:path extrusionOk="0" h="3915" w="3915">
                    <a:moveTo>
                      <a:pt x="1957" y="1"/>
                    </a:moveTo>
                    <a:cubicBezTo>
                      <a:pt x="877" y="1"/>
                      <a:pt x="1" y="876"/>
                      <a:pt x="1" y="1958"/>
                    </a:cubicBezTo>
                    <a:cubicBezTo>
                      <a:pt x="1" y="3038"/>
                      <a:pt x="877" y="3915"/>
                      <a:pt x="1957" y="3915"/>
                    </a:cubicBezTo>
                    <a:cubicBezTo>
                      <a:pt x="3038" y="3915"/>
                      <a:pt x="3914" y="3038"/>
                      <a:pt x="3914" y="1958"/>
                    </a:cubicBezTo>
                    <a:cubicBezTo>
                      <a:pt x="3914" y="876"/>
                      <a:pt x="3038"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4392475" y="3772075"/>
                <a:ext cx="97850" cy="97875"/>
              </a:xfrm>
              <a:custGeom>
                <a:rect b="b" l="l" r="r" t="t"/>
                <a:pathLst>
                  <a:path extrusionOk="0" h="3915" w="3914">
                    <a:moveTo>
                      <a:pt x="1957" y="1"/>
                    </a:moveTo>
                    <a:cubicBezTo>
                      <a:pt x="876" y="1"/>
                      <a:pt x="0" y="876"/>
                      <a:pt x="0" y="1958"/>
                    </a:cubicBezTo>
                    <a:cubicBezTo>
                      <a:pt x="0" y="3038"/>
                      <a:pt x="876" y="3915"/>
                      <a:pt x="1957" y="3915"/>
                    </a:cubicBezTo>
                    <a:cubicBezTo>
                      <a:pt x="3038" y="3915"/>
                      <a:pt x="3914" y="3038"/>
                      <a:pt x="3914" y="1958"/>
                    </a:cubicBezTo>
                    <a:cubicBezTo>
                      <a:pt x="3914" y="876"/>
                      <a:pt x="3038"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1" name="Google Shape;191;p7"/>
          <p:cNvSpPr/>
          <p:nvPr>
            <p:ph idx="2" type="pic"/>
          </p:nvPr>
        </p:nvSpPr>
        <p:spPr>
          <a:xfrm>
            <a:off x="5373425" y="539500"/>
            <a:ext cx="2787000" cy="4064400"/>
          </a:xfrm>
          <a:prstGeom prst="roundRect">
            <a:avLst>
              <a:gd fmla="val 16667" name="adj"/>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2" name="Shape 192"/>
        <p:cNvGrpSpPr/>
        <p:nvPr/>
      </p:nvGrpSpPr>
      <p:grpSpPr>
        <a:xfrm>
          <a:off x="0" y="0"/>
          <a:ext cx="0" cy="0"/>
          <a:chOff x="0" y="0"/>
          <a:chExt cx="0" cy="0"/>
        </a:xfrm>
      </p:grpSpPr>
      <p:pic>
        <p:nvPicPr>
          <p:cNvPr id="193" name="Google Shape;193;p8"/>
          <p:cNvPicPr preferRelativeResize="0"/>
          <p:nvPr/>
        </p:nvPicPr>
        <p:blipFill>
          <a:blip r:embed="rId2">
            <a:alphaModFix amt="50000"/>
          </a:blip>
          <a:stretch>
            <a:fillRect/>
          </a:stretch>
        </p:blipFill>
        <p:spPr>
          <a:xfrm>
            <a:off x="-1" y="0"/>
            <a:ext cx="9143998" cy="5143500"/>
          </a:xfrm>
          <a:prstGeom prst="rect">
            <a:avLst/>
          </a:prstGeom>
          <a:noFill/>
          <a:ln>
            <a:noFill/>
          </a:ln>
        </p:spPr>
      </p:pic>
      <p:sp>
        <p:nvSpPr>
          <p:cNvPr id="194" name="Google Shape;194;p8"/>
          <p:cNvSpPr txBox="1"/>
          <p:nvPr>
            <p:ph type="title"/>
          </p:nvPr>
        </p:nvSpPr>
        <p:spPr>
          <a:xfrm>
            <a:off x="3922675"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95" name="Google Shape;195;p8"/>
          <p:cNvGrpSpPr/>
          <p:nvPr/>
        </p:nvGrpSpPr>
        <p:grpSpPr>
          <a:xfrm>
            <a:off x="-937275" y="251463"/>
            <a:ext cx="9368050" cy="4640573"/>
            <a:chOff x="-937275" y="251463"/>
            <a:chExt cx="9368050" cy="4640573"/>
          </a:xfrm>
        </p:grpSpPr>
        <p:pic>
          <p:nvPicPr>
            <p:cNvPr id="196" name="Google Shape;196;p8"/>
            <p:cNvPicPr preferRelativeResize="0"/>
            <p:nvPr/>
          </p:nvPicPr>
          <p:blipFill>
            <a:blip r:embed="rId3">
              <a:alphaModFix/>
            </a:blip>
            <a:stretch>
              <a:fillRect/>
            </a:stretch>
          </p:blipFill>
          <p:spPr>
            <a:xfrm>
              <a:off x="-937275" y="251463"/>
              <a:ext cx="4640573" cy="4640573"/>
            </a:xfrm>
            <a:prstGeom prst="rect">
              <a:avLst/>
            </a:prstGeom>
            <a:noFill/>
            <a:ln>
              <a:noFill/>
            </a:ln>
          </p:spPr>
        </p:pic>
        <p:grpSp>
          <p:nvGrpSpPr>
            <p:cNvPr id="197" name="Google Shape;197;p8"/>
            <p:cNvGrpSpPr/>
            <p:nvPr/>
          </p:nvGrpSpPr>
          <p:grpSpPr>
            <a:xfrm>
              <a:off x="7398975" y="464425"/>
              <a:ext cx="1031800" cy="150150"/>
              <a:chOff x="3128400" y="1326350"/>
              <a:chExt cx="1031800" cy="150150"/>
            </a:xfrm>
          </p:grpSpPr>
          <p:sp>
            <p:nvSpPr>
              <p:cNvPr id="198" name="Google Shape;198;p8"/>
              <p:cNvSpPr/>
              <p:nvPr/>
            </p:nvSpPr>
            <p:spPr>
              <a:xfrm>
                <a:off x="3128400" y="1326350"/>
                <a:ext cx="110525" cy="150150"/>
              </a:xfrm>
              <a:custGeom>
                <a:rect b="b" l="l" r="r" t="t"/>
                <a:pathLst>
                  <a:path extrusionOk="0" h="6006" w="4421">
                    <a:moveTo>
                      <a:pt x="0" y="0"/>
                    </a:moveTo>
                    <a:lnTo>
                      <a:pt x="1793" y="3004"/>
                    </a:lnTo>
                    <a:lnTo>
                      <a:pt x="0" y="6006"/>
                    </a:lnTo>
                    <a:lnTo>
                      <a:pt x="2630" y="6006"/>
                    </a:lnTo>
                    <a:lnTo>
                      <a:pt x="4420" y="3004"/>
                    </a:lnTo>
                    <a:lnTo>
                      <a:pt x="26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3312650" y="1326350"/>
                <a:ext cx="110550" cy="150150"/>
              </a:xfrm>
              <a:custGeom>
                <a:rect b="b" l="l" r="r" t="t"/>
                <a:pathLst>
                  <a:path extrusionOk="0" h="6006" w="4422">
                    <a:moveTo>
                      <a:pt x="1" y="0"/>
                    </a:moveTo>
                    <a:lnTo>
                      <a:pt x="1793" y="3004"/>
                    </a:lnTo>
                    <a:lnTo>
                      <a:pt x="1" y="6006"/>
                    </a:lnTo>
                    <a:lnTo>
                      <a:pt x="2630" y="6006"/>
                    </a:lnTo>
                    <a:lnTo>
                      <a:pt x="4421" y="3004"/>
                    </a:lnTo>
                    <a:lnTo>
                      <a:pt x="26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3496900" y="1326350"/>
                <a:ext cx="110525" cy="150150"/>
              </a:xfrm>
              <a:custGeom>
                <a:rect b="b" l="l" r="r" t="t"/>
                <a:pathLst>
                  <a:path extrusionOk="0" h="6006" w="4421">
                    <a:moveTo>
                      <a:pt x="1" y="0"/>
                    </a:moveTo>
                    <a:lnTo>
                      <a:pt x="1791" y="3004"/>
                    </a:lnTo>
                    <a:lnTo>
                      <a:pt x="1" y="6006"/>
                    </a:lnTo>
                    <a:lnTo>
                      <a:pt x="2630" y="6006"/>
                    </a:lnTo>
                    <a:lnTo>
                      <a:pt x="4421" y="3004"/>
                    </a:lnTo>
                    <a:lnTo>
                      <a:pt x="26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3681150" y="1326350"/>
                <a:ext cx="110525" cy="150150"/>
              </a:xfrm>
              <a:custGeom>
                <a:rect b="b" l="l" r="r" t="t"/>
                <a:pathLst>
                  <a:path extrusionOk="0" h="6006" w="4421">
                    <a:moveTo>
                      <a:pt x="0" y="0"/>
                    </a:moveTo>
                    <a:lnTo>
                      <a:pt x="1791" y="3004"/>
                    </a:lnTo>
                    <a:lnTo>
                      <a:pt x="0" y="6006"/>
                    </a:lnTo>
                    <a:lnTo>
                      <a:pt x="2629" y="6006"/>
                    </a:lnTo>
                    <a:lnTo>
                      <a:pt x="4421" y="3004"/>
                    </a:lnTo>
                    <a:lnTo>
                      <a:pt x="26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3865375" y="1326350"/>
                <a:ext cx="110575" cy="150150"/>
              </a:xfrm>
              <a:custGeom>
                <a:rect b="b" l="l" r="r" t="t"/>
                <a:pathLst>
                  <a:path extrusionOk="0" h="6006" w="4423">
                    <a:moveTo>
                      <a:pt x="0" y="0"/>
                    </a:moveTo>
                    <a:lnTo>
                      <a:pt x="1793" y="3004"/>
                    </a:lnTo>
                    <a:lnTo>
                      <a:pt x="0" y="6006"/>
                    </a:lnTo>
                    <a:lnTo>
                      <a:pt x="2630" y="6006"/>
                    </a:lnTo>
                    <a:lnTo>
                      <a:pt x="4423" y="3004"/>
                    </a:lnTo>
                    <a:lnTo>
                      <a:pt x="26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4049625" y="1326350"/>
                <a:ext cx="110575" cy="150150"/>
              </a:xfrm>
              <a:custGeom>
                <a:rect b="b" l="l" r="r" t="t"/>
                <a:pathLst>
                  <a:path extrusionOk="0" h="6006" w="4423">
                    <a:moveTo>
                      <a:pt x="1" y="0"/>
                    </a:moveTo>
                    <a:lnTo>
                      <a:pt x="1792" y="3004"/>
                    </a:lnTo>
                    <a:lnTo>
                      <a:pt x="1" y="6006"/>
                    </a:lnTo>
                    <a:lnTo>
                      <a:pt x="2631" y="6006"/>
                    </a:lnTo>
                    <a:lnTo>
                      <a:pt x="4422" y="3004"/>
                    </a:lnTo>
                    <a:lnTo>
                      <a:pt x="26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4" name="Shape 204"/>
        <p:cNvGrpSpPr/>
        <p:nvPr/>
      </p:nvGrpSpPr>
      <p:grpSpPr>
        <a:xfrm>
          <a:off x="0" y="0"/>
          <a:ext cx="0" cy="0"/>
          <a:chOff x="0" y="0"/>
          <a:chExt cx="0" cy="0"/>
        </a:xfrm>
      </p:grpSpPr>
      <p:pic>
        <p:nvPicPr>
          <p:cNvPr id="205" name="Google Shape;205;p9"/>
          <p:cNvPicPr preferRelativeResize="0"/>
          <p:nvPr/>
        </p:nvPicPr>
        <p:blipFill>
          <a:blip r:embed="rId2">
            <a:alphaModFix amt="49000"/>
          </a:blip>
          <a:stretch>
            <a:fillRect/>
          </a:stretch>
        </p:blipFill>
        <p:spPr>
          <a:xfrm rot="10800000">
            <a:off x="-1" y="0"/>
            <a:ext cx="9143998" cy="5143500"/>
          </a:xfrm>
          <a:prstGeom prst="rect">
            <a:avLst/>
          </a:prstGeom>
          <a:noFill/>
          <a:ln>
            <a:noFill/>
          </a:ln>
        </p:spPr>
      </p:pic>
      <p:sp>
        <p:nvSpPr>
          <p:cNvPr id="206" name="Google Shape;206;p9"/>
          <p:cNvSpPr txBox="1"/>
          <p:nvPr>
            <p:ph type="title"/>
          </p:nvPr>
        </p:nvSpPr>
        <p:spPr>
          <a:xfrm>
            <a:off x="3557875" y="134505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07" name="Google Shape;207;p9"/>
          <p:cNvSpPr txBox="1"/>
          <p:nvPr>
            <p:ph idx="1" type="subTitle"/>
          </p:nvPr>
        </p:nvSpPr>
        <p:spPr>
          <a:xfrm>
            <a:off x="3557875" y="3309450"/>
            <a:ext cx="4872900" cy="489000"/>
          </a:xfrm>
          <a:prstGeom prst="rect">
            <a:avLst/>
          </a:prstGeom>
          <a:solidFill>
            <a:schemeClr val="lt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08" name="Google Shape;208;p9"/>
          <p:cNvGrpSpPr/>
          <p:nvPr/>
        </p:nvGrpSpPr>
        <p:grpSpPr>
          <a:xfrm>
            <a:off x="-22850" y="-22850"/>
            <a:ext cx="3580725" cy="5173975"/>
            <a:chOff x="-22850" y="-22850"/>
            <a:chExt cx="3580725" cy="5173975"/>
          </a:xfrm>
        </p:grpSpPr>
        <p:pic>
          <p:nvPicPr>
            <p:cNvPr id="209" name="Google Shape;209;p9"/>
            <p:cNvPicPr preferRelativeResize="0"/>
            <p:nvPr/>
          </p:nvPicPr>
          <p:blipFill rotWithShape="1">
            <a:blip r:embed="rId3">
              <a:alphaModFix/>
            </a:blip>
            <a:srcRect b="0" l="17852" r="1547" t="23605"/>
            <a:stretch/>
          </p:blipFill>
          <p:spPr>
            <a:xfrm rot="-5400000">
              <a:off x="-869000" y="823300"/>
              <a:ext cx="5173975" cy="3481676"/>
            </a:xfrm>
            <a:prstGeom prst="rect">
              <a:avLst/>
            </a:prstGeom>
            <a:noFill/>
            <a:ln>
              <a:noFill/>
            </a:ln>
          </p:spPr>
        </p:pic>
        <p:grpSp>
          <p:nvGrpSpPr>
            <p:cNvPr id="210" name="Google Shape;210;p9"/>
            <p:cNvGrpSpPr/>
            <p:nvPr/>
          </p:nvGrpSpPr>
          <p:grpSpPr>
            <a:xfrm>
              <a:off x="1774800" y="450600"/>
              <a:ext cx="1783075" cy="177800"/>
              <a:chOff x="4561725" y="1146400"/>
              <a:chExt cx="1783075" cy="177800"/>
            </a:xfrm>
          </p:grpSpPr>
          <p:sp>
            <p:nvSpPr>
              <p:cNvPr id="211" name="Google Shape;211;p9"/>
              <p:cNvSpPr/>
              <p:nvPr/>
            </p:nvSpPr>
            <p:spPr>
              <a:xfrm>
                <a:off x="4561725" y="1146400"/>
                <a:ext cx="284925" cy="177800"/>
              </a:xfrm>
              <a:custGeom>
                <a:rect b="b" l="l" r="r" t="t"/>
                <a:pathLst>
                  <a:path extrusionOk="0" h="7112" w="11397">
                    <a:moveTo>
                      <a:pt x="1" y="0"/>
                    </a:moveTo>
                    <a:lnTo>
                      <a:pt x="6853" y="7111"/>
                    </a:lnTo>
                    <a:lnTo>
                      <a:pt x="11396" y="7111"/>
                    </a:lnTo>
                    <a:lnTo>
                      <a:pt x="4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4775700" y="1146400"/>
                <a:ext cx="284975" cy="177800"/>
              </a:xfrm>
              <a:custGeom>
                <a:rect b="b" l="l" r="r" t="t"/>
                <a:pathLst>
                  <a:path extrusionOk="0" h="7112" w="11399">
                    <a:moveTo>
                      <a:pt x="1" y="0"/>
                    </a:moveTo>
                    <a:lnTo>
                      <a:pt x="6855" y="7111"/>
                    </a:lnTo>
                    <a:lnTo>
                      <a:pt x="11398" y="7111"/>
                    </a:lnTo>
                    <a:lnTo>
                      <a:pt x="45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4989750" y="1146400"/>
                <a:ext cx="284950" cy="177800"/>
              </a:xfrm>
              <a:custGeom>
                <a:rect b="b" l="l" r="r" t="t"/>
                <a:pathLst>
                  <a:path extrusionOk="0" h="7112" w="11398">
                    <a:moveTo>
                      <a:pt x="0" y="0"/>
                    </a:moveTo>
                    <a:lnTo>
                      <a:pt x="6855" y="7111"/>
                    </a:lnTo>
                    <a:lnTo>
                      <a:pt x="11398" y="7111"/>
                    </a:lnTo>
                    <a:lnTo>
                      <a:pt x="4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5203775" y="1146400"/>
                <a:ext cx="284925" cy="177800"/>
              </a:xfrm>
              <a:custGeom>
                <a:rect b="b" l="l" r="r" t="t"/>
                <a:pathLst>
                  <a:path extrusionOk="0" h="7112" w="11397">
                    <a:moveTo>
                      <a:pt x="0" y="0"/>
                    </a:moveTo>
                    <a:lnTo>
                      <a:pt x="6855" y="7111"/>
                    </a:lnTo>
                    <a:lnTo>
                      <a:pt x="11397" y="7111"/>
                    </a:lnTo>
                    <a:lnTo>
                      <a:pt x="4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p:nvPr/>
            </p:nvSpPr>
            <p:spPr>
              <a:xfrm>
                <a:off x="5417775" y="1146400"/>
                <a:ext cx="284975" cy="177800"/>
              </a:xfrm>
              <a:custGeom>
                <a:rect b="b" l="l" r="r" t="t"/>
                <a:pathLst>
                  <a:path extrusionOk="0" h="7112" w="11399">
                    <a:moveTo>
                      <a:pt x="1" y="0"/>
                    </a:moveTo>
                    <a:lnTo>
                      <a:pt x="6856" y="7111"/>
                    </a:lnTo>
                    <a:lnTo>
                      <a:pt x="11398" y="7111"/>
                    </a:lnTo>
                    <a:lnTo>
                      <a:pt x="45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5631800" y="1146400"/>
                <a:ext cx="284975" cy="177800"/>
              </a:xfrm>
              <a:custGeom>
                <a:rect b="b" l="l" r="r" t="t"/>
                <a:pathLst>
                  <a:path extrusionOk="0" h="7112" w="11399">
                    <a:moveTo>
                      <a:pt x="1" y="0"/>
                    </a:moveTo>
                    <a:lnTo>
                      <a:pt x="6855" y="7111"/>
                    </a:lnTo>
                    <a:lnTo>
                      <a:pt x="11398" y="7111"/>
                    </a:lnTo>
                    <a:lnTo>
                      <a:pt x="45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a:off x="5845850" y="1146400"/>
                <a:ext cx="284950" cy="177800"/>
              </a:xfrm>
              <a:custGeom>
                <a:rect b="b" l="l" r="r" t="t"/>
                <a:pathLst>
                  <a:path extrusionOk="0" h="7112" w="11398">
                    <a:moveTo>
                      <a:pt x="0" y="0"/>
                    </a:moveTo>
                    <a:lnTo>
                      <a:pt x="6854" y="7111"/>
                    </a:lnTo>
                    <a:lnTo>
                      <a:pt x="11398" y="7111"/>
                    </a:lnTo>
                    <a:lnTo>
                      <a:pt x="4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a:off x="6059875" y="1146400"/>
                <a:ext cx="284925" cy="177800"/>
              </a:xfrm>
              <a:custGeom>
                <a:rect b="b" l="l" r="r" t="t"/>
                <a:pathLst>
                  <a:path extrusionOk="0" h="7112" w="11397">
                    <a:moveTo>
                      <a:pt x="0" y="0"/>
                    </a:moveTo>
                    <a:lnTo>
                      <a:pt x="6854" y="7111"/>
                    </a:lnTo>
                    <a:lnTo>
                      <a:pt x="11397" y="7111"/>
                    </a:lnTo>
                    <a:lnTo>
                      <a:pt x="4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10"/>
          <p:cNvSpPr/>
          <p:nvPr>
            <p:ph idx="2" type="pic"/>
          </p:nvPr>
        </p:nvSpPr>
        <p:spPr>
          <a:xfrm>
            <a:off x="0" y="0"/>
            <a:ext cx="9144000" cy="5143500"/>
          </a:xfrm>
          <a:prstGeom prst="rect">
            <a:avLst/>
          </a:prstGeom>
          <a:noFill/>
          <a:ln>
            <a:noFill/>
          </a:ln>
        </p:spPr>
      </p:sp>
      <p:sp>
        <p:nvSpPr>
          <p:cNvPr id="221" name="Google Shape;221;p10"/>
          <p:cNvSpPr txBox="1"/>
          <p:nvPr>
            <p:ph type="title"/>
          </p:nvPr>
        </p:nvSpPr>
        <p:spPr>
          <a:xfrm>
            <a:off x="720000" y="4014450"/>
            <a:ext cx="7704000" cy="572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chibsted Grotesk"/>
              <a:buNone/>
              <a:defRPr sz="3000">
                <a:solidFill>
                  <a:schemeClr val="dk1"/>
                </a:solidFill>
                <a:latin typeface="Schibsted Grotesk"/>
                <a:ea typeface="Schibsted Grotesk"/>
                <a:cs typeface="Schibsted Grotesk"/>
                <a:sym typeface="Schibsted Grotesk"/>
              </a:defRPr>
            </a:lvl1pPr>
            <a:lvl2pPr lvl="1" rtl="0">
              <a:spcBef>
                <a:spcPts val="0"/>
              </a:spcBef>
              <a:spcAft>
                <a:spcPts val="0"/>
              </a:spcAft>
              <a:buClr>
                <a:schemeClr val="dk1"/>
              </a:buClr>
              <a:buSzPts val="3000"/>
              <a:buFont typeface="Schibsted Grotesk"/>
              <a:buNone/>
              <a:defRPr sz="3000">
                <a:solidFill>
                  <a:schemeClr val="dk1"/>
                </a:solidFill>
                <a:latin typeface="Schibsted Grotesk"/>
                <a:ea typeface="Schibsted Grotesk"/>
                <a:cs typeface="Schibsted Grotesk"/>
                <a:sym typeface="Schibsted Grotesk"/>
              </a:defRPr>
            </a:lvl2pPr>
            <a:lvl3pPr lvl="2" rtl="0">
              <a:spcBef>
                <a:spcPts val="0"/>
              </a:spcBef>
              <a:spcAft>
                <a:spcPts val="0"/>
              </a:spcAft>
              <a:buClr>
                <a:schemeClr val="dk1"/>
              </a:buClr>
              <a:buSzPts val="3000"/>
              <a:buFont typeface="Schibsted Grotesk"/>
              <a:buNone/>
              <a:defRPr sz="3000">
                <a:solidFill>
                  <a:schemeClr val="dk1"/>
                </a:solidFill>
                <a:latin typeface="Schibsted Grotesk"/>
                <a:ea typeface="Schibsted Grotesk"/>
                <a:cs typeface="Schibsted Grotesk"/>
                <a:sym typeface="Schibsted Grotesk"/>
              </a:defRPr>
            </a:lvl3pPr>
            <a:lvl4pPr lvl="3" rtl="0">
              <a:spcBef>
                <a:spcPts val="0"/>
              </a:spcBef>
              <a:spcAft>
                <a:spcPts val="0"/>
              </a:spcAft>
              <a:buClr>
                <a:schemeClr val="dk1"/>
              </a:buClr>
              <a:buSzPts val="3000"/>
              <a:buFont typeface="Schibsted Grotesk"/>
              <a:buNone/>
              <a:defRPr sz="3000">
                <a:solidFill>
                  <a:schemeClr val="dk1"/>
                </a:solidFill>
                <a:latin typeface="Schibsted Grotesk"/>
                <a:ea typeface="Schibsted Grotesk"/>
                <a:cs typeface="Schibsted Grotesk"/>
                <a:sym typeface="Schibsted Grotesk"/>
              </a:defRPr>
            </a:lvl4pPr>
            <a:lvl5pPr lvl="4" rtl="0">
              <a:spcBef>
                <a:spcPts val="0"/>
              </a:spcBef>
              <a:spcAft>
                <a:spcPts val="0"/>
              </a:spcAft>
              <a:buClr>
                <a:schemeClr val="dk1"/>
              </a:buClr>
              <a:buSzPts val="3000"/>
              <a:buFont typeface="Schibsted Grotesk"/>
              <a:buNone/>
              <a:defRPr sz="3000">
                <a:solidFill>
                  <a:schemeClr val="dk1"/>
                </a:solidFill>
                <a:latin typeface="Schibsted Grotesk"/>
                <a:ea typeface="Schibsted Grotesk"/>
                <a:cs typeface="Schibsted Grotesk"/>
                <a:sym typeface="Schibsted Grotesk"/>
              </a:defRPr>
            </a:lvl5pPr>
            <a:lvl6pPr lvl="5" rtl="0">
              <a:spcBef>
                <a:spcPts val="0"/>
              </a:spcBef>
              <a:spcAft>
                <a:spcPts val="0"/>
              </a:spcAft>
              <a:buClr>
                <a:schemeClr val="dk1"/>
              </a:buClr>
              <a:buSzPts val="3000"/>
              <a:buFont typeface="Schibsted Grotesk"/>
              <a:buNone/>
              <a:defRPr sz="3000">
                <a:solidFill>
                  <a:schemeClr val="dk1"/>
                </a:solidFill>
                <a:latin typeface="Schibsted Grotesk"/>
                <a:ea typeface="Schibsted Grotesk"/>
                <a:cs typeface="Schibsted Grotesk"/>
                <a:sym typeface="Schibsted Grotesk"/>
              </a:defRPr>
            </a:lvl6pPr>
            <a:lvl7pPr lvl="6" rtl="0">
              <a:spcBef>
                <a:spcPts val="0"/>
              </a:spcBef>
              <a:spcAft>
                <a:spcPts val="0"/>
              </a:spcAft>
              <a:buClr>
                <a:schemeClr val="dk1"/>
              </a:buClr>
              <a:buSzPts val="3000"/>
              <a:buFont typeface="Schibsted Grotesk"/>
              <a:buNone/>
              <a:defRPr sz="3000">
                <a:solidFill>
                  <a:schemeClr val="dk1"/>
                </a:solidFill>
                <a:latin typeface="Schibsted Grotesk"/>
                <a:ea typeface="Schibsted Grotesk"/>
                <a:cs typeface="Schibsted Grotesk"/>
                <a:sym typeface="Schibsted Grotesk"/>
              </a:defRPr>
            </a:lvl7pPr>
            <a:lvl8pPr lvl="7" rtl="0">
              <a:spcBef>
                <a:spcPts val="0"/>
              </a:spcBef>
              <a:spcAft>
                <a:spcPts val="0"/>
              </a:spcAft>
              <a:buClr>
                <a:schemeClr val="dk1"/>
              </a:buClr>
              <a:buSzPts val="3000"/>
              <a:buFont typeface="Schibsted Grotesk"/>
              <a:buNone/>
              <a:defRPr sz="3000">
                <a:solidFill>
                  <a:schemeClr val="dk1"/>
                </a:solidFill>
                <a:latin typeface="Schibsted Grotesk"/>
                <a:ea typeface="Schibsted Grotesk"/>
                <a:cs typeface="Schibsted Grotesk"/>
                <a:sym typeface="Schibsted Grotesk"/>
              </a:defRPr>
            </a:lvl8pPr>
            <a:lvl9pPr lvl="8" rtl="0">
              <a:spcBef>
                <a:spcPts val="0"/>
              </a:spcBef>
              <a:spcAft>
                <a:spcPts val="0"/>
              </a:spcAft>
              <a:buClr>
                <a:schemeClr val="dk1"/>
              </a:buClr>
              <a:buSzPts val="3000"/>
              <a:buFont typeface="Schibsted Grotesk"/>
              <a:buNone/>
              <a:defRPr sz="3000">
                <a:solidFill>
                  <a:schemeClr val="dk1"/>
                </a:solidFill>
                <a:latin typeface="Schibsted Grotesk"/>
                <a:ea typeface="Schibsted Grotesk"/>
                <a:cs typeface="Schibsted Grotesk"/>
                <a:sym typeface="Schibsted Grotesk"/>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1pPr>
            <a:lvl2pPr indent="-304800" lvl="1" marL="91440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2pPr>
            <a:lvl3pPr indent="-304800" lvl="2" marL="137160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3pPr>
            <a:lvl4pPr indent="-304800" lvl="3" marL="182880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4pPr>
            <a:lvl5pPr indent="-304800" lvl="4" marL="228600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5pPr>
            <a:lvl6pPr indent="-304800" lvl="5" marL="274320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6pPr>
            <a:lvl7pPr indent="-304800" lvl="6" marL="320040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7pPr>
            <a:lvl8pPr indent="-304800" lvl="7" marL="365760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8pPr>
            <a:lvl9pPr indent="-304800" lvl="8" marL="411480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5.png"/><Relationship Id="rId6"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9.png"/><Relationship Id="rId5" Type="http://schemas.openxmlformats.org/officeDocument/2006/relationships/image" Target="../media/image27.png"/><Relationship Id="rId6"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4.png"/><Relationship Id="rId6"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8.png"/><Relationship Id="rId4" Type="http://schemas.openxmlformats.org/officeDocument/2006/relationships/image" Target="../media/image33.png"/><Relationship Id="rId5" Type="http://schemas.openxmlformats.org/officeDocument/2006/relationships/image" Target="../media/image36.pn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2" name="Shape 652"/>
        <p:cNvGrpSpPr/>
        <p:nvPr/>
      </p:nvGrpSpPr>
      <p:grpSpPr>
        <a:xfrm>
          <a:off x="0" y="0"/>
          <a:ext cx="0" cy="0"/>
          <a:chOff x="0" y="0"/>
          <a:chExt cx="0" cy="0"/>
        </a:xfrm>
      </p:grpSpPr>
      <p:sp>
        <p:nvSpPr>
          <p:cNvPr id="653" name="Google Shape;653;p25"/>
          <p:cNvSpPr txBox="1"/>
          <p:nvPr>
            <p:ph type="ctrTitle"/>
          </p:nvPr>
        </p:nvSpPr>
        <p:spPr>
          <a:xfrm>
            <a:off x="2592925" y="773100"/>
            <a:ext cx="6184800" cy="262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t>Classification of Street View House Numbers Using PyTorch</a:t>
            </a:r>
            <a:endParaRPr b="1" sz="3700"/>
          </a:p>
        </p:txBody>
      </p:sp>
      <p:sp>
        <p:nvSpPr>
          <p:cNvPr id="654" name="Google Shape;654;p25"/>
          <p:cNvSpPr txBox="1"/>
          <p:nvPr>
            <p:ph idx="1" type="subTitle"/>
          </p:nvPr>
        </p:nvSpPr>
        <p:spPr>
          <a:xfrm>
            <a:off x="3467100" y="3644175"/>
            <a:ext cx="4963800" cy="45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DC027534 Ruoxuan Li no.6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pic>
        <p:nvPicPr>
          <p:cNvPr id="770" name="Google Shape;770;p34"/>
          <p:cNvPicPr preferRelativeResize="0"/>
          <p:nvPr/>
        </p:nvPicPr>
        <p:blipFill>
          <a:blip r:embed="rId3">
            <a:alphaModFix/>
          </a:blip>
          <a:stretch>
            <a:fillRect/>
          </a:stretch>
        </p:blipFill>
        <p:spPr>
          <a:xfrm>
            <a:off x="452438" y="519625"/>
            <a:ext cx="8239125" cy="742950"/>
          </a:xfrm>
          <a:prstGeom prst="rect">
            <a:avLst/>
          </a:prstGeom>
          <a:noFill/>
          <a:ln>
            <a:noFill/>
          </a:ln>
        </p:spPr>
      </p:pic>
      <p:pic>
        <p:nvPicPr>
          <p:cNvPr id="771" name="Google Shape;771;p34"/>
          <p:cNvPicPr preferRelativeResize="0"/>
          <p:nvPr/>
        </p:nvPicPr>
        <p:blipFill>
          <a:blip r:embed="rId4">
            <a:alphaModFix/>
          </a:blip>
          <a:stretch>
            <a:fillRect/>
          </a:stretch>
        </p:blipFill>
        <p:spPr>
          <a:xfrm>
            <a:off x="140925" y="1721650"/>
            <a:ext cx="2774550" cy="2304300"/>
          </a:xfrm>
          <a:prstGeom prst="rect">
            <a:avLst/>
          </a:prstGeom>
          <a:noFill/>
          <a:ln>
            <a:noFill/>
          </a:ln>
        </p:spPr>
      </p:pic>
      <p:pic>
        <p:nvPicPr>
          <p:cNvPr id="772" name="Google Shape;772;p34"/>
          <p:cNvPicPr preferRelativeResize="0"/>
          <p:nvPr/>
        </p:nvPicPr>
        <p:blipFill>
          <a:blip r:embed="rId5">
            <a:alphaModFix/>
          </a:blip>
          <a:stretch>
            <a:fillRect/>
          </a:stretch>
        </p:blipFill>
        <p:spPr>
          <a:xfrm>
            <a:off x="3061711" y="1721650"/>
            <a:ext cx="2896589" cy="2304300"/>
          </a:xfrm>
          <a:prstGeom prst="rect">
            <a:avLst/>
          </a:prstGeom>
          <a:noFill/>
          <a:ln>
            <a:noFill/>
          </a:ln>
        </p:spPr>
      </p:pic>
      <p:pic>
        <p:nvPicPr>
          <p:cNvPr id="773" name="Google Shape;773;p34"/>
          <p:cNvPicPr preferRelativeResize="0"/>
          <p:nvPr/>
        </p:nvPicPr>
        <p:blipFill>
          <a:blip r:embed="rId6">
            <a:alphaModFix/>
          </a:blip>
          <a:stretch>
            <a:fillRect/>
          </a:stretch>
        </p:blipFill>
        <p:spPr>
          <a:xfrm>
            <a:off x="6172550" y="1721648"/>
            <a:ext cx="2919350" cy="2304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pic>
        <p:nvPicPr>
          <p:cNvPr id="778" name="Google Shape;778;p35"/>
          <p:cNvPicPr preferRelativeResize="0"/>
          <p:nvPr/>
        </p:nvPicPr>
        <p:blipFill>
          <a:blip r:embed="rId3">
            <a:alphaModFix/>
          </a:blip>
          <a:stretch>
            <a:fillRect/>
          </a:stretch>
        </p:blipFill>
        <p:spPr>
          <a:xfrm>
            <a:off x="452438" y="416350"/>
            <a:ext cx="8239125" cy="1028700"/>
          </a:xfrm>
          <a:prstGeom prst="rect">
            <a:avLst/>
          </a:prstGeom>
          <a:noFill/>
          <a:ln>
            <a:noFill/>
          </a:ln>
        </p:spPr>
      </p:pic>
      <p:pic>
        <p:nvPicPr>
          <p:cNvPr id="779" name="Google Shape;779;p35"/>
          <p:cNvPicPr preferRelativeResize="0"/>
          <p:nvPr/>
        </p:nvPicPr>
        <p:blipFill>
          <a:blip r:embed="rId4">
            <a:alphaModFix/>
          </a:blip>
          <a:stretch>
            <a:fillRect/>
          </a:stretch>
        </p:blipFill>
        <p:spPr>
          <a:xfrm>
            <a:off x="165263" y="1781938"/>
            <a:ext cx="2795075" cy="2245218"/>
          </a:xfrm>
          <a:prstGeom prst="rect">
            <a:avLst/>
          </a:prstGeom>
          <a:noFill/>
          <a:ln>
            <a:noFill/>
          </a:ln>
        </p:spPr>
      </p:pic>
      <p:pic>
        <p:nvPicPr>
          <p:cNvPr id="780" name="Google Shape;780;p35"/>
          <p:cNvPicPr preferRelativeResize="0"/>
          <p:nvPr/>
        </p:nvPicPr>
        <p:blipFill>
          <a:blip r:embed="rId5">
            <a:alphaModFix/>
          </a:blip>
          <a:stretch>
            <a:fillRect/>
          </a:stretch>
        </p:blipFill>
        <p:spPr>
          <a:xfrm>
            <a:off x="3174463" y="1783525"/>
            <a:ext cx="2795075" cy="2242050"/>
          </a:xfrm>
          <a:prstGeom prst="rect">
            <a:avLst/>
          </a:prstGeom>
          <a:noFill/>
          <a:ln>
            <a:noFill/>
          </a:ln>
        </p:spPr>
      </p:pic>
      <p:pic>
        <p:nvPicPr>
          <p:cNvPr id="781" name="Google Shape;781;p35"/>
          <p:cNvPicPr preferRelativeResize="0"/>
          <p:nvPr/>
        </p:nvPicPr>
        <p:blipFill>
          <a:blip r:embed="rId6">
            <a:alphaModFix/>
          </a:blip>
          <a:stretch>
            <a:fillRect/>
          </a:stretch>
        </p:blipFill>
        <p:spPr>
          <a:xfrm>
            <a:off x="6183663" y="1783525"/>
            <a:ext cx="2795075" cy="22140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pic>
        <p:nvPicPr>
          <p:cNvPr id="786" name="Google Shape;786;p36"/>
          <p:cNvPicPr preferRelativeResize="0"/>
          <p:nvPr/>
        </p:nvPicPr>
        <p:blipFill>
          <a:blip r:embed="rId3">
            <a:alphaModFix/>
          </a:blip>
          <a:stretch>
            <a:fillRect/>
          </a:stretch>
        </p:blipFill>
        <p:spPr>
          <a:xfrm>
            <a:off x="452438" y="450775"/>
            <a:ext cx="8239125" cy="1028700"/>
          </a:xfrm>
          <a:prstGeom prst="rect">
            <a:avLst/>
          </a:prstGeom>
          <a:noFill/>
          <a:ln>
            <a:noFill/>
          </a:ln>
        </p:spPr>
      </p:pic>
      <p:pic>
        <p:nvPicPr>
          <p:cNvPr id="787" name="Google Shape;787;p36"/>
          <p:cNvPicPr preferRelativeResize="0"/>
          <p:nvPr/>
        </p:nvPicPr>
        <p:blipFill>
          <a:blip r:embed="rId4">
            <a:alphaModFix/>
          </a:blip>
          <a:stretch>
            <a:fillRect/>
          </a:stretch>
        </p:blipFill>
        <p:spPr>
          <a:xfrm>
            <a:off x="83550" y="1976150"/>
            <a:ext cx="2684450" cy="2180275"/>
          </a:xfrm>
          <a:prstGeom prst="rect">
            <a:avLst/>
          </a:prstGeom>
          <a:noFill/>
          <a:ln>
            <a:noFill/>
          </a:ln>
        </p:spPr>
      </p:pic>
      <p:pic>
        <p:nvPicPr>
          <p:cNvPr id="788" name="Google Shape;788;p36"/>
          <p:cNvPicPr preferRelativeResize="0"/>
          <p:nvPr/>
        </p:nvPicPr>
        <p:blipFill>
          <a:blip r:embed="rId5">
            <a:alphaModFix/>
          </a:blip>
          <a:stretch>
            <a:fillRect/>
          </a:stretch>
        </p:blipFill>
        <p:spPr>
          <a:xfrm>
            <a:off x="2983533" y="1976150"/>
            <a:ext cx="2847267" cy="2180275"/>
          </a:xfrm>
          <a:prstGeom prst="rect">
            <a:avLst/>
          </a:prstGeom>
          <a:noFill/>
          <a:ln>
            <a:noFill/>
          </a:ln>
        </p:spPr>
      </p:pic>
      <p:pic>
        <p:nvPicPr>
          <p:cNvPr id="789" name="Google Shape;789;p36"/>
          <p:cNvPicPr preferRelativeResize="0"/>
          <p:nvPr/>
        </p:nvPicPr>
        <p:blipFill>
          <a:blip r:embed="rId6">
            <a:alphaModFix/>
          </a:blip>
          <a:stretch>
            <a:fillRect/>
          </a:stretch>
        </p:blipFill>
        <p:spPr>
          <a:xfrm>
            <a:off x="6113100" y="1985651"/>
            <a:ext cx="2847275" cy="21612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pic>
        <p:nvPicPr>
          <p:cNvPr id="794" name="Google Shape;794;p37"/>
          <p:cNvPicPr preferRelativeResize="0"/>
          <p:nvPr/>
        </p:nvPicPr>
        <p:blipFill>
          <a:blip r:embed="rId3">
            <a:alphaModFix/>
          </a:blip>
          <a:stretch>
            <a:fillRect/>
          </a:stretch>
        </p:blipFill>
        <p:spPr>
          <a:xfrm>
            <a:off x="452438" y="473725"/>
            <a:ext cx="8239125" cy="1028700"/>
          </a:xfrm>
          <a:prstGeom prst="rect">
            <a:avLst/>
          </a:prstGeom>
          <a:noFill/>
          <a:ln>
            <a:noFill/>
          </a:ln>
        </p:spPr>
      </p:pic>
      <p:pic>
        <p:nvPicPr>
          <p:cNvPr id="795" name="Google Shape;795;p37"/>
          <p:cNvPicPr preferRelativeResize="0"/>
          <p:nvPr/>
        </p:nvPicPr>
        <p:blipFill>
          <a:blip r:embed="rId4">
            <a:alphaModFix/>
          </a:blip>
          <a:stretch>
            <a:fillRect/>
          </a:stretch>
        </p:blipFill>
        <p:spPr>
          <a:xfrm>
            <a:off x="138125" y="1849900"/>
            <a:ext cx="2780700" cy="2255213"/>
          </a:xfrm>
          <a:prstGeom prst="rect">
            <a:avLst/>
          </a:prstGeom>
          <a:noFill/>
          <a:ln>
            <a:noFill/>
          </a:ln>
        </p:spPr>
      </p:pic>
      <p:pic>
        <p:nvPicPr>
          <p:cNvPr id="796" name="Google Shape;796;p37"/>
          <p:cNvPicPr preferRelativeResize="0"/>
          <p:nvPr/>
        </p:nvPicPr>
        <p:blipFill>
          <a:blip r:embed="rId5">
            <a:alphaModFix/>
          </a:blip>
          <a:stretch>
            <a:fillRect/>
          </a:stretch>
        </p:blipFill>
        <p:spPr>
          <a:xfrm>
            <a:off x="3265400" y="1868938"/>
            <a:ext cx="2780700" cy="2217150"/>
          </a:xfrm>
          <a:prstGeom prst="rect">
            <a:avLst/>
          </a:prstGeom>
          <a:noFill/>
          <a:ln>
            <a:noFill/>
          </a:ln>
        </p:spPr>
      </p:pic>
      <p:pic>
        <p:nvPicPr>
          <p:cNvPr id="797" name="Google Shape;797;p37"/>
          <p:cNvPicPr preferRelativeResize="0"/>
          <p:nvPr/>
        </p:nvPicPr>
        <p:blipFill>
          <a:blip r:embed="rId6">
            <a:alphaModFix/>
          </a:blip>
          <a:stretch>
            <a:fillRect/>
          </a:stretch>
        </p:blipFill>
        <p:spPr>
          <a:xfrm>
            <a:off x="6263625" y="1909163"/>
            <a:ext cx="2742240" cy="2136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Adam optimizes better than SGD</a:t>
            </a:r>
            <a:endParaRPr/>
          </a:p>
        </p:txBody>
      </p:sp>
      <p:graphicFrame>
        <p:nvGraphicFramePr>
          <p:cNvPr id="803" name="Google Shape;803;p38"/>
          <p:cNvGraphicFramePr/>
          <p:nvPr/>
        </p:nvGraphicFramePr>
        <p:xfrm>
          <a:off x="720000" y="1699575"/>
          <a:ext cx="3000000" cy="3000000"/>
        </p:xfrm>
        <a:graphic>
          <a:graphicData uri="http://schemas.openxmlformats.org/drawingml/2006/table">
            <a:tbl>
              <a:tblPr>
                <a:noFill/>
                <a:tableStyleId>{67A2DCB8-ABE9-4EBE-AD07-434732263C61}</a:tableStyleId>
              </a:tblPr>
              <a:tblGrid>
                <a:gridCol w="2619875"/>
                <a:gridCol w="5084125"/>
              </a:tblGrid>
              <a:tr h="361525">
                <a:tc>
                  <a:txBody>
                    <a:bodyPr/>
                    <a:lstStyle/>
                    <a:p>
                      <a:pPr indent="0" lvl="0" marL="0" rtl="0" algn="ctr">
                        <a:spcBef>
                          <a:spcPts val="0"/>
                        </a:spcBef>
                        <a:spcAft>
                          <a:spcPts val="0"/>
                        </a:spcAft>
                        <a:buNone/>
                      </a:pPr>
                      <a:r>
                        <a:rPr lang="en" sz="1050">
                          <a:solidFill>
                            <a:srgbClr val="24292F"/>
                          </a:solidFill>
                          <a:highlight>
                            <a:srgbClr val="F4F6F8"/>
                          </a:highlight>
                        </a:rPr>
                        <a:t>Adaptive Learning Rate</a:t>
                      </a:r>
                      <a:endParaRPr b="1" sz="1000" u="sng">
                        <a:solidFill>
                          <a:schemeClr val="dk1"/>
                        </a:solidFill>
                        <a:latin typeface="Figtree"/>
                        <a:ea typeface="Figtree"/>
                        <a:cs typeface="Figtree"/>
                        <a:sym typeface="Figtree"/>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1600"/>
                        </a:spcAft>
                        <a:buNone/>
                      </a:pPr>
                      <a:r>
                        <a:rPr lang="en" sz="1050">
                          <a:solidFill>
                            <a:srgbClr val="24292F"/>
                          </a:solidFill>
                          <a:highlight>
                            <a:srgbClr val="F4F6F8"/>
                          </a:highlight>
                        </a:rPr>
                        <a:t>Individual Learning Rate for Each Parameter &amp; Accumulated Squared Gradients</a:t>
                      </a:r>
                      <a:endParaRPr sz="1000">
                        <a:solidFill>
                          <a:schemeClr val="dk1"/>
                        </a:solidFill>
                        <a:latin typeface="Figtree"/>
                        <a:ea typeface="Figtree"/>
                        <a:cs typeface="Figtree"/>
                        <a:sym typeface="Figtree"/>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1525">
                <a:tc>
                  <a:txBody>
                    <a:bodyPr/>
                    <a:lstStyle/>
                    <a:p>
                      <a:pPr indent="0" lvl="0" marL="0" rtl="0" algn="ctr">
                        <a:spcBef>
                          <a:spcPts val="0"/>
                        </a:spcBef>
                        <a:spcAft>
                          <a:spcPts val="0"/>
                        </a:spcAft>
                        <a:buNone/>
                      </a:pPr>
                      <a:r>
                        <a:rPr lang="en" sz="1050">
                          <a:solidFill>
                            <a:srgbClr val="24292F"/>
                          </a:solidFill>
                          <a:highlight>
                            <a:srgbClr val="F4F6F8"/>
                          </a:highlight>
                        </a:rPr>
                        <a:t>Momentum Mechanism</a:t>
                      </a:r>
                      <a:endParaRPr b="1" sz="1000" u="sng">
                        <a:solidFill>
                          <a:schemeClr val="dk1"/>
                        </a:solidFill>
                        <a:latin typeface="Figtree"/>
                        <a:ea typeface="Figtree"/>
                        <a:cs typeface="Figtree"/>
                        <a:sym typeface="Figtree"/>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1600"/>
                        </a:spcAft>
                        <a:buNone/>
                      </a:pPr>
                      <a:r>
                        <a:rPr lang="en" sz="1050">
                          <a:solidFill>
                            <a:srgbClr val="24292F"/>
                          </a:solidFill>
                          <a:highlight>
                            <a:srgbClr val="F4F6F8"/>
                          </a:highlight>
                        </a:rPr>
                        <a:t>First-order &amp; Second-order Momentum Estimate</a:t>
                      </a:r>
                      <a:endParaRPr sz="1000">
                        <a:solidFill>
                          <a:schemeClr val="dk1"/>
                        </a:solidFill>
                        <a:latin typeface="Figtree"/>
                        <a:ea typeface="Figtree"/>
                        <a:cs typeface="Figtree"/>
                        <a:sym typeface="Figtree"/>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1525">
                <a:tc>
                  <a:txBody>
                    <a:bodyPr/>
                    <a:lstStyle/>
                    <a:p>
                      <a:pPr indent="0" lvl="0" marL="0" rtl="0" algn="ctr">
                        <a:spcBef>
                          <a:spcPts val="0"/>
                        </a:spcBef>
                        <a:spcAft>
                          <a:spcPts val="0"/>
                        </a:spcAft>
                        <a:buNone/>
                      </a:pPr>
                      <a:r>
                        <a:rPr lang="en" sz="1050">
                          <a:solidFill>
                            <a:srgbClr val="24292F"/>
                          </a:solidFill>
                          <a:highlight>
                            <a:srgbClr val="F4F6F8"/>
                          </a:highlight>
                        </a:rPr>
                        <a:t>Bias Correction</a:t>
                      </a:r>
                      <a:endParaRPr b="1" sz="1000" u="sng">
                        <a:solidFill>
                          <a:schemeClr val="dk1"/>
                        </a:solidFill>
                        <a:latin typeface="Figtree"/>
                        <a:ea typeface="Figtree"/>
                        <a:cs typeface="Figtree"/>
                        <a:sym typeface="Figtree"/>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1600"/>
                        </a:spcAft>
                        <a:buNone/>
                      </a:pPr>
                      <a:r>
                        <a:rPr lang="en" sz="1050">
                          <a:solidFill>
                            <a:srgbClr val="24292F"/>
                          </a:solidFill>
                          <a:highlight>
                            <a:srgbClr val="F4F6F8"/>
                          </a:highlight>
                        </a:rPr>
                        <a:t>Bias Correction Technique</a:t>
                      </a:r>
                      <a:endParaRPr sz="1000">
                        <a:solidFill>
                          <a:schemeClr val="dk1"/>
                        </a:solidFill>
                        <a:latin typeface="Figtree"/>
                        <a:ea typeface="Figtree"/>
                        <a:cs typeface="Figtree"/>
                        <a:sym typeface="Figtree"/>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1525">
                <a:tc>
                  <a:txBody>
                    <a:bodyPr/>
                    <a:lstStyle/>
                    <a:p>
                      <a:pPr indent="0" lvl="0" marL="0" rtl="0" algn="ctr">
                        <a:spcBef>
                          <a:spcPts val="0"/>
                        </a:spcBef>
                        <a:spcAft>
                          <a:spcPts val="0"/>
                        </a:spcAft>
                        <a:buNone/>
                      </a:pPr>
                      <a:r>
                        <a:rPr lang="en" sz="1050">
                          <a:solidFill>
                            <a:srgbClr val="24292F"/>
                          </a:solidFill>
                          <a:highlight>
                            <a:srgbClr val="F4F6F8"/>
                          </a:highlight>
                        </a:rPr>
                        <a:t>Convergence Speed and Precision</a:t>
                      </a:r>
                      <a:endParaRPr b="1" sz="1000" u="sng">
                        <a:solidFill>
                          <a:schemeClr val="dk1"/>
                        </a:solidFill>
                        <a:latin typeface="Figtree"/>
                        <a:ea typeface="Figtree"/>
                        <a:cs typeface="Figtree"/>
                        <a:sym typeface="Figtree"/>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1600"/>
                        </a:spcAft>
                        <a:buNone/>
                      </a:pPr>
                      <a:r>
                        <a:rPr lang="en" sz="1050">
                          <a:solidFill>
                            <a:srgbClr val="24292F"/>
                          </a:solidFill>
                          <a:highlight>
                            <a:srgbClr val="F4F6F8"/>
                          </a:highlight>
                        </a:rPr>
                        <a:t>Rapid Convergence &amp; Improved Accuracy</a:t>
                      </a:r>
                      <a:endParaRPr sz="1000">
                        <a:solidFill>
                          <a:schemeClr val="dk1"/>
                        </a:solidFill>
                        <a:latin typeface="Figtree"/>
                        <a:ea typeface="Figtree"/>
                        <a:cs typeface="Figtree"/>
                        <a:sym typeface="Figtree"/>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1525">
                <a:tc>
                  <a:txBody>
                    <a:bodyPr/>
                    <a:lstStyle/>
                    <a:p>
                      <a:pPr indent="0" lvl="0" marL="0" rtl="0" algn="ctr">
                        <a:spcBef>
                          <a:spcPts val="0"/>
                        </a:spcBef>
                        <a:spcAft>
                          <a:spcPts val="0"/>
                        </a:spcAft>
                        <a:buNone/>
                      </a:pPr>
                      <a:r>
                        <a:rPr lang="en" sz="1050">
                          <a:solidFill>
                            <a:srgbClr val="24292F"/>
                          </a:solidFill>
                          <a:highlight>
                            <a:srgbClr val="F4F6F8"/>
                          </a:highlight>
                        </a:rPr>
                        <a:t>Robustness</a:t>
                      </a:r>
                      <a:endParaRPr b="1" sz="1000" u="sng">
                        <a:solidFill>
                          <a:schemeClr val="dk1"/>
                        </a:solidFill>
                        <a:latin typeface="Figtree"/>
                        <a:ea typeface="Figtree"/>
                        <a:cs typeface="Figtree"/>
                        <a:sym typeface="Figtree"/>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050">
                          <a:solidFill>
                            <a:srgbClr val="24292F"/>
                          </a:solidFill>
                          <a:highlight>
                            <a:srgbClr val="F4F6F8"/>
                          </a:highlight>
                        </a:rPr>
                        <a:t>Lower Sensitivity to Hyperparameters</a:t>
                      </a:r>
                      <a:endParaRPr sz="1000">
                        <a:solidFill>
                          <a:schemeClr val="dk1"/>
                        </a:solidFill>
                        <a:latin typeface="Figtree"/>
                        <a:ea typeface="Figtree"/>
                        <a:cs typeface="Figtree"/>
                        <a:sym typeface="Figtree"/>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804" name="Google Shape;804;p38"/>
          <p:cNvSpPr txBox="1"/>
          <p:nvPr/>
        </p:nvSpPr>
        <p:spPr>
          <a:xfrm>
            <a:off x="720000" y="1139925"/>
            <a:ext cx="7704000" cy="36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Figtree"/>
                <a:ea typeface="Figtree"/>
                <a:cs typeface="Figtree"/>
                <a:sym typeface="Figtree"/>
              </a:rPr>
              <a:t>converges faster and achieves higher accuracy</a:t>
            </a:r>
            <a:endParaRPr sz="1200">
              <a:solidFill>
                <a:schemeClr val="dk1"/>
              </a:solidFill>
              <a:latin typeface="Figtree"/>
              <a:ea typeface="Figtree"/>
              <a:cs typeface="Figtree"/>
              <a:sym typeface="Figtree"/>
            </a:endParaRPr>
          </a:p>
        </p:txBody>
      </p:sp>
      <p:pic>
        <p:nvPicPr>
          <p:cNvPr id="805" name="Google Shape;805;p38"/>
          <p:cNvPicPr preferRelativeResize="0"/>
          <p:nvPr/>
        </p:nvPicPr>
        <p:blipFill>
          <a:blip r:embed="rId3">
            <a:alphaModFix/>
          </a:blip>
          <a:stretch>
            <a:fillRect/>
          </a:stretch>
        </p:blipFill>
        <p:spPr>
          <a:xfrm>
            <a:off x="4388550" y="3644675"/>
            <a:ext cx="2631752" cy="1461500"/>
          </a:xfrm>
          <a:prstGeom prst="rect">
            <a:avLst/>
          </a:prstGeom>
          <a:noFill/>
          <a:ln>
            <a:noFill/>
          </a:ln>
        </p:spPr>
      </p:pic>
      <p:pic>
        <p:nvPicPr>
          <p:cNvPr id="806" name="Google Shape;806;p38"/>
          <p:cNvPicPr preferRelativeResize="0"/>
          <p:nvPr/>
        </p:nvPicPr>
        <p:blipFill>
          <a:blip r:embed="rId4">
            <a:alphaModFix/>
          </a:blip>
          <a:stretch>
            <a:fillRect/>
          </a:stretch>
        </p:blipFill>
        <p:spPr>
          <a:xfrm>
            <a:off x="1998500" y="3644675"/>
            <a:ext cx="1753800" cy="146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39"/>
          <p:cNvSpPr txBox="1"/>
          <p:nvPr>
            <p:ph type="title"/>
          </p:nvPr>
        </p:nvSpPr>
        <p:spPr>
          <a:xfrm>
            <a:off x="2090550" y="2360700"/>
            <a:ext cx="4962900" cy="151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Conclusion</a:t>
            </a:r>
            <a:endParaRPr/>
          </a:p>
        </p:txBody>
      </p:sp>
      <p:sp>
        <p:nvSpPr>
          <p:cNvPr id="812" name="Google Shape;812;p39"/>
          <p:cNvSpPr txBox="1"/>
          <p:nvPr>
            <p:ph idx="2" type="title"/>
          </p:nvPr>
        </p:nvSpPr>
        <p:spPr>
          <a:xfrm>
            <a:off x="4023300" y="1263288"/>
            <a:ext cx="10974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40"/>
          <p:cNvSpPr/>
          <p:nvPr/>
        </p:nvSpPr>
        <p:spPr>
          <a:xfrm>
            <a:off x="1198038" y="1376118"/>
            <a:ext cx="2850600" cy="285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0"/>
          <p:cNvSpPr/>
          <p:nvPr/>
        </p:nvSpPr>
        <p:spPr>
          <a:xfrm>
            <a:off x="1441101" y="1862222"/>
            <a:ext cx="2364600" cy="2364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0"/>
          <p:cNvSpPr/>
          <p:nvPr/>
        </p:nvSpPr>
        <p:spPr>
          <a:xfrm>
            <a:off x="1908410" y="2796903"/>
            <a:ext cx="1429800" cy="1429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0"/>
          <p:cNvSpPr txBox="1"/>
          <p:nvPr/>
        </p:nvSpPr>
        <p:spPr>
          <a:xfrm>
            <a:off x="2066328" y="1368288"/>
            <a:ext cx="11142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Schibsted Grotesk"/>
                <a:ea typeface="Schibsted Grotesk"/>
                <a:cs typeface="Schibsted Grotesk"/>
                <a:sym typeface="Schibsted Grotesk"/>
              </a:rPr>
              <a:t>B_s</a:t>
            </a:r>
            <a:endParaRPr b="1" sz="2000">
              <a:solidFill>
                <a:schemeClr val="dk1"/>
              </a:solidFill>
              <a:latin typeface="Schibsted Grotesk"/>
              <a:ea typeface="Schibsted Grotesk"/>
              <a:cs typeface="Schibsted Grotesk"/>
              <a:sym typeface="Schibsted Grotesk"/>
            </a:endParaRPr>
          </a:p>
        </p:txBody>
      </p:sp>
      <p:sp>
        <p:nvSpPr>
          <p:cNvPr id="821" name="Google Shape;821;p40"/>
          <p:cNvSpPr txBox="1"/>
          <p:nvPr/>
        </p:nvSpPr>
        <p:spPr>
          <a:xfrm>
            <a:off x="1987425" y="2260150"/>
            <a:ext cx="12720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Schibsted Grotesk"/>
                <a:ea typeface="Schibsted Grotesk"/>
                <a:cs typeface="Schibsted Grotesk"/>
                <a:sym typeface="Schibsted Grotesk"/>
              </a:rPr>
              <a:t>O</a:t>
            </a:r>
            <a:r>
              <a:rPr b="1" lang="en" sz="1700">
                <a:solidFill>
                  <a:schemeClr val="dk1"/>
                </a:solidFill>
                <a:latin typeface="Schibsted Grotesk"/>
                <a:ea typeface="Schibsted Grotesk"/>
                <a:cs typeface="Schibsted Grotesk"/>
                <a:sym typeface="Schibsted Grotesk"/>
              </a:rPr>
              <a:t>ptimizer</a:t>
            </a:r>
            <a:endParaRPr b="1" sz="700">
              <a:solidFill>
                <a:schemeClr val="dk1"/>
              </a:solidFill>
              <a:latin typeface="Schibsted Grotesk"/>
              <a:ea typeface="Schibsted Grotesk"/>
              <a:cs typeface="Schibsted Grotesk"/>
              <a:sym typeface="Schibsted Grotesk"/>
            </a:endParaRPr>
          </a:p>
        </p:txBody>
      </p:sp>
      <p:sp>
        <p:nvSpPr>
          <p:cNvPr id="822" name="Google Shape;822;p40"/>
          <p:cNvSpPr txBox="1"/>
          <p:nvPr/>
        </p:nvSpPr>
        <p:spPr>
          <a:xfrm>
            <a:off x="2066328" y="3361682"/>
            <a:ext cx="11142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Schibsted Grotesk"/>
                <a:ea typeface="Schibsted Grotesk"/>
                <a:cs typeface="Schibsted Grotesk"/>
                <a:sym typeface="Schibsted Grotesk"/>
              </a:rPr>
              <a:t>Lr</a:t>
            </a:r>
            <a:endParaRPr b="1" sz="2000">
              <a:solidFill>
                <a:schemeClr val="lt1"/>
              </a:solidFill>
              <a:latin typeface="Schibsted Grotesk"/>
              <a:ea typeface="Schibsted Grotesk"/>
              <a:cs typeface="Schibsted Grotesk"/>
              <a:sym typeface="Schibsted Grotesk"/>
            </a:endParaRPr>
          </a:p>
        </p:txBody>
      </p:sp>
      <p:sp>
        <p:nvSpPr>
          <p:cNvPr id="823" name="Google Shape;823;p40"/>
          <p:cNvSpPr txBox="1"/>
          <p:nvPr>
            <p:ph idx="4294967295" type="subTitle"/>
          </p:nvPr>
        </p:nvSpPr>
        <p:spPr>
          <a:xfrm>
            <a:off x="5020663" y="1144050"/>
            <a:ext cx="2925300" cy="424500"/>
          </a:xfrm>
          <a:prstGeom prst="rect">
            <a:avLst/>
          </a:prstGeom>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latin typeface="Schibsted Grotesk"/>
                <a:ea typeface="Schibsted Grotesk"/>
                <a:cs typeface="Schibsted Grotesk"/>
                <a:sym typeface="Schibsted Grotesk"/>
              </a:rPr>
              <a:t>Learning rate</a:t>
            </a:r>
            <a:endParaRPr b="1" sz="1800">
              <a:latin typeface="Schibsted Grotesk"/>
              <a:ea typeface="Schibsted Grotesk"/>
              <a:cs typeface="Schibsted Grotesk"/>
              <a:sym typeface="Schibsted Grotesk"/>
            </a:endParaRPr>
          </a:p>
        </p:txBody>
      </p:sp>
      <p:sp>
        <p:nvSpPr>
          <p:cNvPr id="824" name="Google Shape;824;p40"/>
          <p:cNvSpPr txBox="1"/>
          <p:nvPr>
            <p:ph idx="4294967295" type="subTitle"/>
          </p:nvPr>
        </p:nvSpPr>
        <p:spPr>
          <a:xfrm>
            <a:off x="5020663" y="1501588"/>
            <a:ext cx="2925300" cy="6555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High Sensitivity</a:t>
            </a:r>
            <a:endParaRPr/>
          </a:p>
          <a:p>
            <a:pPr indent="0" lvl="0" marL="0" rtl="0" algn="l">
              <a:spcBef>
                <a:spcPts val="0"/>
              </a:spcBef>
              <a:spcAft>
                <a:spcPts val="0"/>
              </a:spcAft>
              <a:buNone/>
            </a:pPr>
            <a:r>
              <a:rPr lang="en"/>
              <a:t>Direct Control Over Gradient Magnitude</a:t>
            </a:r>
            <a:endParaRPr/>
          </a:p>
        </p:txBody>
      </p:sp>
      <p:sp>
        <p:nvSpPr>
          <p:cNvPr id="825" name="Google Shape;825;p40"/>
          <p:cNvSpPr txBox="1"/>
          <p:nvPr>
            <p:ph idx="4294967295" type="subTitle"/>
          </p:nvPr>
        </p:nvSpPr>
        <p:spPr>
          <a:xfrm>
            <a:off x="5020663" y="2291043"/>
            <a:ext cx="2925300" cy="424500"/>
          </a:xfrm>
          <a:prstGeom prst="rect">
            <a:avLst/>
          </a:prstGeom>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latin typeface="Schibsted Grotesk"/>
                <a:ea typeface="Schibsted Grotesk"/>
                <a:cs typeface="Schibsted Grotesk"/>
                <a:sym typeface="Schibsted Grotesk"/>
              </a:rPr>
              <a:t>optimizer</a:t>
            </a:r>
            <a:endParaRPr b="1" sz="1800">
              <a:latin typeface="Schibsted Grotesk"/>
              <a:ea typeface="Schibsted Grotesk"/>
              <a:cs typeface="Schibsted Grotesk"/>
              <a:sym typeface="Schibsted Grotesk"/>
            </a:endParaRPr>
          </a:p>
        </p:txBody>
      </p:sp>
      <p:sp>
        <p:nvSpPr>
          <p:cNvPr id="826" name="Google Shape;826;p40"/>
          <p:cNvSpPr txBox="1"/>
          <p:nvPr>
            <p:ph idx="4294967295" type="subTitle"/>
          </p:nvPr>
        </p:nvSpPr>
        <p:spPr>
          <a:xfrm>
            <a:off x="5020663" y="2648582"/>
            <a:ext cx="2925300" cy="6555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Adaptive Properties</a:t>
            </a:r>
            <a:endParaRPr/>
          </a:p>
          <a:p>
            <a:pPr indent="0" lvl="0" marL="0" rtl="0" algn="l">
              <a:spcBef>
                <a:spcPts val="0"/>
              </a:spcBef>
              <a:spcAft>
                <a:spcPts val="0"/>
              </a:spcAft>
              <a:buNone/>
            </a:pPr>
            <a:r>
              <a:rPr lang="en"/>
              <a:t>Convergence Efficiency</a:t>
            </a:r>
            <a:endParaRPr/>
          </a:p>
        </p:txBody>
      </p:sp>
      <p:sp>
        <p:nvSpPr>
          <p:cNvPr id="827" name="Google Shape;827;p40"/>
          <p:cNvSpPr txBox="1"/>
          <p:nvPr>
            <p:ph idx="4294967295" type="subTitle"/>
          </p:nvPr>
        </p:nvSpPr>
        <p:spPr>
          <a:xfrm>
            <a:off x="5020663" y="3438037"/>
            <a:ext cx="2925300" cy="424500"/>
          </a:xfrm>
          <a:prstGeom prst="rect">
            <a:avLst/>
          </a:prstGeom>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latin typeface="Schibsted Grotesk"/>
                <a:ea typeface="Schibsted Grotesk"/>
                <a:cs typeface="Schibsted Grotesk"/>
                <a:sym typeface="Schibsted Grotesk"/>
              </a:rPr>
              <a:t>Batch_size</a:t>
            </a:r>
            <a:endParaRPr b="1" sz="1800">
              <a:latin typeface="Schibsted Grotesk"/>
              <a:ea typeface="Schibsted Grotesk"/>
              <a:cs typeface="Schibsted Grotesk"/>
              <a:sym typeface="Schibsted Grotesk"/>
            </a:endParaRPr>
          </a:p>
        </p:txBody>
      </p:sp>
      <p:sp>
        <p:nvSpPr>
          <p:cNvPr id="828" name="Google Shape;828;p40"/>
          <p:cNvSpPr txBox="1"/>
          <p:nvPr>
            <p:ph idx="4294967295" type="subTitle"/>
          </p:nvPr>
        </p:nvSpPr>
        <p:spPr>
          <a:xfrm>
            <a:off x="5020663" y="3795575"/>
            <a:ext cx="2925300" cy="6555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Training noise levels and computational efficiency</a:t>
            </a:r>
            <a:endParaRPr/>
          </a:p>
        </p:txBody>
      </p:sp>
      <p:sp>
        <p:nvSpPr>
          <p:cNvPr id="829" name="Google Shape;829;p40"/>
          <p:cNvSpPr/>
          <p:nvPr/>
        </p:nvSpPr>
        <p:spPr>
          <a:xfrm>
            <a:off x="4360933" y="1320725"/>
            <a:ext cx="659700" cy="659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0"/>
          <p:cNvSpPr/>
          <p:nvPr/>
        </p:nvSpPr>
        <p:spPr>
          <a:xfrm>
            <a:off x="4360933" y="2467700"/>
            <a:ext cx="659700" cy="659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0"/>
          <p:cNvSpPr/>
          <p:nvPr/>
        </p:nvSpPr>
        <p:spPr>
          <a:xfrm>
            <a:off x="4360933" y="3614700"/>
            <a:ext cx="659700" cy="6597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40"/>
          <p:cNvGrpSpPr/>
          <p:nvPr/>
        </p:nvGrpSpPr>
        <p:grpSpPr>
          <a:xfrm>
            <a:off x="4497254" y="1484060"/>
            <a:ext cx="387058" cy="333017"/>
            <a:chOff x="3430875" y="2166325"/>
            <a:chExt cx="340750" cy="293175"/>
          </a:xfrm>
        </p:grpSpPr>
        <p:sp>
          <p:nvSpPr>
            <p:cNvPr id="833" name="Google Shape;833;p40"/>
            <p:cNvSpPr/>
            <p:nvPr/>
          </p:nvSpPr>
          <p:spPr>
            <a:xfrm>
              <a:off x="3476200" y="2204725"/>
              <a:ext cx="10075" cy="10025"/>
            </a:xfrm>
            <a:custGeom>
              <a:rect b="b" l="l" r="r" t="t"/>
              <a:pathLst>
                <a:path extrusionOk="0" h="401" w="403">
                  <a:moveTo>
                    <a:pt x="202" y="0"/>
                  </a:moveTo>
                  <a:cubicBezTo>
                    <a:pt x="91" y="0"/>
                    <a:pt x="1" y="89"/>
                    <a:pt x="1" y="200"/>
                  </a:cubicBezTo>
                  <a:cubicBezTo>
                    <a:pt x="1" y="312"/>
                    <a:pt x="91" y="400"/>
                    <a:pt x="202" y="400"/>
                  </a:cubicBezTo>
                  <a:cubicBezTo>
                    <a:pt x="312" y="400"/>
                    <a:pt x="403" y="312"/>
                    <a:pt x="403" y="200"/>
                  </a:cubicBezTo>
                  <a:cubicBezTo>
                    <a:pt x="403" y="89"/>
                    <a:pt x="312" y="0"/>
                    <a:pt x="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0"/>
            <p:cNvSpPr/>
            <p:nvPr/>
          </p:nvSpPr>
          <p:spPr>
            <a:xfrm>
              <a:off x="3495950" y="2204725"/>
              <a:ext cx="10075" cy="10025"/>
            </a:xfrm>
            <a:custGeom>
              <a:rect b="b" l="l" r="r" t="t"/>
              <a:pathLst>
                <a:path extrusionOk="0" h="401" w="403">
                  <a:moveTo>
                    <a:pt x="202" y="0"/>
                  </a:moveTo>
                  <a:cubicBezTo>
                    <a:pt x="91" y="0"/>
                    <a:pt x="1" y="89"/>
                    <a:pt x="1" y="200"/>
                  </a:cubicBezTo>
                  <a:cubicBezTo>
                    <a:pt x="1" y="312"/>
                    <a:pt x="91" y="400"/>
                    <a:pt x="202" y="400"/>
                  </a:cubicBezTo>
                  <a:cubicBezTo>
                    <a:pt x="312" y="400"/>
                    <a:pt x="402" y="312"/>
                    <a:pt x="402" y="200"/>
                  </a:cubicBezTo>
                  <a:cubicBezTo>
                    <a:pt x="402" y="89"/>
                    <a:pt x="312" y="0"/>
                    <a:pt x="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0"/>
            <p:cNvSpPr/>
            <p:nvPr/>
          </p:nvSpPr>
          <p:spPr>
            <a:xfrm>
              <a:off x="3515775" y="2204750"/>
              <a:ext cx="10075" cy="10075"/>
            </a:xfrm>
            <a:custGeom>
              <a:rect b="b" l="l" r="r" t="t"/>
              <a:pathLst>
                <a:path extrusionOk="0" h="403" w="403">
                  <a:moveTo>
                    <a:pt x="201" y="1"/>
                  </a:moveTo>
                  <a:cubicBezTo>
                    <a:pt x="91" y="1"/>
                    <a:pt x="0" y="91"/>
                    <a:pt x="0" y="202"/>
                  </a:cubicBezTo>
                  <a:cubicBezTo>
                    <a:pt x="0" y="312"/>
                    <a:pt x="91" y="403"/>
                    <a:pt x="201" y="403"/>
                  </a:cubicBezTo>
                  <a:cubicBezTo>
                    <a:pt x="312" y="403"/>
                    <a:pt x="402" y="312"/>
                    <a:pt x="402" y="202"/>
                  </a:cubicBezTo>
                  <a:cubicBezTo>
                    <a:pt x="402" y="91"/>
                    <a:pt x="312" y="1"/>
                    <a:pt x="2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0"/>
            <p:cNvSpPr/>
            <p:nvPr/>
          </p:nvSpPr>
          <p:spPr>
            <a:xfrm>
              <a:off x="3584850" y="2376125"/>
              <a:ext cx="32775" cy="10075"/>
            </a:xfrm>
            <a:custGeom>
              <a:rect b="b" l="l" r="r" t="t"/>
              <a:pathLst>
                <a:path extrusionOk="0" h="403" w="1311">
                  <a:moveTo>
                    <a:pt x="202" y="1"/>
                  </a:moveTo>
                  <a:cubicBezTo>
                    <a:pt x="91" y="1"/>
                    <a:pt x="1" y="91"/>
                    <a:pt x="1" y="202"/>
                  </a:cubicBezTo>
                  <a:cubicBezTo>
                    <a:pt x="1" y="312"/>
                    <a:pt x="91" y="403"/>
                    <a:pt x="202" y="403"/>
                  </a:cubicBezTo>
                  <a:lnTo>
                    <a:pt x="1111" y="403"/>
                  </a:lnTo>
                  <a:cubicBezTo>
                    <a:pt x="1222" y="403"/>
                    <a:pt x="1311" y="312"/>
                    <a:pt x="1311" y="202"/>
                  </a:cubicBezTo>
                  <a:cubicBezTo>
                    <a:pt x="1311" y="91"/>
                    <a:pt x="1222" y="1"/>
                    <a:pt x="1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0"/>
            <p:cNvSpPr/>
            <p:nvPr/>
          </p:nvSpPr>
          <p:spPr>
            <a:xfrm>
              <a:off x="3430875" y="2166325"/>
              <a:ext cx="340750" cy="293175"/>
            </a:xfrm>
            <a:custGeom>
              <a:rect b="b" l="l" r="r" t="t"/>
              <a:pathLst>
                <a:path extrusionOk="0" h="11727" w="13630">
                  <a:moveTo>
                    <a:pt x="12301" y="1317"/>
                  </a:moveTo>
                  <a:cubicBezTo>
                    <a:pt x="12353" y="1317"/>
                    <a:pt x="12396" y="1359"/>
                    <a:pt x="12396" y="1412"/>
                  </a:cubicBezTo>
                  <a:lnTo>
                    <a:pt x="12396" y="2130"/>
                  </a:lnTo>
                  <a:lnTo>
                    <a:pt x="1231" y="2130"/>
                  </a:lnTo>
                  <a:lnTo>
                    <a:pt x="1231" y="1412"/>
                  </a:lnTo>
                  <a:cubicBezTo>
                    <a:pt x="1231" y="1405"/>
                    <a:pt x="1231" y="1398"/>
                    <a:pt x="1234" y="1391"/>
                  </a:cubicBezTo>
                  <a:cubicBezTo>
                    <a:pt x="1244" y="1349"/>
                    <a:pt x="1281" y="1317"/>
                    <a:pt x="1328" y="1317"/>
                  </a:cubicBezTo>
                  <a:close/>
                  <a:moveTo>
                    <a:pt x="12396" y="2528"/>
                  </a:moveTo>
                  <a:lnTo>
                    <a:pt x="12396" y="7536"/>
                  </a:lnTo>
                  <a:lnTo>
                    <a:pt x="1231" y="7536"/>
                  </a:lnTo>
                  <a:lnTo>
                    <a:pt x="1231" y="2528"/>
                  </a:lnTo>
                  <a:close/>
                  <a:moveTo>
                    <a:pt x="13230" y="7938"/>
                  </a:moveTo>
                  <a:lnTo>
                    <a:pt x="13230" y="8779"/>
                  </a:lnTo>
                  <a:cubicBezTo>
                    <a:pt x="13230" y="9042"/>
                    <a:pt x="13015" y="9254"/>
                    <a:pt x="12755" y="9254"/>
                  </a:cubicBezTo>
                  <a:lnTo>
                    <a:pt x="873" y="9254"/>
                  </a:lnTo>
                  <a:cubicBezTo>
                    <a:pt x="611" y="9254"/>
                    <a:pt x="398" y="9039"/>
                    <a:pt x="398" y="8779"/>
                  </a:cubicBezTo>
                  <a:lnTo>
                    <a:pt x="398" y="7938"/>
                  </a:lnTo>
                  <a:close/>
                  <a:moveTo>
                    <a:pt x="7912" y="9651"/>
                  </a:moveTo>
                  <a:cubicBezTo>
                    <a:pt x="7924" y="10017"/>
                    <a:pt x="7960" y="10807"/>
                    <a:pt x="8066" y="11326"/>
                  </a:cubicBezTo>
                  <a:lnTo>
                    <a:pt x="5566" y="11326"/>
                  </a:lnTo>
                  <a:cubicBezTo>
                    <a:pt x="5671" y="10807"/>
                    <a:pt x="5708" y="10017"/>
                    <a:pt x="5720" y="9651"/>
                  </a:cubicBezTo>
                  <a:close/>
                  <a:moveTo>
                    <a:pt x="876" y="0"/>
                  </a:moveTo>
                  <a:cubicBezTo>
                    <a:pt x="393" y="0"/>
                    <a:pt x="1" y="391"/>
                    <a:pt x="1" y="874"/>
                  </a:cubicBezTo>
                  <a:lnTo>
                    <a:pt x="1" y="8778"/>
                  </a:lnTo>
                  <a:cubicBezTo>
                    <a:pt x="1" y="9260"/>
                    <a:pt x="393" y="9651"/>
                    <a:pt x="876" y="9651"/>
                  </a:cubicBezTo>
                  <a:lnTo>
                    <a:pt x="5320" y="9651"/>
                  </a:lnTo>
                  <a:cubicBezTo>
                    <a:pt x="5304" y="10106"/>
                    <a:pt x="5261" y="10897"/>
                    <a:pt x="5157" y="11326"/>
                  </a:cubicBezTo>
                  <a:lnTo>
                    <a:pt x="4463" y="11326"/>
                  </a:lnTo>
                  <a:cubicBezTo>
                    <a:pt x="4353" y="11326"/>
                    <a:pt x="4264" y="11415"/>
                    <a:pt x="4264" y="11527"/>
                  </a:cubicBezTo>
                  <a:cubicBezTo>
                    <a:pt x="4264" y="11637"/>
                    <a:pt x="4353" y="11726"/>
                    <a:pt x="4463" y="11726"/>
                  </a:cubicBezTo>
                  <a:lnTo>
                    <a:pt x="9166" y="11726"/>
                  </a:lnTo>
                  <a:cubicBezTo>
                    <a:pt x="9276" y="11726"/>
                    <a:pt x="9367" y="11637"/>
                    <a:pt x="9367" y="11527"/>
                  </a:cubicBezTo>
                  <a:cubicBezTo>
                    <a:pt x="9367" y="11415"/>
                    <a:pt x="9276" y="11326"/>
                    <a:pt x="9166" y="11326"/>
                  </a:cubicBezTo>
                  <a:lnTo>
                    <a:pt x="8473" y="11326"/>
                  </a:lnTo>
                  <a:cubicBezTo>
                    <a:pt x="8370" y="10897"/>
                    <a:pt x="8325" y="10109"/>
                    <a:pt x="8309" y="9651"/>
                  </a:cubicBezTo>
                  <a:lnTo>
                    <a:pt x="12755" y="9651"/>
                  </a:lnTo>
                  <a:cubicBezTo>
                    <a:pt x="13237" y="9651"/>
                    <a:pt x="13628" y="9260"/>
                    <a:pt x="13628" y="8778"/>
                  </a:cubicBezTo>
                  <a:lnTo>
                    <a:pt x="13628" y="2455"/>
                  </a:lnTo>
                  <a:cubicBezTo>
                    <a:pt x="13628" y="2345"/>
                    <a:pt x="13540" y="2254"/>
                    <a:pt x="13427" y="2254"/>
                  </a:cubicBezTo>
                  <a:cubicBezTo>
                    <a:pt x="13317" y="2254"/>
                    <a:pt x="13228" y="2345"/>
                    <a:pt x="13228" y="2455"/>
                  </a:cubicBezTo>
                  <a:lnTo>
                    <a:pt x="13228" y="7536"/>
                  </a:lnTo>
                  <a:lnTo>
                    <a:pt x="12794" y="7536"/>
                  </a:lnTo>
                  <a:lnTo>
                    <a:pt x="12794" y="1412"/>
                  </a:lnTo>
                  <a:cubicBezTo>
                    <a:pt x="12794" y="1139"/>
                    <a:pt x="12571" y="916"/>
                    <a:pt x="12298" y="916"/>
                  </a:cubicBezTo>
                  <a:lnTo>
                    <a:pt x="1325" y="916"/>
                  </a:lnTo>
                  <a:cubicBezTo>
                    <a:pt x="1069" y="916"/>
                    <a:pt x="857" y="1111"/>
                    <a:pt x="833" y="1360"/>
                  </a:cubicBezTo>
                  <a:cubicBezTo>
                    <a:pt x="831" y="1379"/>
                    <a:pt x="831" y="7536"/>
                    <a:pt x="831" y="7536"/>
                  </a:cubicBezTo>
                  <a:lnTo>
                    <a:pt x="396" y="7536"/>
                  </a:lnTo>
                  <a:lnTo>
                    <a:pt x="396" y="874"/>
                  </a:lnTo>
                  <a:cubicBezTo>
                    <a:pt x="396" y="611"/>
                    <a:pt x="610" y="399"/>
                    <a:pt x="872" y="399"/>
                  </a:cubicBezTo>
                  <a:lnTo>
                    <a:pt x="12751" y="399"/>
                  </a:lnTo>
                  <a:cubicBezTo>
                    <a:pt x="13015" y="399"/>
                    <a:pt x="13227" y="613"/>
                    <a:pt x="13227" y="874"/>
                  </a:cubicBezTo>
                  <a:lnTo>
                    <a:pt x="13227" y="1530"/>
                  </a:lnTo>
                  <a:cubicBezTo>
                    <a:pt x="13230" y="1644"/>
                    <a:pt x="13318" y="1731"/>
                    <a:pt x="13431" y="1731"/>
                  </a:cubicBezTo>
                  <a:cubicBezTo>
                    <a:pt x="13541" y="1731"/>
                    <a:pt x="13630" y="1641"/>
                    <a:pt x="13630" y="1530"/>
                  </a:cubicBezTo>
                  <a:lnTo>
                    <a:pt x="13630" y="874"/>
                  </a:lnTo>
                  <a:cubicBezTo>
                    <a:pt x="13630" y="391"/>
                    <a:pt x="13239" y="0"/>
                    <a:pt x="127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0"/>
            <p:cNvSpPr/>
            <p:nvPr/>
          </p:nvSpPr>
          <p:spPr>
            <a:xfrm>
              <a:off x="3474500" y="2238675"/>
              <a:ext cx="92225" cy="103950"/>
            </a:xfrm>
            <a:custGeom>
              <a:rect b="b" l="l" r="r" t="t"/>
              <a:pathLst>
                <a:path extrusionOk="0" h="4158" w="3689">
                  <a:moveTo>
                    <a:pt x="3050" y="401"/>
                  </a:moveTo>
                  <a:lnTo>
                    <a:pt x="1846" y="1776"/>
                  </a:lnTo>
                  <a:lnTo>
                    <a:pt x="642" y="401"/>
                  </a:lnTo>
                  <a:close/>
                  <a:moveTo>
                    <a:pt x="3290" y="731"/>
                  </a:moveTo>
                  <a:lnTo>
                    <a:pt x="3290" y="3426"/>
                  </a:lnTo>
                  <a:lnTo>
                    <a:pt x="2111" y="2078"/>
                  </a:lnTo>
                  <a:lnTo>
                    <a:pt x="3290" y="731"/>
                  </a:lnTo>
                  <a:close/>
                  <a:moveTo>
                    <a:pt x="1845" y="2382"/>
                  </a:moveTo>
                  <a:lnTo>
                    <a:pt x="3049" y="3759"/>
                  </a:lnTo>
                  <a:lnTo>
                    <a:pt x="642" y="3759"/>
                  </a:lnTo>
                  <a:lnTo>
                    <a:pt x="1845" y="2382"/>
                  </a:lnTo>
                  <a:close/>
                  <a:moveTo>
                    <a:pt x="201" y="0"/>
                  </a:moveTo>
                  <a:cubicBezTo>
                    <a:pt x="91" y="0"/>
                    <a:pt x="0" y="91"/>
                    <a:pt x="0" y="201"/>
                  </a:cubicBezTo>
                  <a:lnTo>
                    <a:pt x="0" y="1500"/>
                  </a:lnTo>
                  <a:cubicBezTo>
                    <a:pt x="0" y="1611"/>
                    <a:pt x="91" y="1701"/>
                    <a:pt x="201" y="1701"/>
                  </a:cubicBezTo>
                  <a:cubicBezTo>
                    <a:pt x="312" y="1701"/>
                    <a:pt x="402" y="1611"/>
                    <a:pt x="402" y="1500"/>
                  </a:cubicBezTo>
                  <a:lnTo>
                    <a:pt x="402" y="731"/>
                  </a:lnTo>
                  <a:lnTo>
                    <a:pt x="1580" y="2078"/>
                  </a:lnTo>
                  <a:lnTo>
                    <a:pt x="402" y="3426"/>
                  </a:lnTo>
                  <a:lnTo>
                    <a:pt x="402" y="2433"/>
                  </a:lnTo>
                  <a:cubicBezTo>
                    <a:pt x="402" y="2321"/>
                    <a:pt x="312" y="2232"/>
                    <a:pt x="201" y="2232"/>
                  </a:cubicBezTo>
                  <a:cubicBezTo>
                    <a:pt x="91" y="2232"/>
                    <a:pt x="0" y="2321"/>
                    <a:pt x="0" y="2433"/>
                  </a:cubicBezTo>
                  <a:lnTo>
                    <a:pt x="0" y="3957"/>
                  </a:lnTo>
                  <a:cubicBezTo>
                    <a:pt x="0" y="4069"/>
                    <a:pt x="91" y="4158"/>
                    <a:pt x="201" y="4158"/>
                  </a:cubicBezTo>
                  <a:lnTo>
                    <a:pt x="3488" y="4158"/>
                  </a:lnTo>
                  <a:cubicBezTo>
                    <a:pt x="3598" y="4158"/>
                    <a:pt x="3689" y="4069"/>
                    <a:pt x="3689" y="3957"/>
                  </a:cubicBezTo>
                  <a:lnTo>
                    <a:pt x="3689" y="201"/>
                  </a:lnTo>
                  <a:cubicBezTo>
                    <a:pt x="3689" y="91"/>
                    <a:pt x="3598" y="0"/>
                    <a:pt x="34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0"/>
            <p:cNvSpPr/>
            <p:nvPr/>
          </p:nvSpPr>
          <p:spPr>
            <a:xfrm>
              <a:off x="3579450" y="2238675"/>
              <a:ext cx="148525" cy="53250"/>
            </a:xfrm>
            <a:custGeom>
              <a:rect b="b" l="l" r="r" t="t"/>
              <a:pathLst>
                <a:path extrusionOk="0" h="2130" w="5941">
                  <a:moveTo>
                    <a:pt x="4430" y="401"/>
                  </a:moveTo>
                  <a:lnTo>
                    <a:pt x="2972" y="856"/>
                  </a:lnTo>
                  <a:lnTo>
                    <a:pt x="1514" y="401"/>
                  </a:lnTo>
                  <a:close/>
                  <a:moveTo>
                    <a:pt x="402" y="472"/>
                  </a:moveTo>
                  <a:lnTo>
                    <a:pt x="2302" y="1064"/>
                  </a:lnTo>
                  <a:lnTo>
                    <a:pt x="402" y="1656"/>
                  </a:lnTo>
                  <a:lnTo>
                    <a:pt x="402" y="472"/>
                  </a:lnTo>
                  <a:close/>
                  <a:moveTo>
                    <a:pt x="5542" y="474"/>
                  </a:moveTo>
                  <a:lnTo>
                    <a:pt x="5542" y="1658"/>
                  </a:lnTo>
                  <a:lnTo>
                    <a:pt x="3642" y="1066"/>
                  </a:lnTo>
                  <a:lnTo>
                    <a:pt x="5542" y="474"/>
                  </a:lnTo>
                  <a:close/>
                  <a:moveTo>
                    <a:pt x="2971" y="1275"/>
                  </a:moveTo>
                  <a:lnTo>
                    <a:pt x="4428" y="1729"/>
                  </a:lnTo>
                  <a:lnTo>
                    <a:pt x="1511" y="1729"/>
                  </a:lnTo>
                  <a:lnTo>
                    <a:pt x="2971" y="1275"/>
                  </a:lnTo>
                  <a:close/>
                  <a:moveTo>
                    <a:pt x="201" y="0"/>
                  </a:moveTo>
                  <a:cubicBezTo>
                    <a:pt x="90" y="0"/>
                    <a:pt x="0" y="91"/>
                    <a:pt x="0" y="201"/>
                  </a:cubicBezTo>
                  <a:lnTo>
                    <a:pt x="0" y="1929"/>
                  </a:lnTo>
                  <a:cubicBezTo>
                    <a:pt x="0" y="2039"/>
                    <a:pt x="90" y="2130"/>
                    <a:pt x="201" y="2130"/>
                  </a:cubicBezTo>
                  <a:lnTo>
                    <a:pt x="5740" y="2130"/>
                  </a:lnTo>
                  <a:cubicBezTo>
                    <a:pt x="5852" y="2130"/>
                    <a:pt x="5941" y="2039"/>
                    <a:pt x="5941" y="1929"/>
                  </a:cubicBezTo>
                  <a:lnTo>
                    <a:pt x="5941" y="201"/>
                  </a:lnTo>
                  <a:cubicBezTo>
                    <a:pt x="5941" y="91"/>
                    <a:pt x="5852" y="0"/>
                    <a:pt x="57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0"/>
            <p:cNvSpPr/>
            <p:nvPr/>
          </p:nvSpPr>
          <p:spPr>
            <a:xfrm>
              <a:off x="3579450" y="2306300"/>
              <a:ext cx="148525" cy="10050"/>
            </a:xfrm>
            <a:custGeom>
              <a:rect b="b" l="l" r="r" t="t"/>
              <a:pathLst>
                <a:path extrusionOk="0" h="402" w="5941">
                  <a:moveTo>
                    <a:pt x="201" y="1"/>
                  </a:moveTo>
                  <a:cubicBezTo>
                    <a:pt x="90" y="1"/>
                    <a:pt x="0" y="90"/>
                    <a:pt x="0" y="200"/>
                  </a:cubicBezTo>
                  <a:cubicBezTo>
                    <a:pt x="0" y="313"/>
                    <a:pt x="90" y="401"/>
                    <a:pt x="201" y="401"/>
                  </a:cubicBezTo>
                  <a:lnTo>
                    <a:pt x="5740" y="401"/>
                  </a:lnTo>
                  <a:cubicBezTo>
                    <a:pt x="5852" y="401"/>
                    <a:pt x="5941" y="313"/>
                    <a:pt x="5941" y="200"/>
                  </a:cubicBezTo>
                  <a:cubicBezTo>
                    <a:pt x="5941" y="90"/>
                    <a:pt x="5852" y="1"/>
                    <a:pt x="57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0"/>
            <p:cNvSpPr/>
            <p:nvPr/>
          </p:nvSpPr>
          <p:spPr>
            <a:xfrm>
              <a:off x="3579450" y="2326650"/>
              <a:ext cx="148525" cy="10050"/>
            </a:xfrm>
            <a:custGeom>
              <a:rect b="b" l="l" r="r" t="t"/>
              <a:pathLst>
                <a:path extrusionOk="0" h="402" w="5941">
                  <a:moveTo>
                    <a:pt x="201" y="0"/>
                  </a:moveTo>
                  <a:cubicBezTo>
                    <a:pt x="90" y="0"/>
                    <a:pt x="0" y="90"/>
                    <a:pt x="0" y="201"/>
                  </a:cubicBezTo>
                  <a:cubicBezTo>
                    <a:pt x="0" y="312"/>
                    <a:pt x="90" y="402"/>
                    <a:pt x="201" y="402"/>
                  </a:cubicBezTo>
                  <a:lnTo>
                    <a:pt x="5740" y="402"/>
                  </a:lnTo>
                  <a:cubicBezTo>
                    <a:pt x="5852" y="402"/>
                    <a:pt x="5941" y="312"/>
                    <a:pt x="5941" y="201"/>
                  </a:cubicBezTo>
                  <a:cubicBezTo>
                    <a:pt x="5941" y="90"/>
                    <a:pt x="5852" y="0"/>
                    <a:pt x="57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40"/>
          <p:cNvGrpSpPr/>
          <p:nvPr/>
        </p:nvGrpSpPr>
        <p:grpSpPr>
          <a:xfrm>
            <a:off x="4497226" y="3751026"/>
            <a:ext cx="387115" cy="387030"/>
            <a:chOff x="4016425" y="2142525"/>
            <a:chExt cx="340800" cy="340725"/>
          </a:xfrm>
        </p:grpSpPr>
        <p:sp>
          <p:nvSpPr>
            <p:cNvPr id="843" name="Google Shape;843;p40"/>
            <p:cNvSpPr/>
            <p:nvPr/>
          </p:nvSpPr>
          <p:spPr>
            <a:xfrm>
              <a:off x="4193150" y="2344675"/>
              <a:ext cx="164075" cy="138575"/>
            </a:xfrm>
            <a:custGeom>
              <a:rect b="b" l="l" r="r" t="t"/>
              <a:pathLst>
                <a:path extrusionOk="0" h="5543" w="6563">
                  <a:moveTo>
                    <a:pt x="6161" y="3777"/>
                  </a:moveTo>
                  <a:lnTo>
                    <a:pt x="6161" y="4061"/>
                  </a:lnTo>
                  <a:lnTo>
                    <a:pt x="6162" y="4061"/>
                  </a:lnTo>
                  <a:cubicBezTo>
                    <a:pt x="6162" y="4123"/>
                    <a:pt x="6112" y="4176"/>
                    <a:pt x="6048" y="4176"/>
                  </a:cubicBezTo>
                  <a:lnTo>
                    <a:pt x="514" y="4176"/>
                  </a:lnTo>
                  <a:cubicBezTo>
                    <a:pt x="450" y="4176"/>
                    <a:pt x="401" y="4125"/>
                    <a:pt x="401" y="4061"/>
                  </a:cubicBezTo>
                  <a:lnTo>
                    <a:pt x="401" y="3777"/>
                  </a:lnTo>
                  <a:close/>
                  <a:moveTo>
                    <a:pt x="3690" y="4575"/>
                  </a:moveTo>
                  <a:cubicBezTo>
                    <a:pt x="3696" y="4731"/>
                    <a:pt x="3709" y="4950"/>
                    <a:pt x="3738" y="5142"/>
                  </a:cubicBezTo>
                  <a:lnTo>
                    <a:pt x="2826" y="5142"/>
                  </a:lnTo>
                  <a:cubicBezTo>
                    <a:pt x="2852" y="4953"/>
                    <a:pt x="2866" y="4731"/>
                    <a:pt x="2874" y="4575"/>
                  </a:cubicBezTo>
                  <a:close/>
                  <a:moveTo>
                    <a:pt x="514" y="0"/>
                  </a:moveTo>
                  <a:cubicBezTo>
                    <a:pt x="231" y="0"/>
                    <a:pt x="0" y="229"/>
                    <a:pt x="0" y="514"/>
                  </a:cubicBezTo>
                  <a:lnTo>
                    <a:pt x="0" y="1119"/>
                  </a:lnTo>
                  <a:cubicBezTo>
                    <a:pt x="0" y="1231"/>
                    <a:pt x="91" y="1318"/>
                    <a:pt x="200" y="1318"/>
                  </a:cubicBezTo>
                  <a:cubicBezTo>
                    <a:pt x="310" y="1318"/>
                    <a:pt x="397" y="1228"/>
                    <a:pt x="397" y="1119"/>
                  </a:cubicBezTo>
                  <a:lnTo>
                    <a:pt x="397" y="514"/>
                  </a:lnTo>
                  <a:cubicBezTo>
                    <a:pt x="397" y="449"/>
                    <a:pt x="449" y="399"/>
                    <a:pt x="513" y="399"/>
                  </a:cubicBezTo>
                  <a:lnTo>
                    <a:pt x="6045" y="399"/>
                  </a:lnTo>
                  <a:cubicBezTo>
                    <a:pt x="6109" y="399"/>
                    <a:pt x="6161" y="449"/>
                    <a:pt x="6161" y="514"/>
                  </a:cubicBezTo>
                  <a:lnTo>
                    <a:pt x="6161" y="3380"/>
                  </a:lnTo>
                  <a:lnTo>
                    <a:pt x="399" y="3380"/>
                  </a:lnTo>
                  <a:lnTo>
                    <a:pt x="399" y="2044"/>
                  </a:lnTo>
                  <a:cubicBezTo>
                    <a:pt x="399" y="1933"/>
                    <a:pt x="310" y="1846"/>
                    <a:pt x="201" y="1846"/>
                  </a:cubicBezTo>
                  <a:cubicBezTo>
                    <a:pt x="91" y="1846"/>
                    <a:pt x="3" y="1935"/>
                    <a:pt x="3" y="2044"/>
                  </a:cubicBezTo>
                  <a:lnTo>
                    <a:pt x="3" y="4066"/>
                  </a:lnTo>
                  <a:cubicBezTo>
                    <a:pt x="3" y="4349"/>
                    <a:pt x="232" y="4580"/>
                    <a:pt x="516" y="4580"/>
                  </a:cubicBezTo>
                  <a:lnTo>
                    <a:pt x="2475" y="4580"/>
                  </a:lnTo>
                  <a:cubicBezTo>
                    <a:pt x="2467" y="4770"/>
                    <a:pt x="2450" y="4989"/>
                    <a:pt x="2422" y="5145"/>
                  </a:cubicBezTo>
                  <a:lnTo>
                    <a:pt x="2048" y="5145"/>
                  </a:lnTo>
                  <a:cubicBezTo>
                    <a:pt x="1938" y="5145"/>
                    <a:pt x="1851" y="5235"/>
                    <a:pt x="1851" y="5344"/>
                  </a:cubicBezTo>
                  <a:cubicBezTo>
                    <a:pt x="1851" y="5455"/>
                    <a:pt x="1939" y="5542"/>
                    <a:pt x="2048" y="5542"/>
                  </a:cubicBezTo>
                  <a:lnTo>
                    <a:pt x="4514" y="5542"/>
                  </a:lnTo>
                  <a:cubicBezTo>
                    <a:pt x="4625" y="5542"/>
                    <a:pt x="4712" y="5453"/>
                    <a:pt x="4712" y="5344"/>
                  </a:cubicBezTo>
                  <a:cubicBezTo>
                    <a:pt x="4712" y="5234"/>
                    <a:pt x="4623" y="5145"/>
                    <a:pt x="4514" y="5145"/>
                  </a:cubicBezTo>
                  <a:lnTo>
                    <a:pt x="4140" y="5145"/>
                  </a:lnTo>
                  <a:cubicBezTo>
                    <a:pt x="4112" y="4992"/>
                    <a:pt x="4097" y="4770"/>
                    <a:pt x="4087" y="4580"/>
                  </a:cubicBezTo>
                  <a:lnTo>
                    <a:pt x="6045" y="4580"/>
                  </a:lnTo>
                  <a:cubicBezTo>
                    <a:pt x="6330" y="4580"/>
                    <a:pt x="6559" y="4349"/>
                    <a:pt x="6559" y="4066"/>
                  </a:cubicBezTo>
                  <a:lnTo>
                    <a:pt x="6559" y="516"/>
                  </a:lnTo>
                  <a:cubicBezTo>
                    <a:pt x="6562" y="229"/>
                    <a:pt x="6330" y="0"/>
                    <a:pt x="6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0"/>
            <p:cNvSpPr/>
            <p:nvPr/>
          </p:nvSpPr>
          <p:spPr>
            <a:xfrm>
              <a:off x="4016425" y="2344675"/>
              <a:ext cx="164050" cy="138525"/>
            </a:xfrm>
            <a:custGeom>
              <a:rect b="b" l="l" r="r" t="t"/>
              <a:pathLst>
                <a:path extrusionOk="0" h="5541" w="6562">
                  <a:moveTo>
                    <a:pt x="6049" y="397"/>
                  </a:moveTo>
                  <a:cubicBezTo>
                    <a:pt x="6111" y="397"/>
                    <a:pt x="6164" y="447"/>
                    <a:pt x="6164" y="511"/>
                  </a:cubicBezTo>
                  <a:lnTo>
                    <a:pt x="6164" y="3377"/>
                  </a:lnTo>
                  <a:lnTo>
                    <a:pt x="401" y="3377"/>
                  </a:lnTo>
                  <a:lnTo>
                    <a:pt x="401" y="511"/>
                  </a:lnTo>
                  <a:cubicBezTo>
                    <a:pt x="401" y="447"/>
                    <a:pt x="452" y="397"/>
                    <a:pt x="516" y="397"/>
                  </a:cubicBezTo>
                  <a:close/>
                  <a:moveTo>
                    <a:pt x="6161" y="3777"/>
                  </a:moveTo>
                  <a:lnTo>
                    <a:pt x="6161" y="4061"/>
                  </a:lnTo>
                  <a:lnTo>
                    <a:pt x="6163" y="4061"/>
                  </a:lnTo>
                  <a:cubicBezTo>
                    <a:pt x="6163" y="4123"/>
                    <a:pt x="6111" y="4176"/>
                    <a:pt x="6047" y="4176"/>
                  </a:cubicBezTo>
                  <a:lnTo>
                    <a:pt x="515" y="4176"/>
                  </a:lnTo>
                  <a:cubicBezTo>
                    <a:pt x="452" y="4176"/>
                    <a:pt x="399" y="4125"/>
                    <a:pt x="399" y="4061"/>
                  </a:cubicBezTo>
                  <a:lnTo>
                    <a:pt x="399" y="3777"/>
                  </a:lnTo>
                  <a:close/>
                  <a:moveTo>
                    <a:pt x="3689" y="4575"/>
                  </a:moveTo>
                  <a:cubicBezTo>
                    <a:pt x="3695" y="4731"/>
                    <a:pt x="3709" y="4950"/>
                    <a:pt x="3739" y="5142"/>
                  </a:cubicBezTo>
                  <a:lnTo>
                    <a:pt x="2825" y="5142"/>
                  </a:lnTo>
                  <a:cubicBezTo>
                    <a:pt x="2853" y="4953"/>
                    <a:pt x="2867" y="4731"/>
                    <a:pt x="2875" y="4575"/>
                  </a:cubicBezTo>
                  <a:close/>
                  <a:moveTo>
                    <a:pt x="515" y="0"/>
                  </a:moveTo>
                  <a:cubicBezTo>
                    <a:pt x="230" y="0"/>
                    <a:pt x="1" y="229"/>
                    <a:pt x="1" y="514"/>
                  </a:cubicBezTo>
                  <a:lnTo>
                    <a:pt x="1" y="4063"/>
                  </a:lnTo>
                  <a:cubicBezTo>
                    <a:pt x="1" y="4348"/>
                    <a:pt x="230" y="4577"/>
                    <a:pt x="515" y="4577"/>
                  </a:cubicBezTo>
                  <a:lnTo>
                    <a:pt x="2473" y="4577"/>
                  </a:lnTo>
                  <a:cubicBezTo>
                    <a:pt x="2465" y="4768"/>
                    <a:pt x="2448" y="4988"/>
                    <a:pt x="2420" y="5144"/>
                  </a:cubicBezTo>
                  <a:lnTo>
                    <a:pt x="2046" y="5144"/>
                  </a:lnTo>
                  <a:cubicBezTo>
                    <a:pt x="1935" y="5144"/>
                    <a:pt x="1848" y="5234"/>
                    <a:pt x="1848" y="5343"/>
                  </a:cubicBezTo>
                  <a:cubicBezTo>
                    <a:pt x="1848" y="5452"/>
                    <a:pt x="1937" y="5541"/>
                    <a:pt x="2046" y="5541"/>
                  </a:cubicBezTo>
                  <a:lnTo>
                    <a:pt x="4513" y="5541"/>
                  </a:lnTo>
                  <a:cubicBezTo>
                    <a:pt x="4624" y="5541"/>
                    <a:pt x="4713" y="5452"/>
                    <a:pt x="4713" y="5343"/>
                  </a:cubicBezTo>
                  <a:cubicBezTo>
                    <a:pt x="4713" y="5234"/>
                    <a:pt x="4622" y="5144"/>
                    <a:pt x="4513" y="5144"/>
                  </a:cubicBezTo>
                  <a:lnTo>
                    <a:pt x="4139" y="5144"/>
                  </a:lnTo>
                  <a:cubicBezTo>
                    <a:pt x="4113" y="4989"/>
                    <a:pt x="4097" y="4768"/>
                    <a:pt x="4086" y="4577"/>
                  </a:cubicBezTo>
                  <a:lnTo>
                    <a:pt x="6046" y="4577"/>
                  </a:lnTo>
                  <a:cubicBezTo>
                    <a:pt x="6329" y="4577"/>
                    <a:pt x="6560" y="4348"/>
                    <a:pt x="6560" y="4063"/>
                  </a:cubicBezTo>
                  <a:lnTo>
                    <a:pt x="6560" y="514"/>
                  </a:lnTo>
                  <a:cubicBezTo>
                    <a:pt x="6561" y="229"/>
                    <a:pt x="6332" y="0"/>
                    <a:pt x="60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0"/>
            <p:cNvSpPr/>
            <p:nvPr/>
          </p:nvSpPr>
          <p:spPr>
            <a:xfrm>
              <a:off x="4107750" y="2142525"/>
              <a:ext cx="164000" cy="138575"/>
            </a:xfrm>
            <a:custGeom>
              <a:rect b="b" l="l" r="r" t="t"/>
              <a:pathLst>
                <a:path extrusionOk="0" h="5543" w="6560">
                  <a:moveTo>
                    <a:pt x="6162" y="3781"/>
                  </a:moveTo>
                  <a:lnTo>
                    <a:pt x="6162" y="4064"/>
                  </a:lnTo>
                  <a:cubicBezTo>
                    <a:pt x="6162" y="4130"/>
                    <a:pt x="6111" y="4180"/>
                    <a:pt x="6047" y="4180"/>
                  </a:cubicBezTo>
                  <a:lnTo>
                    <a:pt x="514" y="4180"/>
                  </a:lnTo>
                  <a:cubicBezTo>
                    <a:pt x="452" y="4180"/>
                    <a:pt x="399" y="4130"/>
                    <a:pt x="399" y="4064"/>
                  </a:cubicBezTo>
                  <a:lnTo>
                    <a:pt x="399" y="3781"/>
                  </a:lnTo>
                  <a:close/>
                  <a:moveTo>
                    <a:pt x="3692" y="4578"/>
                  </a:moveTo>
                  <a:cubicBezTo>
                    <a:pt x="3697" y="4734"/>
                    <a:pt x="3711" y="4955"/>
                    <a:pt x="3740" y="5145"/>
                  </a:cubicBezTo>
                  <a:lnTo>
                    <a:pt x="2827" y="5145"/>
                  </a:lnTo>
                  <a:cubicBezTo>
                    <a:pt x="2854" y="4957"/>
                    <a:pt x="2868" y="4734"/>
                    <a:pt x="2876" y="4578"/>
                  </a:cubicBezTo>
                  <a:close/>
                  <a:moveTo>
                    <a:pt x="2762" y="1"/>
                  </a:moveTo>
                  <a:cubicBezTo>
                    <a:pt x="2651" y="1"/>
                    <a:pt x="2564" y="91"/>
                    <a:pt x="2564" y="200"/>
                  </a:cubicBezTo>
                  <a:cubicBezTo>
                    <a:pt x="2564" y="309"/>
                    <a:pt x="2653" y="398"/>
                    <a:pt x="2762" y="398"/>
                  </a:cubicBezTo>
                  <a:lnTo>
                    <a:pt x="6045" y="398"/>
                  </a:lnTo>
                  <a:cubicBezTo>
                    <a:pt x="6108" y="398"/>
                    <a:pt x="6161" y="449"/>
                    <a:pt x="6161" y="513"/>
                  </a:cubicBezTo>
                  <a:lnTo>
                    <a:pt x="6161" y="3382"/>
                  </a:lnTo>
                  <a:lnTo>
                    <a:pt x="399" y="3382"/>
                  </a:lnTo>
                  <a:lnTo>
                    <a:pt x="399" y="516"/>
                  </a:lnTo>
                  <a:cubicBezTo>
                    <a:pt x="399" y="451"/>
                    <a:pt x="449" y="401"/>
                    <a:pt x="514" y="401"/>
                  </a:cubicBezTo>
                  <a:lnTo>
                    <a:pt x="1849" y="401"/>
                  </a:lnTo>
                  <a:cubicBezTo>
                    <a:pt x="1960" y="401"/>
                    <a:pt x="2049" y="311"/>
                    <a:pt x="2049" y="202"/>
                  </a:cubicBezTo>
                  <a:cubicBezTo>
                    <a:pt x="2049" y="91"/>
                    <a:pt x="1958" y="4"/>
                    <a:pt x="1849" y="4"/>
                  </a:cubicBezTo>
                  <a:lnTo>
                    <a:pt x="514" y="4"/>
                  </a:lnTo>
                  <a:cubicBezTo>
                    <a:pt x="229" y="4"/>
                    <a:pt x="0" y="233"/>
                    <a:pt x="0" y="518"/>
                  </a:cubicBezTo>
                  <a:lnTo>
                    <a:pt x="0" y="4068"/>
                  </a:lnTo>
                  <a:cubicBezTo>
                    <a:pt x="2" y="4350"/>
                    <a:pt x="231" y="4578"/>
                    <a:pt x="516" y="4578"/>
                  </a:cubicBezTo>
                  <a:lnTo>
                    <a:pt x="2474" y="4578"/>
                  </a:lnTo>
                  <a:cubicBezTo>
                    <a:pt x="2466" y="4770"/>
                    <a:pt x="2449" y="4990"/>
                    <a:pt x="2422" y="5145"/>
                  </a:cubicBezTo>
                  <a:lnTo>
                    <a:pt x="2049" y="5145"/>
                  </a:lnTo>
                  <a:cubicBezTo>
                    <a:pt x="1936" y="5145"/>
                    <a:pt x="1849" y="5236"/>
                    <a:pt x="1849" y="5345"/>
                  </a:cubicBezTo>
                  <a:cubicBezTo>
                    <a:pt x="1849" y="5452"/>
                    <a:pt x="1940" y="5543"/>
                    <a:pt x="2049" y="5543"/>
                  </a:cubicBezTo>
                  <a:lnTo>
                    <a:pt x="4513" y="5543"/>
                  </a:lnTo>
                  <a:cubicBezTo>
                    <a:pt x="4623" y="5543"/>
                    <a:pt x="4712" y="5452"/>
                    <a:pt x="4712" y="5345"/>
                  </a:cubicBezTo>
                  <a:cubicBezTo>
                    <a:pt x="4712" y="5236"/>
                    <a:pt x="4622" y="5145"/>
                    <a:pt x="4513" y="5145"/>
                  </a:cubicBezTo>
                  <a:lnTo>
                    <a:pt x="4139" y="5145"/>
                  </a:lnTo>
                  <a:cubicBezTo>
                    <a:pt x="4112" y="4991"/>
                    <a:pt x="4097" y="4770"/>
                    <a:pt x="4086" y="4578"/>
                  </a:cubicBezTo>
                  <a:lnTo>
                    <a:pt x="6045" y="4578"/>
                  </a:lnTo>
                  <a:cubicBezTo>
                    <a:pt x="6329" y="4578"/>
                    <a:pt x="6559" y="4350"/>
                    <a:pt x="6559" y="4064"/>
                  </a:cubicBezTo>
                  <a:lnTo>
                    <a:pt x="6559" y="516"/>
                  </a:lnTo>
                  <a:cubicBezTo>
                    <a:pt x="6559" y="231"/>
                    <a:pt x="6329" y="1"/>
                    <a:pt x="60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0"/>
            <p:cNvSpPr/>
            <p:nvPr/>
          </p:nvSpPr>
          <p:spPr>
            <a:xfrm>
              <a:off x="4090875" y="2290075"/>
              <a:ext cx="191825" cy="45700"/>
            </a:xfrm>
            <a:custGeom>
              <a:rect b="b" l="l" r="r" t="t"/>
              <a:pathLst>
                <a:path extrusionOk="0" h="1828" w="7673">
                  <a:moveTo>
                    <a:pt x="3839" y="0"/>
                  </a:moveTo>
                  <a:cubicBezTo>
                    <a:pt x="3728" y="0"/>
                    <a:pt x="3639" y="91"/>
                    <a:pt x="3639" y="200"/>
                  </a:cubicBezTo>
                  <a:lnTo>
                    <a:pt x="3639" y="731"/>
                  </a:lnTo>
                  <a:lnTo>
                    <a:pt x="203" y="731"/>
                  </a:lnTo>
                  <a:cubicBezTo>
                    <a:pt x="93" y="731"/>
                    <a:pt x="6" y="821"/>
                    <a:pt x="6" y="930"/>
                  </a:cubicBezTo>
                  <a:lnTo>
                    <a:pt x="6" y="1628"/>
                  </a:lnTo>
                  <a:cubicBezTo>
                    <a:pt x="1" y="1737"/>
                    <a:pt x="91" y="1828"/>
                    <a:pt x="202" y="1828"/>
                  </a:cubicBezTo>
                  <a:cubicBezTo>
                    <a:pt x="312" y="1828"/>
                    <a:pt x="400" y="1737"/>
                    <a:pt x="400" y="1628"/>
                  </a:cubicBezTo>
                  <a:lnTo>
                    <a:pt x="400" y="1128"/>
                  </a:lnTo>
                  <a:lnTo>
                    <a:pt x="7275" y="1128"/>
                  </a:lnTo>
                  <a:lnTo>
                    <a:pt x="7275" y="1628"/>
                  </a:lnTo>
                  <a:cubicBezTo>
                    <a:pt x="7275" y="1740"/>
                    <a:pt x="7365" y="1828"/>
                    <a:pt x="7474" y="1828"/>
                  </a:cubicBezTo>
                  <a:cubicBezTo>
                    <a:pt x="7585" y="1828"/>
                    <a:pt x="7672" y="1737"/>
                    <a:pt x="7672" y="1628"/>
                  </a:cubicBezTo>
                  <a:lnTo>
                    <a:pt x="7672" y="930"/>
                  </a:lnTo>
                  <a:cubicBezTo>
                    <a:pt x="7672" y="818"/>
                    <a:pt x="7583" y="731"/>
                    <a:pt x="7474" y="731"/>
                  </a:cubicBezTo>
                  <a:lnTo>
                    <a:pt x="4037" y="731"/>
                  </a:lnTo>
                  <a:lnTo>
                    <a:pt x="4037" y="200"/>
                  </a:lnTo>
                  <a:cubicBezTo>
                    <a:pt x="4037" y="89"/>
                    <a:pt x="3948" y="0"/>
                    <a:pt x="38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40"/>
          <p:cNvGrpSpPr/>
          <p:nvPr/>
        </p:nvGrpSpPr>
        <p:grpSpPr>
          <a:xfrm>
            <a:off x="4497254" y="2604170"/>
            <a:ext cx="387058" cy="386774"/>
            <a:chOff x="4016475" y="2638525"/>
            <a:chExt cx="340750" cy="340500"/>
          </a:xfrm>
        </p:grpSpPr>
        <p:sp>
          <p:nvSpPr>
            <p:cNvPr id="848" name="Google Shape;848;p40"/>
            <p:cNvSpPr/>
            <p:nvPr/>
          </p:nvSpPr>
          <p:spPr>
            <a:xfrm>
              <a:off x="4068075" y="2843725"/>
              <a:ext cx="129925" cy="33825"/>
            </a:xfrm>
            <a:custGeom>
              <a:rect b="b" l="l" r="r" t="t"/>
              <a:pathLst>
                <a:path extrusionOk="0" h="1353" w="5197">
                  <a:moveTo>
                    <a:pt x="3723" y="399"/>
                  </a:moveTo>
                  <a:lnTo>
                    <a:pt x="3723" y="954"/>
                  </a:lnTo>
                  <a:lnTo>
                    <a:pt x="400" y="954"/>
                  </a:lnTo>
                  <a:lnTo>
                    <a:pt x="400" y="399"/>
                  </a:lnTo>
                  <a:close/>
                  <a:moveTo>
                    <a:pt x="4799" y="399"/>
                  </a:moveTo>
                  <a:lnTo>
                    <a:pt x="4799" y="954"/>
                  </a:lnTo>
                  <a:lnTo>
                    <a:pt x="4122" y="954"/>
                  </a:lnTo>
                  <a:lnTo>
                    <a:pt x="4122" y="399"/>
                  </a:lnTo>
                  <a:close/>
                  <a:moveTo>
                    <a:pt x="257" y="1"/>
                  </a:moveTo>
                  <a:cubicBezTo>
                    <a:pt x="115" y="1"/>
                    <a:pt x="0" y="114"/>
                    <a:pt x="0" y="258"/>
                  </a:cubicBezTo>
                  <a:lnTo>
                    <a:pt x="0" y="1097"/>
                  </a:lnTo>
                  <a:cubicBezTo>
                    <a:pt x="0" y="1239"/>
                    <a:pt x="115" y="1353"/>
                    <a:pt x="257" y="1353"/>
                  </a:cubicBezTo>
                  <a:lnTo>
                    <a:pt x="4939" y="1353"/>
                  </a:lnTo>
                  <a:cubicBezTo>
                    <a:pt x="5081" y="1353"/>
                    <a:pt x="5196" y="1239"/>
                    <a:pt x="5196" y="1097"/>
                  </a:cubicBezTo>
                  <a:lnTo>
                    <a:pt x="5196" y="258"/>
                  </a:lnTo>
                  <a:cubicBezTo>
                    <a:pt x="5196" y="114"/>
                    <a:pt x="5081" y="1"/>
                    <a:pt x="49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0"/>
            <p:cNvSpPr/>
            <p:nvPr/>
          </p:nvSpPr>
          <p:spPr>
            <a:xfrm>
              <a:off x="4222700" y="2855600"/>
              <a:ext cx="10025" cy="10050"/>
            </a:xfrm>
            <a:custGeom>
              <a:rect b="b" l="l" r="r" t="t"/>
              <a:pathLst>
                <a:path extrusionOk="0" h="402" w="401">
                  <a:moveTo>
                    <a:pt x="201" y="1"/>
                  </a:moveTo>
                  <a:cubicBezTo>
                    <a:pt x="91" y="1"/>
                    <a:pt x="0" y="90"/>
                    <a:pt x="0" y="202"/>
                  </a:cubicBezTo>
                  <a:cubicBezTo>
                    <a:pt x="0" y="312"/>
                    <a:pt x="91" y="401"/>
                    <a:pt x="201" y="401"/>
                  </a:cubicBezTo>
                  <a:cubicBezTo>
                    <a:pt x="312" y="401"/>
                    <a:pt x="401" y="312"/>
                    <a:pt x="401" y="202"/>
                  </a:cubicBezTo>
                  <a:cubicBezTo>
                    <a:pt x="401" y="90"/>
                    <a:pt x="312" y="1"/>
                    <a:pt x="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0"/>
            <p:cNvSpPr/>
            <p:nvPr/>
          </p:nvSpPr>
          <p:spPr>
            <a:xfrm>
              <a:off x="4245325" y="2855600"/>
              <a:ext cx="10075" cy="10050"/>
            </a:xfrm>
            <a:custGeom>
              <a:rect b="b" l="l" r="r" t="t"/>
              <a:pathLst>
                <a:path extrusionOk="0" h="402" w="403">
                  <a:moveTo>
                    <a:pt x="201" y="1"/>
                  </a:moveTo>
                  <a:cubicBezTo>
                    <a:pt x="91" y="1"/>
                    <a:pt x="0" y="90"/>
                    <a:pt x="0" y="202"/>
                  </a:cubicBezTo>
                  <a:cubicBezTo>
                    <a:pt x="0" y="312"/>
                    <a:pt x="91" y="401"/>
                    <a:pt x="201" y="401"/>
                  </a:cubicBezTo>
                  <a:cubicBezTo>
                    <a:pt x="312" y="401"/>
                    <a:pt x="402" y="312"/>
                    <a:pt x="402" y="202"/>
                  </a:cubicBezTo>
                  <a:cubicBezTo>
                    <a:pt x="402" y="90"/>
                    <a:pt x="312" y="1"/>
                    <a:pt x="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0"/>
            <p:cNvSpPr/>
            <p:nvPr/>
          </p:nvSpPr>
          <p:spPr>
            <a:xfrm>
              <a:off x="4268075" y="2855650"/>
              <a:ext cx="10050" cy="10075"/>
            </a:xfrm>
            <a:custGeom>
              <a:rect b="b" l="l" r="r" t="t"/>
              <a:pathLst>
                <a:path extrusionOk="0" h="403" w="402">
                  <a:moveTo>
                    <a:pt x="201" y="0"/>
                  </a:moveTo>
                  <a:cubicBezTo>
                    <a:pt x="90" y="0"/>
                    <a:pt x="0" y="91"/>
                    <a:pt x="0" y="201"/>
                  </a:cubicBezTo>
                  <a:cubicBezTo>
                    <a:pt x="0" y="312"/>
                    <a:pt x="90" y="402"/>
                    <a:pt x="201" y="402"/>
                  </a:cubicBezTo>
                  <a:cubicBezTo>
                    <a:pt x="312" y="402"/>
                    <a:pt x="402" y="312"/>
                    <a:pt x="402" y="201"/>
                  </a:cubicBezTo>
                  <a:cubicBezTo>
                    <a:pt x="402" y="91"/>
                    <a:pt x="312"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0"/>
            <p:cNvSpPr/>
            <p:nvPr/>
          </p:nvSpPr>
          <p:spPr>
            <a:xfrm>
              <a:off x="4290575" y="2855600"/>
              <a:ext cx="10025" cy="10050"/>
            </a:xfrm>
            <a:custGeom>
              <a:rect b="b" l="l" r="r" t="t"/>
              <a:pathLst>
                <a:path extrusionOk="0" h="402" w="401">
                  <a:moveTo>
                    <a:pt x="200" y="1"/>
                  </a:moveTo>
                  <a:cubicBezTo>
                    <a:pt x="89" y="1"/>
                    <a:pt x="0" y="90"/>
                    <a:pt x="0" y="202"/>
                  </a:cubicBezTo>
                  <a:cubicBezTo>
                    <a:pt x="0" y="312"/>
                    <a:pt x="89" y="401"/>
                    <a:pt x="200" y="401"/>
                  </a:cubicBezTo>
                  <a:cubicBezTo>
                    <a:pt x="310" y="401"/>
                    <a:pt x="401" y="312"/>
                    <a:pt x="401" y="202"/>
                  </a:cubicBezTo>
                  <a:cubicBezTo>
                    <a:pt x="401" y="90"/>
                    <a:pt x="310"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0"/>
            <p:cNvSpPr/>
            <p:nvPr/>
          </p:nvSpPr>
          <p:spPr>
            <a:xfrm>
              <a:off x="4068100" y="2658950"/>
              <a:ext cx="129900" cy="33875"/>
            </a:xfrm>
            <a:custGeom>
              <a:rect b="b" l="l" r="r" t="t"/>
              <a:pathLst>
                <a:path extrusionOk="0" h="1355" w="5196">
                  <a:moveTo>
                    <a:pt x="4798" y="400"/>
                  </a:moveTo>
                  <a:lnTo>
                    <a:pt x="4798" y="954"/>
                  </a:lnTo>
                  <a:lnTo>
                    <a:pt x="4121" y="954"/>
                  </a:lnTo>
                  <a:lnTo>
                    <a:pt x="4121" y="400"/>
                  </a:lnTo>
                  <a:close/>
                  <a:moveTo>
                    <a:pt x="258" y="1"/>
                  </a:moveTo>
                  <a:cubicBezTo>
                    <a:pt x="116" y="1"/>
                    <a:pt x="1" y="116"/>
                    <a:pt x="1" y="258"/>
                  </a:cubicBezTo>
                  <a:lnTo>
                    <a:pt x="1" y="1097"/>
                  </a:lnTo>
                  <a:cubicBezTo>
                    <a:pt x="1" y="1239"/>
                    <a:pt x="116" y="1354"/>
                    <a:pt x="258" y="1354"/>
                  </a:cubicBezTo>
                  <a:lnTo>
                    <a:pt x="4938" y="1354"/>
                  </a:lnTo>
                  <a:cubicBezTo>
                    <a:pt x="5080" y="1354"/>
                    <a:pt x="5195" y="1239"/>
                    <a:pt x="5195" y="1097"/>
                  </a:cubicBezTo>
                  <a:lnTo>
                    <a:pt x="5195" y="258"/>
                  </a:lnTo>
                  <a:cubicBezTo>
                    <a:pt x="5195" y="116"/>
                    <a:pt x="5080" y="1"/>
                    <a:pt x="4938" y="1"/>
                  </a:cubicBezTo>
                  <a:lnTo>
                    <a:pt x="2346" y="1"/>
                  </a:lnTo>
                  <a:cubicBezTo>
                    <a:pt x="2236" y="1"/>
                    <a:pt x="2147" y="90"/>
                    <a:pt x="2147" y="202"/>
                  </a:cubicBezTo>
                  <a:cubicBezTo>
                    <a:pt x="2147" y="312"/>
                    <a:pt x="2236" y="401"/>
                    <a:pt x="2346" y="401"/>
                  </a:cubicBezTo>
                  <a:lnTo>
                    <a:pt x="3722" y="401"/>
                  </a:lnTo>
                  <a:lnTo>
                    <a:pt x="3722" y="957"/>
                  </a:lnTo>
                  <a:lnTo>
                    <a:pt x="399" y="957"/>
                  </a:lnTo>
                  <a:lnTo>
                    <a:pt x="399" y="401"/>
                  </a:lnTo>
                  <a:lnTo>
                    <a:pt x="1423" y="401"/>
                  </a:lnTo>
                  <a:cubicBezTo>
                    <a:pt x="1533" y="401"/>
                    <a:pt x="1622" y="312"/>
                    <a:pt x="1622" y="202"/>
                  </a:cubicBezTo>
                  <a:cubicBezTo>
                    <a:pt x="1622" y="90"/>
                    <a:pt x="1533" y="1"/>
                    <a:pt x="1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0"/>
            <p:cNvSpPr/>
            <p:nvPr/>
          </p:nvSpPr>
          <p:spPr>
            <a:xfrm>
              <a:off x="4222700" y="2670875"/>
              <a:ext cx="10025" cy="10075"/>
            </a:xfrm>
            <a:custGeom>
              <a:rect b="b" l="l" r="r" t="t"/>
              <a:pathLst>
                <a:path extrusionOk="0" h="403" w="401">
                  <a:moveTo>
                    <a:pt x="201" y="0"/>
                  </a:moveTo>
                  <a:cubicBezTo>
                    <a:pt x="91" y="0"/>
                    <a:pt x="0" y="91"/>
                    <a:pt x="0" y="201"/>
                  </a:cubicBezTo>
                  <a:cubicBezTo>
                    <a:pt x="0" y="312"/>
                    <a:pt x="91" y="402"/>
                    <a:pt x="201" y="402"/>
                  </a:cubicBezTo>
                  <a:cubicBezTo>
                    <a:pt x="312" y="402"/>
                    <a:pt x="401" y="312"/>
                    <a:pt x="401" y="201"/>
                  </a:cubicBezTo>
                  <a:cubicBezTo>
                    <a:pt x="399" y="91"/>
                    <a:pt x="310"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0"/>
            <p:cNvSpPr/>
            <p:nvPr/>
          </p:nvSpPr>
          <p:spPr>
            <a:xfrm>
              <a:off x="4245325" y="2670875"/>
              <a:ext cx="10075" cy="10075"/>
            </a:xfrm>
            <a:custGeom>
              <a:rect b="b" l="l" r="r" t="t"/>
              <a:pathLst>
                <a:path extrusionOk="0" h="403" w="403">
                  <a:moveTo>
                    <a:pt x="201" y="0"/>
                  </a:moveTo>
                  <a:cubicBezTo>
                    <a:pt x="91" y="0"/>
                    <a:pt x="0" y="91"/>
                    <a:pt x="0" y="201"/>
                  </a:cubicBezTo>
                  <a:cubicBezTo>
                    <a:pt x="0" y="312"/>
                    <a:pt x="91" y="402"/>
                    <a:pt x="201" y="402"/>
                  </a:cubicBezTo>
                  <a:cubicBezTo>
                    <a:pt x="312" y="402"/>
                    <a:pt x="402" y="312"/>
                    <a:pt x="402" y="201"/>
                  </a:cubicBezTo>
                  <a:cubicBezTo>
                    <a:pt x="401" y="91"/>
                    <a:pt x="310"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0"/>
            <p:cNvSpPr/>
            <p:nvPr/>
          </p:nvSpPr>
          <p:spPr>
            <a:xfrm>
              <a:off x="4267900" y="2670875"/>
              <a:ext cx="10075" cy="10075"/>
            </a:xfrm>
            <a:custGeom>
              <a:rect b="b" l="l" r="r" t="t"/>
              <a:pathLst>
                <a:path extrusionOk="0" h="403" w="403">
                  <a:moveTo>
                    <a:pt x="202" y="0"/>
                  </a:moveTo>
                  <a:cubicBezTo>
                    <a:pt x="91" y="0"/>
                    <a:pt x="1" y="91"/>
                    <a:pt x="1" y="201"/>
                  </a:cubicBezTo>
                  <a:cubicBezTo>
                    <a:pt x="1" y="312"/>
                    <a:pt x="91" y="402"/>
                    <a:pt x="202" y="402"/>
                  </a:cubicBezTo>
                  <a:cubicBezTo>
                    <a:pt x="312" y="402"/>
                    <a:pt x="403" y="312"/>
                    <a:pt x="403" y="201"/>
                  </a:cubicBezTo>
                  <a:cubicBezTo>
                    <a:pt x="403" y="91"/>
                    <a:pt x="312" y="0"/>
                    <a:pt x="2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0"/>
            <p:cNvSpPr/>
            <p:nvPr/>
          </p:nvSpPr>
          <p:spPr>
            <a:xfrm>
              <a:off x="4290575" y="2670875"/>
              <a:ext cx="10025" cy="10075"/>
            </a:xfrm>
            <a:custGeom>
              <a:rect b="b" l="l" r="r" t="t"/>
              <a:pathLst>
                <a:path extrusionOk="0" h="403" w="401">
                  <a:moveTo>
                    <a:pt x="200" y="0"/>
                  </a:moveTo>
                  <a:cubicBezTo>
                    <a:pt x="89" y="0"/>
                    <a:pt x="0" y="91"/>
                    <a:pt x="0" y="201"/>
                  </a:cubicBezTo>
                  <a:cubicBezTo>
                    <a:pt x="0" y="312"/>
                    <a:pt x="89" y="402"/>
                    <a:pt x="200" y="402"/>
                  </a:cubicBezTo>
                  <a:cubicBezTo>
                    <a:pt x="312" y="402"/>
                    <a:pt x="401" y="312"/>
                    <a:pt x="401" y="201"/>
                  </a:cubicBezTo>
                  <a:cubicBezTo>
                    <a:pt x="401" y="91"/>
                    <a:pt x="312" y="0"/>
                    <a:pt x="2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0"/>
            <p:cNvSpPr/>
            <p:nvPr/>
          </p:nvSpPr>
          <p:spPr>
            <a:xfrm>
              <a:off x="4068075" y="2751325"/>
              <a:ext cx="129925" cy="33875"/>
            </a:xfrm>
            <a:custGeom>
              <a:rect b="b" l="l" r="r" t="t"/>
              <a:pathLst>
                <a:path extrusionOk="0" h="1355" w="5197">
                  <a:moveTo>
                    <a:pt x="3721" y="401"/>
                  </a:moveTo>
                  <a:lnTo>
                    <a:pt x="3721" y="955"/>
                  </a:lnTo>
                  <a:lnTo>
                    <a:pt x="399" y="955"/>
                  </a:lnTo>
                  <a:lnTo>
                    <a:pt x="399" y="401"/>
                  </a:lnTo>
                  <a:close/>
                  <a:moveTo>
                    <a:pt x="4799" y="401"/>
                  </a:moveTo>
                  <a:lnTo>
                    <a:pt x="4799" y="955"/>
                  </a:lnTo>
                  <a:lnTo>
                    <a:pt x="4122" y="955"/>
                  </a:lnTo>
                  <a:lnTo>
                    <a:pt x="4122" y="401"/>
                  </a:lnTo>
                  <a:close/>
                  <a:moveTo>
                    <a:pt x="257" y="0"/>
                  </a:moveTo>
                  <a:cubicBezTo>
                    <a:pt x="115" y="0"/>
                    <a:pt x="0" y="116"/>
                    <a:pt x="0" y="257"/>
                  </a:cubicBezTo>
                  <a:lnTo>
                    <a:pt x="0" y="1097"/>
                  </a:lnTo>
                  <a:cubicBezTo>
                    <a:pt x="0" y="1239"/>
                    <a:pt x="115" y="1354"/>
                    <a:pt x="257" y="1354"/>
                  </a:cubicBezTo>
                  <a:lnTo>
                    <a:pt x="4939" y="1354"/>
                  </a:lnTo>
                  <a:cubicBezTo>
                    <a:pt x="5081" y="1354"/>
                    <a:pt x="5196" y="1239"/>
                    <a:pt x="5196" y="1097"/>
                  </a:cubicBezTo>
                  <a:lnTo>
                    <a:pt x="5196" y="257"/>
                  </a:lnTo>
                  <a:cubicBezTo>
                    <a:pt x="5196" y="116"/>
                    <a:pt x="5081" y="0"/>
                    <a:pt x="4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0"/>
            <p:cNvSpPr/>
            <p:nvPr/>
          </p:nvSpPr>
          <p:spPr>
            <a:xfrm>
              <a:off x="4222700" y="2763200"/>
              <a:ext cx="10025" cy="10075"/>
            </a:xfrm>
            <a:custGeom>
              <a:rect b="b" l="l" r="r" t="t"/>
              <a:pathLst>
                <a:path extrusionOk="0" h="403" w="401">
                  <a:moveTo>
                    <a:pt x="201" y="1"/>
                  </a:moveTo>
                  <a:cubicBezTo>
                    <a:pt x="91" y="1"/>
                    <a:pt x="0" y="91"/>
                    <a:pt x="0" y="201"/>
                  </a:cubicBezTo>
                  <a:cubicBezTo>
                    <a:pt x="0" y="312"/>
                    <a:pt x="91" y="402"/>
                    <a:pt x="201" y="402"/>
                  </a:cubicBezTo>
                  <a:cubicBezTo>
                    <a:pt x="312" y="402"/>
                    <a:pt x="401" y="312"/>
                    <a:pt x="401" y="201"/>
                  </a:cubicBezTo>
                  <a:cubicBezTo>
                    <a:pt x="401" y="91"/>
                    <a:pt x="312" y="1"/>
                    <a:pt x="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0"/>
            <p:cNvSpPr/>
            <p:nvPr/>
          </p:nvSpPr>
          <p:spPr>
            <a:xfrm>
              <a:off x="4245325" y="2763200"/>
              <a:ext cx="10075" cy="10075"/>
            </a:xfrm>
            <a:custGeom>
              <a:rect b="b" l="l" r="r" t="t"/>
              <a:pathLst>
                <a:path extrusionOk="0" h="403" w="403">
                  <a:moveTo>
                    <a:pt x="201" y="1"/>
                  </a:moveTo>
                  <a:cubicBezTo>
                    <a:pt x="91" y="1"/>
                    <a:pt x="0" y="91"/>
                    <a:pt x="0" y="201"/>
                  </a:cubicBezTo>
                  <a:cubicBezTo>
                    <a:pt x="0" y="312"/>
                    <a:pt x="91" y="402"/>
                    <a:pt x="201" y="402"/>
                  </a:cubicBezTo>
                  <a:cubicBezTo>
                    <a:pt x="312" y="402"/>
                    <a:pt x="402" y="312"/>
                    <a:pt x="402" y="201"/>
                  </a:cubicBezTo>
                  <a:cubicBezTo>
                    <a:pt x="402" y="91"/>
                    <a:pt x="312" y="1"/>
                    <a:pt x="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0"/>
            <p:cNvSpPr/>
            <p:nvPr/>
          </p:nvSpPr>
          <p:spPr>
            <a:xfrm>
              <a:off x="4267900" y="2763200"/>
              <a:ext cx="10075" cy="10075"/>
            </a:xfrm>
            <a:custGeom>
              <a:rect b="b" l="l" r="r" t="t"/>
              <a:pathLst>
                <a:path extrusionOk="0" h="403" w="403">
                  <a:moveTo>
                    <a:pt x="202" y="1"/>
                  </a:moveTo>
                  <a:cubicBezTo>
                    <a:pt x="91" y="1"/>
                    <a:pt x="1" y="91"/>
                    <a:pt x="1" y="201"/>
                  </a:cubicBezTo>
                  <a:cubicBezTo>
                    <a:pt x="4" y="312"/>
                    <a:pt x="93" y="402"/>
                    <a:pt x="202" y="402"/>
                  </a:cubicBezTo>
                  <a:cubicBezTo>
                    <a:pt x="312" y="402"/>
                    <a:pt x="403" y="312"/>
                    <a:pt x="403" y="201"/>
                  </a:cubicBezTo>
                  <a:cubicBezTo>
                    <a:pt x="403" y="91"/>
                    <a:pt x="312" y="1"/>
                    <a:pt x="2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0"/>
            <p:cNvSpPr/>
            <p:nvPr/>
          </p:nvSpPr>
          <p:spPr>
            <a:xfrm>
              <a:off x="4290575" y="2763200"/>
              <a:ext cx="10025" cy="10075"/>
            </a:xfrm>
            <a:custGeom>
              <a:rect b="b" l="l" r="r" t="t"/>
              <a:pathLst>
                <a:path extrusionOk="0" h="403" w="401">
                  <a:moveTo>
                    <a:pt x="200" y="1"/>
                  </a:moveTo>
                  <a:cubicBezTo>
                    <a:pt x="89" y="1"/>
                    <a:pt x="0" y="91"/>
                    <a:pt x="0" y="201"/>
                  </a:cubicBezTo>
                  <a:cubicBezTo>
                    <a:pt x="2" y="312"/>
                    <a:pt x="91" y="402"/>
                    <a:pt x="200" y="402"/>
                  </a:cubicBezTo>
                  <a:cubicBezTo>
                    <a:pt x="312" y="402"/>
                    <a:pt x="401" y="312"/>
                    <a:pt x="401" y="201"/>
                  </a:cubicBezTo>
                  <a:cubicBezTo>
                    <a:pt x="401" y="91"/>
                    <a:pt x="312"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0"/>
            <p:cNvSpPr/>
            <p:nvPr/>
          </p:nvSpPr>
          <p:spPr>
            <a:xfrm>
              <a:off x="4016475" y="2638525"/>
              <a:ext cx="340750" cy="340500"/>
            </a:xfrm>
            <a:custGeom>
              <a:rect b="b" l="l" r="r" t="t"/>
              <a:pathLst>
                <a:path extrusionOk="0" h="13620" w="13630">
                  <a:moveTo>
                    <a:pt x="13229" y="400"/>
                  </a:moveTo>
                  <a:lnTo>
                    <a:pt x="13229" y="2589"/>
                  </a:lnTo>
                  <a:lnTo>
                    <a:pt x="399" y="2589"/>
                  </a:lnTo>
                  <a:lnTo>
                    <a:pt x="399" y="400"/>
                  </a:lnTo>
                  <a:close/>
                  <a:moveTo>
                    <a:pt x="6978" y="2986"/>
                  </a:moveTo>
                  <a:lnTo>
                    <a:pt x="6978" y="3695"/>
                  </a:lnTo>
                  <a:lnTo>
                    <a:pt x="6651" y="3695"/>
                  </a:lnTo>
                  <a:lnTo>
                    <a:pt x="6651" y="2986"/>
                  </a:lnTo>
                  <a:close/>
                  <a:moveTo>
                    <a:pt x="13229" y="4095"/>
                  </a:moveTo>
                  <a:lnTo>
                    <a:pt x="13229" y="6283"/>
                  </a:lnTo>
                  <a:lnTo>
                    <a:pt x="399" y="6283"/>
                  </a:lnTo>
                  <a:lnTo>
                    <a:pt x="399" y="4095"/>
                  </a:lnTo>
                  <a:close/>
                  <a:moveTo>
                    <a:pt x="6978" y="6682"/>
                  </a:moveTo>
                  <a:lnTo>
                    <a:pt x="6978" y="7391"/>
                  </a:lnTo>
                  <a:lnTo>
                    <a:pt x="6651" y="7391"/>
                  </a:lnTo>
                  <a:lnTo>
                    <a:pt x="6651" y="6682"/>
                  </a:lnTo>
                  <a:close/>
                  <a:moveTo>
                    <a:pt x="6978" y="10377"/>
                  </a:moveTo>
                  <a:lnTo>
                    <a:pt x="6978" y="11766"/>
                  </a:lnTo>
                  <a:cubicBezTo>
                    <a:pt x="6925" y="11755"/>
                    <a:pt x="6871" y="11751"/>
                    <a:pt x="6815" y="11751"/>
                  </a:cubicBezTo>
                  <a:cubicBezTo>
                    <a:pt x="6759" y="11751"/>
                    <a:pt x="6704" y="11755"/>
                    <a:pt x="6651" y="11766"/>
                  </a:cubicBezTo>
                  <a:lnTo>
                    <a:pt x="6651" y="10377"/>
                  </a:lnTo>
                  <a:close/>
                  <a:moveTo>
                    <a:pt x="5894" y="12534"/>
                  </a:moveTo>
                  <a:cubicBezTo>
                    <a:pt x="5887" y="12584"/>
                    <a:pt x="5882" y="12634"/>
                    <a:pt x="5882" y="12685"/>
                  </a:cubicBezTo>
                  <a:cubicBezTo>
                    <a:pt x="5882" y="12735"/>
                    <a:pt x="5887" y="12787"/>
                    <a:pt x="5894" y="12835"/>
                  </a:cubicBezTo>
                  <a:lnTo>
                    <a:pt x="2815" y="12835"/>
                  </a:lnTo>
                  <a:lnTo>
                    <a:pt x="2815" y="12534"/>
                  </a:lnTo>
                  <a:close/>
                  <a:moveTo>
                    <a:pt x="10812" y="12534"/>
                  </a:moveTo>
                  <a:lnTo>
                    <a:pt x="10812" y="12835"/>
                  </a:lnTo>
                  <a:lnTo>
                    <a:pt x="7734" y="12835"/>
                  </a:lnTo>
                  <a:cubicBezTo>
                    <a:pt x="7742" y="12787"/>
                    <a:pt x="7745" y="12735"/>
                    <a:pt x="7745" y="12685"/>
                  </a:cubicBezTo>
                  <a:cubicBezTo>
                    <a:pt x="7745" y="12634"/>
                    <a:pt x="7742" y="12584"/>
                    <a:pt x="7734" y="12534"/>
                  </a:cubicBezTo>
                  <a:close/>
                  <a:moveTo>
                    <a:pt x="6815" y="12151"/>
                  </a:moveTo>
                  <a:cubicBezTo>
                    <a:pt x="7109" y="12151"/>
                    <a:pt x="7348" y="12391"/>
                    <a:pt x="7348" y="12684"/>
                  </a:cubicBezTo>
                  <a:cubicBezTo>
                    <a:pt x="7348" y="12978"/>
                    <a:pt x="7109" y="13218"/>
                    <a:pt x="6815" y="13218"/>
                  </a:cubicBezTo>
                  <a:cubicBezTo>
                    <a:pt x="6520" y="13218"/>
                    <a:pt x="6281" y="12978"/>
                    <a:pt x="6281" y="12684"/>
                  </a:cubicBezTo>
                  <a:cubicBezTo>
                    <a:pt x="6281" y="12391"/>
                    <a:pt x="6520" y="12151"/>
                    <a:pt x="6815" y="12151"/>
                  </a:cubicBezTo>
                  <a:close/>
                  <a:moveTo>
                    <a:pt x="373" y="0"/>
                  </a:moveTo>
                  <a:cubicBezTo>
                    <a:pt x="167" y="0"/>
                    <a:pt x="0" y="167"/>
                    <a:pt x="0" y="372"/>
                  </a:cubicBezTo>
                  <a:lnTo>
                    <a:pt x="0" y="2617"/>
                  </a:lnTo>
                  <a:cubicBezTo>
                    <a:pt x="0" y="2821"/>
                    <a:pt x="167" y="2989"/>
                    <a:pt x="373" y="2989"/>
                  </a:cubicBezTo>
                  <a:lnTo>
                    <a:pt x="6253" y="2989"/>
                  </a:lnTo>
                  <a:lnTo>
                    <a:pt x="6253" y="3698"/>
                  </a:lnTo>
                  <a:lnTo>
                    <a:pt x="373" y="3698"/>
                  </a:lnTo>
                  <a:cubicBezTo>
                    <a:pt x="167" y="3698"/>
                    <a:pt x="0" y="3864"/>
                    <a:pt x="0" y="4069"/>
                  </a:cubicBezTo>
                  <a:lnTo>
                    <a:pt x="0" y="6315"/>
                  </a:lnTo>
                  <a:cubicBezTo>
                    <a:pt x="0" y="6519"/>
                    <a:pt x="167" y="6685"/>
                    <a:pt x="373" y="6685"/>
                  </a:cubicBezTo>
                  <a:lnTo>
                    <a:pt x="6253" y="6685"/>
                  </a:lnTo>
                  <a:lnTo>
                    <a:pt x="6253" y="7394"/>
                  </a:lnTo>
                  <a:lnTo>
                    <a:pt x="373" y="7394"/>
                  </a:lnTo>
                  <a:cubicBezTo>
                    <a:pt x="167" y="7394"/>
                    <a:pt x="0" y="7562"/>
                    <a:pt x="0" y="7766"/>
                  </a:cubicBezTo>
                  <a:lnTo>
                    <a:pt x="0" y="10011"/>
                  </a:lnTo>
                  <a:cubicBezTo>
                    <a:pt x="0" y="10216"/>
                    <a:pt x="167" y="10383"/>
                    <a:pt x="373" y="10383"/>
                  </a:cubicBezTo>
                  <a:lnTo>
                    <a:pt x="6253" y="10383"/>
                  </a:lnTo>
                  <a:lnTo>
                    <a:pt x="6253" y="11947"/>
                  </a:lnTo>
                  <a:cubicBezTo>
                    <a:pt x="6179" y="12001"/>
                    <a:pt x="6116" y="12067"/>
                    <a:pt x="6061" y="12140"/>
                  </a:cubicBezTo>
                  <a:lnTo>
                    <a:pt x="2706" y="12140"/>
                  </a:lnTo>
                  <a:cubicBezTo>
                    <a:pt x="2547" y="12140"/>
                    <a:pt x="2416" y="12269"/>
                    <a:pt x="2416" y="12430"/>
                  </a:cubicBezTo>
                  <a:lnTo>
                    <a:pt x="2416" y="12945"/>
                  </a:lnTo>
                  <a:cubicBezTo>
                    <a:pt x="2416" y="13106"/>
                    <a:pt x="2547" y="13235"/>
                    <a:pt x="2706" y="13235"/>
                  </a:cubicBezTo>
                  <a:lnTo>
                    <a:pt x="6061" y="13235"/>
                  </a:lnTo>
                  <a:cubicBezTo>
                    <a:pt x="6231" y="13467"/>
                    <a:pt x="6505" y="13620"/>
                    <a:pt x="6815" y="13620"/>
                  </a:cubicBezTo>
                  <a:cubicBezTo>
                    <a:pt x="7125" y="13620"/>
                    <a:pt x="7397" y="13467"/>
                    <a:pt x="7569" y="13235"/>
                  </a:cubicBezTo>
                  <a:lnTo>
                    <a:pt x="10922" y="13235"/>
                  </a:lnTo>
                  <a:cubicBezTo>
                    <a:pt x="11083" y="13235"/>
                    <a:pt x="11212" y="13106"/>
                    <a:pt x="11212" y="12945"/>
                  </a:cubicBezTo>
                  <a:lnTo>
                    <a:pt x="11212" y="12430"/>
                  </a:lnTo>
                  <a:cubicBezTo>
                    <a:pt x="11212" y="12269"/>
                    <a:pt x="11083" y="12140"/>
                    <a:pt x="10922" y="12140"/>
                  </a:cubicBezTo>
                  <a:lnTo>
                    <a:pt x="7567" y="12140"/>
                  </a:lnTo>
                  <a:cubicBezTo>
                    <a:pt x="7513" y="12065"/>
                    <a:pt x="7450" y="12001"/>
                    <a:pt x="7377" y="11947"/>
                  </a:cubicBezTo>
                  <a:lnTo>
                    <a:pt x="7377" y="10383"/>
                  </a:lnTo>
                  <a:lnTo>
                    <a:pt x="13257" y="10383"/>
                  </a:lnTo>
                  <a:cubicBezTo>
                    <a:pt x="13461" y="10383"/>
                    <a:pt x="13629" y="10216"/>
                    <a:pt x="13629" y="10011"/>
                  </a:cubicBezTo>
                  <a:lnTo>
                    <a:pt x="13629" y="7763"/>
                  </a:lnTo>
                  <a:cubicBezTo>
                    <a:pt x="13629" y="7558"/>
                    <a:pt x="13461" y="7391"/>
                    <a:pt x="13257" y="7391"/>
                  </a:cubicBezTo>
                  <a:lnTo>
                    <a:pt x="10500" y="7391"/>
                  </a:lnTo>
                  <a:cubicBezTo>
                    <a:pt x="10390" y="7391"/>
                    <a:pt x="10299" y="7480"/>
                    <a:pt x="10299" y="7592"/>
                  </a:cubicBezTo>
                  <a:cubicBezTo>
                    <a:pt x="10299" y="7702"/>
                    <a:pt x="10390" y="7791"/>
                    <a:pt x="10500" y="7791"/>
                  </a:cubicBezTo>
                  <a:lnTo>
                    <a:pt x="13229" y="7791"/>
                  </a:lnTo>
                  <a:lnTo>
                    <a:pt x="13229" y="9980"/>
                  </a:lnTo>
                  <a:lnTo>
                    <a:pt x="399" y="9980"/>
                  </a:lnTo>
                  <a:lnTo>
                    <a:pt x="399" y="7791"/>
                  </a:lnTo>
                  <a:lnTo>
                    <a:pt x="9573" y="7791"/>
                  </a:lnTo>
                  <a:cubicBezTo>
                    <a:pt x="9684" y="7791"/>
                    <a:pt x="9774" y="7702"/>
                    <a:pt x="9774" y="7592"/>
                  </a:cubicBezTo>
                  <a:cubicBezTo>
                    <a:pt x="9774" y="7480"/>
                    <a:pt x="9684" y="7391"/>
                    <a:pt x="9573" y="7391"/>
                  </a:cubicBezTo>
                  <a:lnTo>
                    <a:pt x="7376" y="7391"/>
                  </a:lnTo>
                  <a:lnTo>
                    <a:pt x="7376" y="6682"/>
                  </a:lnTo>
                  <a:lnTo>
                    <a:pt x="13256" y="6682"/>
                  </a:lnTo>
                  <a:cubicBezTo>
                    <a:pt x="13460" y="6682"/>
                    <a:pt x="13628" y="6514"/>
                    <a:pt x="13628" y="6310"/>
                  </a:cubicBezTo>
                  <a:lnTo>
                    <a:pt x="13628" y="4065"/>
                  </a:lnTo>
                  <a:cubicBezTo>
                    <a:pt x="13628" y="3860"/>
                    <a:pt x="13460" y="3693"/>
                    <a:pt x="13256" y="3693"/>
                  </a:cubicBezTo>
                  <a:lnTo>
                    <a:pt x="7376" y="3693"/>
                  </a:lnTo>
                  <a:lnTo>
                    <a:pt x="7376" y="2984"/>
                  </a:lnTo>
                  <a:lnTo>
                    <a:pt x="13257" y="2984"/>
                  </a:lnTo>
                  <a:lnTo>
                    <a:pt x="13257" y="2989"/>
                  </a:lnTo>
                  <a:cubicBezTo>
                    <a:pt x="13461" y="2989"/>
                    <a:pt x="13629" y="2821"/>
                    <a:pt x="13629" y="2617"/>
                  </a:cubicBezTo>
                  <a:lnTo>
                    <a:pt x="13629" y="372"/>
                  </a:lnTo>
                  <a:cubicBezTo>
                    <a:pt x="13629" y="167"/>
                    <a:pt x="13461" y="0"/>
                    <a:pt x="13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41"/>
          <p:cNvSpPr txBox="1"/>
          <p:nvPr>
            <p:ph type="title"/>
          </p:nvPr>
        </p:nvSpPr>
        <p:spPr>
          <a:xfrm>
            <a:off x="1116150" y="1730763"/>
            <a:ext cx="4448100" cy="10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pic>
        <p:nvPicPr>
          <p:cNvPr id="869" name="Google Shape;869;p41"/>
          <p:cNvPicPr preferRelativeResize="0"/>
          <p:nvPr/>
        </p:nvPicPr>
        <p:blipFill>
          <a:blip r:embed="rId3">
            <a:alphaModFix/>
          </a:blip>
          <a:stretch>
            <a:fillRect/>
          </a:stretch>
        </p:blipFill>
        <p:spPr>
          <a:xfrm>
            <a:off x="1116150" y="3453388"/>
            <a:ext cx="4286250" cy="895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660" name="Google Shape;660;p26"/>
          <p:cNvSpPr txBox="1"/>
          <p:nvPr>
            <p:ph idx="2" type="title"/>
          </p:nvPr>
        </p:nvSpPr>
        <p:spPr>
          <a:xfrm>
            <a:off x="1444472" y="1719262"/>
            <a:ext cx="767100" cy="85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61" name="Google Shape;661;p26"/>
          <p:cNvSpPr txBox="1"/>
          <p:nvPr>
            <p:ph idx="4" type="title"/>
          </p:nvPr>
        </p:nvSpPr>
        <p:spPr>
          <a:xfrm>
            <a:off x="4188428" y="1719262"/>
            <a:ext cx="767100" cy="85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62" name="Google Shape;662;p26"/>
          <p:cNvSpPr txBox="1"/>
          <p:nvPr>
            <p:ph idx="6" type="title"/>
          </p:nvPr>
        </p:nvSpPr>
        <p:spPr>
          <a:xfrm>
            <a:off x="6932383" y="1719262"/>
            <a:ext cx="767100" cy="85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63" name="Google Shape;663;p26"/>
          <p:cNvSpPr txBox="1"/>
          <p:nvPr>
            <p:ph idx="1" type="subTitle"/>
          </p:nvPr>
        </p:nvSpPr>
        <p:spPr>
          <a:xfrm>
            <a:off x="775625" y="2569525"/>
            <a:ext cx="2104800" cy="85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Approach</a:t>
            </a:r>
            <a:endParaRPr/>
          </a:p>
          <a:p>
            <a:pPr indent="0" lvl="0" marL="0" rtl="0" algn="ctr">
              <a:spcBef>
                <a:spcPts val="0"/>
              </a:spcBef>
              <a:spcAft>
                <a:spcPts val="0"/>
              </a:spcAft>
              <a:buNone/>
            </a:pPr>
            <a:r>
              <a:rPr lang="en"/>
              <a:t>&amp;</a:t>
            </a:r>
            <a:endParaRPr/>
          </a:p>
          <a:p>
            <a:pPr indent="0" lvl="0" marL="0" rtl="0" algn="ctr">
              <a:spcBef>
                <a:spcPts val="0"/>
              </a:spcBef>
              <a:spcAft>
                <a:spcPts val="0"/>
              </a:spcAft>
              <a:buNone/>
            </a:pPr>
            <a:r>
              <a:rPr lang="en"/>
              <a:t>Implementation</a:t>
            </a:r>
            <a:endParaRPr/>
          </a:p>
        </p:txBody>
      </p:sp>
      <p:sp>
        <p:nvSpPr>
          <p:cNvPr id="664" name="Google Shape;664;p26"/>
          <p:cNvSpPr txBox="1"/>
          <p:nvPr>
            <p:ph idx="8" type="subTitle"/>
          </p:nvPr>
        </p:nvSpPr>
        <p:spPr>
          <a:xfrm>
            <a:off x="3617256" y="2569531"/>
            <a:ext cx="1909500" cy="85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a:t>
            </a:r>
            <a:endParaRPr/>
          </a:p>
          <a:p>
            <a:pPr indent="0" lvl="0" marL="0" rtl="0" algn="ctr">
              <a:spcBef>
                <a:spcPts val="0"/>
              </a:spcBef>
              <a:spcAft>
                <a:spcPts val="0"/>
              </a:spcAft>
              <a:buNone/>
            </a:pPr>
            <a:r>
              <a:rPr lang="en"/>
              <a:t>&amp;</a:t>
            </a:r>
            <a:endParaRPr/>
          </a:p>
          <a:p>
            <a:pPr indent="0" lvl="0" marL="0" rtl="0" algn="ctr">
              <a:spcBef>
                <a:spcPts val="0"/>
              </a:spcBef>
              <a:spcAft>
                <a:spcPts val="0"/>
              </a:spcAft>
              <a:buNone/>
            </a:pPr>
            <a:r>
              <a:rPr lang="en"/>
              <a:t>Analysis</a:t>
            </a:r>
            <a:endParaRPr/>
          </a:p>
        </p:txBody>
      </p:sp>
      <p:sp>
        <p:nvSpPr>
          <p:cNvPr id="665" name="Google Shape;665;p26"/>
          <p:cNvSpPr txBox="1"/>
          <p:nvPr>
            <p:ph idx="9" type="subTitle"/>
          </p:nvPr>
        </p:nvSpPr>
        <p:spPr>
          <a:xfrm>
            <a:off x="6361212" y="2569531"/>
            <a:ext cx="1909500" cy="85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Conclusion</a:t>
            </a:r>
            <a:endParaRPr/>
          </a:p>
        </p:txBody>
      </p:sp>
      <p:grpSp>
        <p:nvGrpSpPr>
          <p:cNvPr id="666" name="Google Shape;666;p26"/>
          <p:cNvGrpSpPr/>
          <p:nvPr/>
        </p:nvGrpSpPr>
        <p:grpSpPr>
          <a:xfrm>
            <a:off x="2716450" y="2041018"/>
            <a:ext cx="967947" cy="206692"/>
            <a:chOff x="4561725" y="1146400"/>
            <a:chExt cx="926975" cy="177800"/>
          </a:xfrm>
        </p:grpSpPr>
        <p:sp>
          <p:nvSpPr>
            <p:cNvPr id="667" name="Google Shape;667;p26"/>
            <p:cNvSpPr/>
            <p:nvPr/>
          </p:nvSpPr>
          <p:spPr>
            <a:xfrm>
              <a:off x="4561725" y="1146400"/>
              <a:ext cx="284925" cy="177800"/>
            </a:xfrm>
            <a:custGeom>
              <a:rect b="b" l="l" r="r" t="t"/>
              <a:pathLst>
                <a:path extrusionOk="0" h="7112" w="11397">
                  <a:moveTo>
                    <a:pt x="1" y="0"/>
                  </a:moveTo>
                  <a:lnTo>
                    <a:pt x="6853" y="7111"/>
                  </a:lnTo>
                  <a:lnTo>
                    <a:pt x="11396" y="7111"/>
                  </a:lnTo>
                  <a:lnTo>
                    <a:pt x="4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4775700" y="1146400"/>
              <a:ext cx="284975" cy="177800"/>
            </a:xfrm>
            <a:custGeom>
              <a:rect b="b" l="l" r="r" t="t"/>
              <a:pathLst>
                <a:path extrusionOk="0" h="7112" w="11399">
                  <a:moveTo>
                    <a:pt x="1" y="0"/>
                  </a:moveTo>
                  <a:lnTo>
                    <a:pt x="6855" y="7111"/>
                  </a:lnTo>
                  <a:lnTo>
                    <a:pt x="11398" y="7111"/>
                  </a:lnTo>
                  <a:lnTo>
                    <a:pt x="45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4989750" y="1146400"/>
              <a:ext cx="284950" cy="177800"/>
            </a:xfrm>
            <a:custGeom>
              <a:rect b="b" l="l" r="r" t="t"/>
              <a:pathLst>
                <a:path extrusionOk="0" h="7112" w="11398">
                  <a:moveTo>
                    <a:pt x="0" y="0"/>
                  </a:moveTo>
                  <a:lnTo>
                    <a:pt x="6855" y="7111"/>
                  </a:lnTo>
                  <a:lnTo>
                    <a:pt x="11398" y="7111"/>
                  </a:lnTo>
                  <a:lnTo>
                    <a:pt x="4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5203775" y="1146400"/>
              <a:ext cx="284925" cy="177800"/>
            </a:xfrm>
            <a:custGeom>
              <a:rect b="b" l="l" r="r" t="t"/>
              <a:pathLst>
                <a:path extrusionOk="0" h="7112" w="11397">
                  <a:moveTo>
                    <a:pt x="0" y="0"/>
                  </a:moveTo>
                  <a:lnTo>
                    <a:pt x="6855" y="7111"/>
                  </a:lnTo>
                  <a:lnTo>
                    <a:pt x="11397" y="7111"/>
                  </a:lnTo>
                  <a:lnTo>
                    <a:pt x="4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26"/>
          <p:cNvGrpSpPr/>
          <p:nvPr/>
        </p:nvGrpSpPr>
        <p:grpSpPr>
          <a:xfrm>
            <a:off x="5527099" y="2041018"/>
            <a:ext cx="967947" cy="206692"/>
            <a:chOff x="4561725" y="1146400"/>
            <a:chExt cx="926975" cy="177800"/>
          </a:xfrm>
        </p:grpSpPr>
        <p:sp>
          <p:nvSpPr>
            <p:cNvPr id="672" name="Google Shape;672;p26"/>
            <p:cNvSpPr/>
            <p:nvPr/>
          </p:nvSpPr>
          <p:spPr>
            <a:xfrm>
              <a:off x="4561725" y="1146400"/>
              <a:ext cx="284925" cy="177800"/>
            </a:xfrm>
            <a:custGeom>
              <a:rect b="b" l="l" r="r" t="t"/>
              <a:pathLst>
                <a:path extrusionOk="0" h="7112" w="11397">
                  <a:moveTo>
                    <a:pt x="1" y="0"/>
                  </a:moveTo>
                  <a:lnTo>
                    <a:pt x="6853" y="7111"/>
                  </a:lnTo>
                  <a:lnTo>
                    <a:pt x="11396" y="7111"/>
                  </a:lnTo>
                  <a:lnTo>
                    <a:pt x="4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4775700" y="1146400"/>
              <a:ext cx="284975" cy="177800"/>
            </a:xfrm>
            <a:custGeom>
              <a:rect b="b" l="l" r="r" t="t"/>
              <a:pathLst>
                <a:path extrusionOk="0" h="7112" w="11399">
                  <a:moveTo>
                    <a:pt x="1" y="0"/>
                  </a:moveTo>
                  <a:lnTo>
                    <a:pt x="6855" y="7111"/>
                  </a:lnTo>
                  <a:lnTo>
                    <a:pt x="11398" y="7111"/>
                  </a:lnTo>
                  <a:lnTo>
                    <a:pt x="45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4989750" y="1146400"/>
              <a:ext cx="284950" cy="177800"/>
            </a:xfrm>
            <a:custGeom>
              <a:rect b="b" l="l" r="r" t="t"/>
              <a:pathLst>
                <a:path extrusionOk="0" h="7112" w="11398">
                  <a:moveTo>
                    <a:pt x="0" y="0"/>
                  </a:moveTo>
                  <a:lnTo>
                    <a:pt x="6855" y="7111"/>
                  </a:lnTo>
                  <a:lnTo>
                    <a:pt x="11398" y="7111"/>
                  </a:lnTo>
                  <a:lnTo>
                    <a:pt x="4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5203775" y="1146400"/>
              <a:ext cx="284925" cy="177800"/>
            </a:xfrm>
            <a:custGeom>
              <a:rect b="b" l="l" r="r" t="t"/>
              <a:pathLst>
                <a:path extrusionOk="0" h="7112" w="11397">
                  <a:moveTo>
                    <a:pt x="0" y="0"/>
                  </a:moveTo>
                  <a:lnTo>
                    <a:pt x="6855" y="7111"/>
                  </a:lnTo>
                  <a:lnTo>
                    <a:pt x="11397" y="7111"/>
                  </a:lnTo>
                  <a:lnTo>
                    <a:pt x="4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27"/>
          <p:cNvSpPr txBox="1"/>
          <p:nvPr>
            <p:ph type="title"/>
          </p:nvPr>
        </p:nvSpPr>
        <p:spPr>
          <a:xfrm>
            <a:off x="2090550" y="2206600"/>
            <a:ext cx="4962900" cy="151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Approach</a:t>
            </a:r>
            <a:endParaRPr b="1"/>
          </a:p>
          <a:p>
            <a:pPr indent="0" lvl="0" marL="0" rtl="0" algn="ctr">
              <a:spcBef>
                <a:spcPts val="0"/>
              </a:spcBef>
              <a:spcAft>
                <a:spcPts val="0"/>
              </a:spcAft>
              <a:buNone/>
            </a:pPr>
            <a:r>
              <a:rPr b="1" lang="en"/>
              <a:t>&amp;</a:t>
            </a:r>
            <a:endParaRPr b="1"/>
          </a:p>
          <a:p>
            <a:pPr indent="0" lvl="0" marL="0" rtl="0" algn="ctr">
              <a:spcBef>
                <a:spcPts val="0"/>
              </a:spcBef>
              <a:spcAft>
                <a:spcPts val="0"/>
              </a:spcAft>
              <a:buNone/>
            </a:pPr>
            <a:r>
              <a:rPr b="1" lang="en"/>
              <a:t>Implementation</a:t>
            </a:r>
            <a:endParaRPr/>
          </a:p>
        </p:txBody>
      </p:sp>
      <p:sp>
        <p:nvSpPr>
          <p:cNvPr id="681" name="Google Shape;681;p27"/>
          <p:cNvSpPr txBox="1"/>
          <p:nvPr>
            <p:ph idx="2" type="title"/>
          </p:nvPr>
        </p:nvSpPr>
        <p:spPr>
          <a:xfrm>
            <a:off x="4023300" y="1109188"/>
            <a:ext cx="10974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28"/>
          <p:cNvSpPr txBox="1"/>
          <p:nvPr>
            <p:ph idx="4" type="subTitle"/>
          </p:nvPr>
        </p:nvSpPr>
        <p:spPr>
          <a:xfrm>
            <a:off x="4718746" y="2407925"/>
            <a:ext cx="3303300" cy="44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Augmentation</a:t>
            </a:r>
            <a:endParaRPr/>
          </a:p>
        </p:txBody>
      </p:sp>
      <p:sp>
        <p:nvSpPr>
          <p:cNvPr id="687" name="Google Shape;687;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t>
            </a:r>
            <a:endParaRPr/>
          </a:p>
        </p:txBody>
      </p:sp>
      <p:sp>
        <p:nvSpPr>
          <p:cNvPr id="688" name="Google Shape;688;p28"/>
          <p:cNvSpPr txBox="1"/>
          <p:nvPr>
            <p:ph idx="1" type="subTitle"/>
          </p:nvPr>
        </p:nvSpPr>
        <p:spPr>
          <a:xfrm>
            <a:off x="4718748" y="2780225"/>
            <a:ext cx="3303300" cy="130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Rotation : .</a:t>
            </a:r>
            <a:r>
              <a:rPr i="1" lang="en"/>
              <a:t>Rotate</a:t>
            </a:r>
            <a:endParaRPr i="1"/>
          </a:p>
          <a:p>
            <a:pPr indent="0" lvl="0" marL="0" rtl="0" algn="ctr">
              <a:spcBef>
                <a:spcPts val="0"/>
              </a:spcBef>
              <a:spcAft>
                <a:spcPts val="0"/>
              </a:spcAft>
              <a:buNone/>
            </a:pPr>
            <a:r>
              <a:rPr lang="en"/>
              <a:t>Random cropping : .</a:t>
            </a:r>
            <a:r>
              <a:rPr i="1" lang="en"/>
              <a:t>RandomResizedCrop</a:t>
            </a:r>
            <a:endParaRPr i="1"/>
          </a:p>
          <a:p>
            <a:pPr indent="0" lvl="0" marL="0" rtl="0" algn="ctr">
              <a:spcBef>
                <a:spcPts val="0"/>
              </a:spcBef>
              <a:spcAft>
                <a:spcPts val="0"/>
              </a:spcAft>
              <a:buNone/>
            </a:pPr>
            <a:r>
              <a:rPr lang="en"/>
              <a:t>Color jitter : .</a:t>
            </a:r>
            <a:r>
              <a:rPr i="1" lang="en"/>
              <a:t>ColorJitter</a:t>
            </a:r>
            <a:endParaRPr i="1"/>
          </a:p>
          <a:p>
            <a:pPr indent="0" lvl="0" marL="0" rtl="0" algn="ctr">
              <a:spcBef>
                <a:spcPts val="0"/>
              </a:spcBef>
              <a:spcAft>
                <a:spcPts val="0"/>
              </a:spcAft>
              <a:buNone/>
            </a:pPr>
            <a:r>
              <a:rPr lang="en"/>
              <a:t>Normalition : .</a:t>
            </a:r>
            <a:r>
              <a:rPr i="1" lang="en"/>
              <a:t>Normalize</a:t>
            </a:r>
            <a:endParaRPr i="1"/>
          </a:p>
        </p:txBody>
      </p:sp>
      <p:sp>
        <p:nvSpPr>
          <p:cNvPr id="689" name="Google Shape;689;p28"/>
          <p:cNvSpPr txBox="1"/>
          <p:nvPr>
            <p:ph idx="2" type="subTitle"/>
          </p:nvPr>
        </p:nvSpPr>
        <p:spPr>
          <a:xfrm>
            <a:off x="1121950" y="2780225"/>
            <a:ext cx="3303300" cy="130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Load dataset : </a:t>
            </a:r>
            <a:r>
              <a:rPr i="1" lang="en"/>
              <a:t>torch.utils.data.DataLoader</a:t>
            </a:r>
            <a:endParaRPr i="1"/>
          </a:p>
          <a:p>
            <a:pPr indent="0" lvl="0" marL="0" rtl="0" algn="ctr">
              <a:spcBef>
                <a:spcPts val="0"/>
              </a:spcBef>
              <a:spcAft>
                <a:spcPts val="0"/>
              </a:spcAft>
              <a:buNone/>
            </a:pPr>
            <a:r>
              <a:rPr lang="en"/>
              <a:t>Train &amp; Test :  </a:t>
            </a:r>
            <a:r>
              <a:rPr i="1" lang="en"/>
              <a:t>transform_data</a:t>
            </a:r>
            <a:endParaRPr i="1"/>
          </a:p>
        </p:txBody>
      </p:sp>
      <p:sp>
        <p:nvSpPr>
          <p:cNvPr id="690" name="Google Shape;690;p28"/>
          <p:cNvSpPr txBox="1"/>
          <p:nvPr>
            <p:ph idx="3" type="subTitle"/>
          </p:nvPr>
        </p:nvSpPr>
        <p:spPr>
          <a:xfrm>
            <a:off x="1121950" y="2407925"/>
            <a:ext cx="3303300" cy="44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Loading</a:t>
            </a:r>
            <a:endParaRPr/>
          </a:p>
        </p:txBody>
      </p:sp>
      <p:sp>
        <p:nvSpPr>
          <p:cNvPr id="691" name="Google Shape;691;p28"/>
          <p:cNvSpPr/>
          <p:nvPr/>
        </p:nvSpPr>
        <p:spPr>
          <a:xfrm>
            <a:off x="2437450" y="1615450"/>
            <a:ext cx="672300" cy="6723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692" name="Google Shape;692;p28"/>
          <p:cNvSpPr/>
          <p:nvPr/>
        </p:nvSpPr>
        <p:spPr>
          <a:xfrm>
            <a:off x="6034250" y="1615450"/>
            <a:ext cx="672300" cy="6723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grpSp>
        <p:nvGrpSpPr>
          <p:cNvPr id="693" name="Google Shape;693;p28"/>
          <p:cNvGrpSpPr/>
          <p:nvPr/>
        </p:nvGrpSpPr>
        <p:grpSpPr>
          <a:xfrm>
            <a:off x="6176877" y="1785123"/>
            <a:ext cx="387058" cy="332961"/>
            <a:chOff x="5773225" y="2166325"/>
            <a:chExt cx="340750" cy="293125"/>
          </a:xfrm>
        </p:grpSpPr>
        <p:sp>
          <p:nvSpPr>
            <p:cNvPr id="694" name="Google Shape;694;p28"/>
            <p:cNvSpPr/>
            <p:nvPr/>
          </p:nvSpPr>
          <p:spPr>
            <a:xfrm>
              <a:off x="5927175" y="2376200"/>
              <a:ext cx="32800" cy="10050"/>
            </a:xfrm>
            <a:custGeom>
              <a:rect b="b" l="l" r="r" t="t"/>
              <a:pathLst>
                <a:path extrusionOk="0" h="402" w="1312">
                  <a:moveTo>
                    <a:pt x="201" y="1"/>
                  </a:moveTo>
                  <a:cubicBezTo>
                    <a:pt x="90" y="1"/>
                    <a:pt x="0" y="90"/>
                    <a:pt x="0" y="200"/>
                  </a:cubicBezTo>
                  <a:cubicBezTo>
                    <a:pt x="0" y="312"/>
                    <a:pt x="90" y="401"/>
                    <a:pt x="201" y="401"/>
                  </a:cubicBezTo>
                  <a:lnTo>
                    <a:pt x="1111" y="401"/>
                  </a:lnTo>
                  <a:cubicBezTo>
                    <a:pt x="1221" y="401"/>
                    <a:pt x="1312" y="312"/>
                    <a:pt x="1312" y="200"/>
                  </a:cubicBezTo>
                  <a:cubicBezTo>
                    <a:pt x="1312" y="90"/>
                    <a:pt x="1221" y="1"/>
                    <a:pt x="1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a:off x="5818525" y="2204725"/>
              <a:ext cx="10075" cy="10025"/>
            </a:xfrm>
            <a:custGeom>
              <a:rect b="b" l="l" r="r" t="t"/>
              <a:pathLst>
                <a:path extrusionOk="0" h="401" w="403">
                  <a:moveTo>
                    <a:pt x="201" y="0"/>
                  </a:moveTo>
                  <a:cubicBezTo>
                    <a:pt x="91" y="0"/>
                    <a:pt x="0" y="89"/>
                    <a:pt x="0" y="200"/>
                  </a:cubicBezTo>
                  <a:cubicBezTo>
                    <a:pt x="0" y="312"/>
                    <a:pt x="91" y="400"/>
                    <a:pt x="201" y="400"/>
                  </a:cubicBezTo>
                  <a:cubicBezTo>
                    <a:pt x="312" y="400"/>
                    <a:pt x="402" y="312"/>
                    <a:pt x="402" y="200"/>
                  </a:cubicBezTo>
                  <a:cubicBezTo>
                    <a:pt x="402" y="89"/>
                    <a:pt x="312"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8"/>
            <p:cNvSpPr/>
            <p:nvPr/>
          </p:nvSpPr>
          <p:spPr>
            <a:xfrm>
              <a:off x="5838350" y="2204725"/>
              <a:ext cx="10050" cy="10025"/>
            </a:xfrm>
            <a:custGeom>
              <a:rect b="b" l="l" r="r" t="t"/>
              <a:pathLst>
                <a:path extrusionOk="0" h="401" w="402">
                  <a:moveTo>
                    <a:pt x="201" y="0"/>
                  </a:moveTo>
                  <a:cubicBezTo>
                    <a:pt x="90" y="0"/>
                    <a:pt x="0" y="89"/>
                    <a:pt x="0" y="200"/>
                  </a:cubicBezTo>
                  <a:cubicBezTo>
                    <a:pt x="0" y="312"/>
                    <a:pt x="90" y="400"/>
                    <a:pt x="201" y="400"/>
                  </a:cubicBezTo>
                  <a:cubicBezTo>
                    <a:pt x="312" y="400"/>
                    <a:pt x="402" y="312"/>
                    <a:pt x="402" y="200"/>
                  </a:cubicBezTo>
                  <a:cubicBezTo>
                    <a:pt x="402" y="89"/>
                    <a:pt x="312"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p:nvPr/>
          </p:nvSpPr>
          <p:spPr>
            <a:xfrm>
              <a:off x="5858150" y="2204725"/>
              <a:ext cx="10050" cy="10025"/>
            </a:xfrm>
            <a:custGeom>
              <a:rect b="b" l="l" r="r" t="t"/>
              <a:pathLst>
                <a:path extrusionOk="0" h="401" w="402">
                  <a:moveTo>
                    <a:pt x="202" y="0"/>
                  </a:moveTo>
                  <a:cubicBezTo>
                    <a:pt x="90" y="0"/>
                    <a:pt x="1" y="89"/>
                    <a:pt x="1" y="200"/>
                  </a:cubicBezTo>
                  <a:cubicBezTo>
                    <a:pt x="1" y="312"/>
                    <a:pt x="90" y="400"/>
                    <a:pt x="202" y="400"/>
                  </a:cubicBezTo>
                  <a:cubicBezTo>
                    <a:pt x="312" y="400"/>
                    <a:pt x="401" y="312"/>
                    <a:pt x="401" y="200"/>
                  </a:cubicBezTo>
                  <a:cubicBezTo>
                    <a:pt x="401" y="89"/>
                    <a:pt x="312" y="0"/>
                    <a:pt x="2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a:off x="5773225" y="2166325"/>
              <a:ext cx="340750" cy="293125"/>
            </a:xfrm>
            <a:custGeom>
              <a:rect b="b" l="l" r="r" t="t"/>
              <a:pathLst>
                <a:path extrusionOk="0" h="11725" w="13630">
                  <a:moveTo>
                    <a:pt x="12301" y="1318"/>
                  </a:moveTo>
                  <a:cubicBezTo>
                    <a:pt x="12354" y="1318"/>
                    <a:pt x="12396" y="1360"/>
                    <a:pt x="12396" y="1413"/>
                  </a:cubicBezTo>
                  <a:lnTo>
                    <a:pt x="12396" y="2130"/>
                  </a:lnTo>
                  <a:lnTo>
                    <a:pt x="1233" y="2130"/>
                  </a:lnTo>
                  <a:lnTo>
                    <a:pt x="1233" y="1413"/>
                  </a:lnTo>
                  <a:cubicBezTo>
                    <a:pt x="1233" y="1407"/>
                    <a:pt x="1233" y="1399"/>
                    <a:pt x="1234" y="1394"/>
                  </a:cubicBezTo>
                  <a:cubicBezTo>
                    <a:pt x="1244" y="1351"/>
                    <a:pt x="1281" y="1318"/>
                    <a:pt x="1328" y="1318"/>
                  </a:cubicBezTo>
                  <a:close/>
                  <a:moveTo>
                    <a:pt x="12751" y="399"/>
                  </a:moveTo>
                  <a:cubicBezTo>
                    <a:pt x="13015" y="399"/>
                    <a:pt x="13226" y="611"/>
                    <a:pt x="13226" y="874"/>
                  </a:cubicBezTo>
                  <a:lnTo>
                    <a:pt x="13228" y="7536"/>
                  </a:lnTo>
                  <a:lnTo>
                    <a:pt x="12793" y="7536"/>
                  </a:lnTo>
                  <a:lnTo>
                    <a:pt x="12793" y="1412"/>
                  </a:lnTo>
                  <a:cubicBezTo>
                    <a:pt x="12793" y="1139"/>
                    <a:pt x="12572" y="916"/>
                    <a:pt x="12300" y="916"/>
                  </a:cubicBezTo>
                  <a:lnTo>
                    <a:pt x="1326" y="916"/>
                  </a:lnTo>
                  <a:cubicBezTo>
                    <a:pt x="1071" y="916"/>
                    <a:pt x="859" y="1111"/>
                    <a:pt x="834" y="1360"/>
                  </a:cubicBezTo>
                  <a:cubicBezTo>
                    <a:pt x="831" y="1379"/>
                    <a:pt x="831" y="7536"/>
                    <a:pt x="831" y="7536"/>
                  </a:cubicBezTo>
                  <a:lnTo>
                    <a:pt x="398" y="7536"/>
                  </a:lnTo>
                  <a:lnTo>
                    <a:pt x="398" y="874"/>
                  </a:lnTo>
                  <a:cubicBezTo>
                    <a:pt x="398" y="611"/>
                    <a:pt x="610" y="399"/>
                    <a:pt x="873" y="399"/>
                  </a:cubicBezTo>
                  <a:close/>
                  <a:moveTo>
                    <a:pt x="12395" y="2527"/>
                  </a:moveTo>
                  <a:lnTo>
                    <a:pt x="12395" y="7535"/>
                  </a:lnTo>
                  <a:lnTo>
                    <a:pt x="10610" y="7535"/>
                  </a:lnTo>
                  <a:cubicBezTo>
                    <a:pt x="10498" y="7535"/>
                    <a:pt x="10409" y="7625"/>
                    <a:pt x="10409" y="7735"/>
                  </a:cubicBezTo>
                  <a:cubicBezTo>
                    <a:pt x="10409" y="7846"/>
                    <a:pt x="10499" y="7936"/>
                    <a:pt x="10610" y="7936"/>
                  </a:cubicBezTo>
                  <a:lnTo>
                    <a:pt x="13228" y="7936"/>
                  </a:lnTo>
                  <a:lnTo>
                    <a:pt x="13228" y="8778"/>
                  </a:lnTo>
                  <a:cubicBezTo>
                    <a:pt x="13228" y="9039"/>
                    <a:pt x="13016" y="9253"/>
                    <a:pt x="12753" y="9253"/>
                  </a:cubicBezTo>
                  <a:lnTo>
                    <a:pt x="875" y="9253"/>
                  </a:lnTo>
                  <a:cubicBezTo>
                    <a:pt x="611" y="9253"/>
                    <a:pt x="399" y="9039"/>
                    <a:pt x="399" y="8778"/>
                  </a:cubicBezTo>
                  <a:lnTo>
                    <a:pt x="399" y="7936"/>
                  </a:lnTo>
                  <a:lnTo>
                    <a:pt x="9689" y="7936"/>
                  </a:lnTo>
                  <a:cubicBezTo>
                    <a:pt x="9800" y="7936"/>
                    <a:pt x="9889" y="7846"/>
                    <a:pt x="9889" y="7735"/>
                  </a:cubicBezTo>
                  <a:cubicBezTo>
                    <a:pt x="9889" y="7625"/>
                    <a:pt x="9800" y="7535"/>
                    <a:pt x="9689" y="7535"/>
                  </a:cubicBezTo>
                  <a:lnTo>
                    <a:pt x="1233" y="7535"/>
                  </a:lnTo>
                  <a:lnTo>
                    <a:pt x="1233" y="2527"/>
                  </a:lnTo>
                  <a:close/>
                  <a:moveTo>
                    <a:pt x="7909" y="9653"/>
                  </a:moveTo>
                  <a:cubicBezTo>
                    <a:pt x="7921" y="10019"/>
                    <a:pt x="7957" y="10807"/>
                    <a:pt x="8063" y="11326"/>
                  </a:cubicBezTo>
                  <a:lnTo>
                    <a:pt x="5565" y="11326"/>
                  </a:lnTo>
                  <a:cubicBezTo>
                    <a:pt x="5670" y="10807"/>
                    <a:pt x="5706" y="10019"/>
                    <a:pt x="5719" y="9653"/>
                  </a:cubicBezTo>
                  <a:close/>
                  <a:moveTo>
                    <a:pt x="875" y="0"/>
                  </a:moveTo>
                  <a:cubicBezTo>
                    <a:pt x="392" y="0"/>
                    <a:pt x="1" y="393"/>
                    <a:pt x="1" y="874"/>
                  </a:cubicBezTo>
                  <a:lnTo>
                    <a:pt x="1" y="8778"/>
                  </a:lnTo>
                  <a:cubicBezTo>
                    <a:pt x="1" y="9260"/>
                    <a:pt x="393" y="9651"/>
                    <a:pt x="875" y="9651"/>
                  </a:cubicBezTo>
                  <a:lnTo>
                    <a:pt x="5318" y="9651"/>
                  </a:lnTo>
                  <a:cubicBezTo>
                    <a:pt x="5304" y="10106"/>
                    <a:pt x="5259" y="10897"/>
                    <a:pt x="5156" y="11324"/>
                  </a:cubicBezTo>
                  <a:lnTo>
                    <a:pt x="4462" y="11324"/>
                  </a:lnTo>
                  <a:cubicBezTo>
                    <a:pt x="4351" y="11324"/>
                    <a:pt x="4262" y="11413"/>
                    <a:pt x="4262" y="11524"/>
                  </a:cubicBezTo>
                  <a:cubicBezTo>
                    <a:pt x="4262" y="11636"/>
                    <a:pt x="4351" y="11725"/>
                    <a:pt x="4462" y="11725"/>
                  </a:cubicBezTo>
                  <a:lnTo>
                    <a:pt x="9164" y="11725"/>
                  </a:lnTo>
                  <a:cubicBezTo>
                    <a:pt x="9276" y="11725"/>
                    <a:pt x="9365" y="11636"/>
                    <a:pt x="9365" y="11524"/>
                  </a:cubicBezTo>
                  <a:cubicBezTo>
                    <a:pt x="9365" y="11413"/>
                    <a:pt x="9275" y="11324"/>
                    <a:pt x="9164" y="11324"/>
                  </a:cubicBezTo>
                  <a:lnTo>
                    <a:pt x="8471" y="11324"/>
                  </a:lnTo>
                  <a:cubicBezTo>
                    <a:pt x="8368" y="10896"/>
                    <a:pt x="8323" y="10106"/>
                    <a:pt x="8308" y="9651"/>
                  </a:cubicBezTo>
                  <a:lnTo>
                    <a:pt x="12753" y="9651"/>
                  </a:lnTo>
                  <a:cubicBezTo>
                    <a:pt x="13236" y="9651"/>
                    <a:pt x="13627" y="9257"/>
                    <a:pt x="13627" y="8778"/>
                  </a:cubicBezTo>
                  <a:lnTo>
                    <a:pt x="13627" y="874"/>
                  </a:lnTo>
                  <a:cubicBezTo>
                    <a:pt x="13630" y="393"/>
                    <a:pt x="13236" y="0"/>
                    <a:pt x="12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8"/>
            <p:cNvSpPr/>
            <p:nvPr/>
          </p:nvSpPr>
          <p:spPr>
            <a:xfrm>
              <a:off x="5913300" y="2240075"/>
              <a:ext cx="62875" cy="103950"/>
            </a:xfrm>
            <a:custGeom>
              <a:rect b="b" l="l" r="r" t="t"/>
              <a:pathLst>
                <a:path extrusionOk="0" h="4158" w="2515">
                  <a:moveTo>
                    <a:pt x="1805" y="399"/>
                  </a:moveTo>
                  <a:cubicBezTo>
                    <a:pt x="1893" y="399"/>
                    <a:pt x="1976" y="450"/>
                    <a:pt x="2014" y="536"/>
                  </a:cubicBezTo>
                  <a:cubicBezTo>
                    <a:pt x="2038" y="596"/>
                    <a:pt x="2038" y="656"/>
                    <a:pt x="2016" y="712"/>
                  </a:cubicBezTo>
                  <a:lnTo>
                    <a:pt x="859" y="3620"/>
                  </a:lnTo>
                  <a:cubicBezTo>
                    <a:pt x="823" y="3710"/>
                    <a:pt x="737" y="3764"/>
                    <a:pt x="647" y="3764"/>
                  </a:cubicBezTo>
                  <a:cubicBezTo>
                    <a:pt x="619" y="3764"/>
                    <a:pt x="590" y="3759"/>
                    <a:pt x="563" y="3748"/>
                  </a:cubicBezTo>
                  <a:cubicBezTo>
                    <a:pt x="446" y="3701"/>
                    <a:pt x="390" y="3569"/>
                    <a:pt x="437" y="3452"/>
                  </a:cubicBezTo>
                  <a:lnTo>
                    <a:pt x="1594" y="543"/>
                  </a:lnTo>
                  <a:cubicBezTo>
                    <a:pt x="1617" y="486"/>
                    <a:pt x="1659" y="441"/>
                    <a:pt x="1714" y="418"/>
                  </a:cubicBezTo>
                  <a:cubicBezTo>
                    <a:pt x="1744" y="405"/>
                    <a:pt x="1775" y="399"/>
                    <a:pt x="1805" y="399"/>
                  </a:cubicBezTo>
                  <a:close/>
                  <a:moveTo>
                    <a:pt x="1803" y="1"/>
                  </a:moveTo>
                  <a:cubicBezTo>
                    <a:pt x="1718" y="1"/>
                    <a:pt x="1634" y="18"/>
                    <a:pt x="1555" y="52"/>
                  </a:cubicBezTo>
                  <a:cubicBezTo>
                    <a:pt x="1401" y="119"/>
                    <a:pt x="1282" y="240"/>
                    <a:pt x="1220" y="396"/>
                  </a:cubicBezTo>
                  <a:lnTo>
                    <a:pt x="63" y="3306"/>
                  </a:lnTo>
                  <a:cubicBezTo>
                    <a:pt x="0" y="3462"/>
                    <a:pt x="2" y="3631"/>
                    <a:pt x="69" y="3787"/>
                  </a:cubicBezTo>
                  <a:cubicBezTo>
                    <a:pt x="176" y="4035"/>
                    <a:pt x="409" y="4157"/>
                    <a:pt x="642" y="4157"/>
                  </a:cubicBezTo>
                  <a:cubicBezTo>
                    <a:pt x="883" y="4157"/>
                    <a:pt x="1126" y="4026"/>
                    <a:pt x="1228" y="3770"/>
                  </a:cubicBezTo>
                  <a:lnTo>
                    <a:pt x="2384" y="862"/>
                  </a:lnTo>
                  <a:cubicBezTo>
                    <a:pt x="2514" y="541"/>
                    <a:pt x="2345" y="169"/>
                    <a:pt x="2035" y="46"/>
                  </a:cubicBezTo>
                  <a:cubicBezTo>
                    <a:pt x="1960" y="16"/>
                    <a:pt x="1881" y="1"/>
                    <a:pt x="18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8"/>
            <p:cNvSpPr/>
            <p:nvPr/>
          </p:nvSpPr>
          <p:spPr>
            <a:xfrm>
              <a:off x="5982925" y="2243575"/>
              <a:ext cx="52100" cy="97075"/>
            </a:xfrm>
            <a:custGeom>
              <a:rect b="b" l="l" r="r" t="t"/>
              <a:pathLst>
                <a:path extrusionOk="0" h="3883" w="2084">
                  <a:moveTo>
                    <a:pt x="648" y="399"/>
                  </a:moveTo>
                  <a:cubicBezTo>
                    <a:pt x="726" y="399"/>
                    <a:pt x="800" y="438"/>
                    <a:pt x="843" y="508"/>
                  </a:cubicBezTo>
                  <a:lnTo>
                    <a:pt x="1620" y="1797"/>
                  </a:lnTo>
                  <a:cubicBezTo>
                    <a:pt x="1663" y="1871"/>
                    <a:pt x="1664" y="1959"/>
                    <a:pt x="1622" y="2030"/>
                  </a:cubicBezTo>
                  <a:lnTo>
                    <a:pt x="845" y="3371"/>
                  </a:lnTo>
                  <a:cubicBezTo>
                    <a:pt x="804" y="3441"/>
                    <a:pt x="728" y="3485"/>
                    <a:pt x="648" y="3485"/>
                  </a:cubicBezTo>
                  <a:cubicBezTo>
                    <a:pt x="547" y="3485"/>
                    <a:pt x="455" y="3415"/>
                    <a:pt x="429" y="3315"/>
                  </a:cubicBezTo>
                  <a:cubicBezTo>
                    <a:pt x="413" y="3258"/>
                    <a:pt x="421" y="3195"/>
                    <a:pt x="452" y="3142"/>
                  </a:cubicBezTo>
                  <a:lnTo>
                    <a:pt x="1102" y="2019"/>
                  </a:lnTo>
                  <a:cubicBezTo>
                    <a:pt x="1139" y="1957"/>
                    <a:pt x="1138" y="1879"/>
                    <a:pt x="1100" y="1817"/>
                  </a:cubicBezTo>
                  <a:lnTo>
                    <a:pt x="454" y="744"/>
                  </a:lnTo>
                  <a:cubicBezTo>
                    <a:pt x="423" y="691"/>
                    <a:pt x="413" y="630"/>
                    <a:pt x="429" y="572"/>
                  </a:cubicBezTo>
                  <a:cubicBezTo>
                    <a:pt x="454" y="473"/>
                    <a:pt x="546" y="399"/>
                    <a:pt x="648" y="399"/>
                  </a:cubicBezTo>
                  <a:close/>
                  <a:moveTo>
                    <a:pt x="647" y="0"/>
                  </a:moveTo>
                  <a:cubicBezTo>
                    <a:pt x="537" y="0"/>
                    <a:pt x="425" y="29"/>
                    <a:pt x="325" y="89"/>
                  </a:cubicBezTo>
                  <a:cubicBezTo>
                    <a:pt x="181" y="175"/>
                    <a:pt x="80" y="314"/>
                    <a:pt x="41" y="474"/>
                  </a:cubicBezTo>
                  <a:cubicBezTo>
                    <a:pt x="1" y="638"/>
                    <a:pt x="25" y="806"/>
                    <a:pt x="113" y="949"/>
                  </a:cubicBezTo>
                  <a:lnTo>
                    <a:pt x="698" y="1921"/>
                  </a:lnTo>
                  <a:lnTo>
                    <a:pt x="106" y="2941"/>
                  </a:lnTo>
                  <a:cubicBezTo>
                    <a:pt x="24" y="3086"/>
                    <a:pt x="1" y="3255"/>
                    <a:pt x="43" y="3417"/>
                  </a:cubicBezTo>
                  <a:cubicBezTo>
                    <a:pt x="86" y="3579"/>
                    <a:pt x="189" y="3714"/>
                    <a:pt x="335" y="3798"/>
                  </a:cubicBezTo>
                  <a:cubicBezTo>
                    <a:pt x="430" y="3853"/>
                    <a:pt x="539" y="3882"/>
                    <a:pt x="648" y="3882"/>
                  </a:cubicBezTo>
                  <a:cubicBezTo>
                    <a:pt x="873" y="3882"/>
                    <a:pt x="1078" y="3761"/>
                    <a:pt x="1192" y="3569"/>
                  </a:cubicBezTo>
                  <a:lnTo>
                    <a:pt x="1968" y="2227"/>
                  </a:lnTo>
                  <a:cubicBezTo>
                    <a:pt x="2083" y="2035"/>
                    <a:pt x="2082" y="1789"/>
                    <a:pt x="1963" y="1593"/>
                  </a:cubicBezTo>
                  <a:lnTo>
                    <a:pt x="1186" y="303"/>
                  </a:lnTo>
                  <a:cubicBezTo>
                    <a:pt x="1068" y="108"/>
                    <a:pt x="860" y="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8"/>
            <p:cNvSpPr/>
            <p:nvPr/>
          </p:nvSpPr>
          <p:spPr>
            <a:xfrm>
              <a:off x="5852175" y="2243575"/>
              <a:ext cx="52125" cy="97150"/>
            </a:xfrm>
            <a:custGeom>
              <a:rect b="b" l="l" r="r" t="t"/>
              <a:pathLst>
                <a:path extrusionOk="0" h="3886" w="2085">
                  <a:moveTo>
                    <a:pt x="1431" y="405"/>
                  </a:moveTo>
                  <a:cubicBezTo>
                    <a:pt x="1529" y="405"/>
                    <a:pt x="1626" y="464"/>
                    <a:pt x="1653" y="574"/>
                  </a:cubicBezTo>
                  <a:cubicBezTo>
                    <a:pt x="1668" y="633"/>
                    <a:pt x="1659" y="695"/>
                    <a:pt x="1628" y="745"/>
                  </a:cubicBezTo>
                  <a:lnTo>
                    <a:pt x="981" y="1818"/>
                  </a:lnTo>
                  <a:cubicBezTo>
                    <a:pt x="944" y="1881"/>
                    <a:pt x="942" y="1959"/>
                    <a:pt x="980" y="2021"/>
                  </a:cubicBezTo>
                  <a:lnTo>
                    <a:pt x="1629" y="3144"/>
                  </a:lnTo>
                  <a:cubicBezTo>
                    <a:pt x="1660" y="3197"/>
                    <a:pt x="1668" y="3258"/>
                    <a:pt x="1653" y="3317"/>
                  </a:cubicBezTo>
                  <a:cubicBezTo>
                    <a:pt x="1626" y="3417"/>
                    <a:pt x="1536" y="3487"/>
                    <a:pt x="1433" y="3487"/>
                  </a:cubicBezTo>
                  <a:cubicBezTo>
                    <a:pt x="1352" y="3487"/>
                    <a:pt x="1277" y="3445"/>
                    <a:pt x="1237" y="3373"/>
                  </a:cubicBezTo>
                  <a:lnTo>
                    <a:pt x="460" y="2032"/>
                  </a:lnTo>
                  <a:cubicBezTo>
                    <a:pt x="419" y="1960"/>
                    <a:pt x="419" y="1873"/>
                    <a:pt x="461" y="1800"/>
                  </a:cubicBezTo>
                  <a:lnTo>
                    <a:pt x="1238" y="512"/>
                  </a:lnTo>
                  <a:cubicBezTo>
                    <a:pt x="1282" y="439"/>
                    <a:pt x="1357" y="405"/>
                    <a:pt x="1431" y="405"/>
                  </a:cubicBezTo>
                  <a:close/>
                  <a:moveTo>
                    <a:pt x="1435" y="1"/>
                  </a:moveTo>
                  <a:cubicBezTo>
                    <a:pt x="1385" y="1"/>
                    <a:pt x="1334" y="7"/>
                    <a:pt x="1284" y="19"/>
                  </a:cubicBezTo>
                  <a:cubicBezTo>
                    <a:pt x="1120" y="60"/>
                    <a:pt x="983" y="161"/>
                    <a:pt x="897" y="303"/>
                  </a:cubicBezTo>
                  <a:lnTo>
                    <a:pt x="122" y="1593"/>
                  </a:lnTo>
                  <a:cubicBezTo>
                    <a:pt x="2" y="1789"/>
                    <a:pt x="0" y="2032"/>
                    <a:pt x="115" y="2231"/>
                  </a:cubicBezTo>
                  <a:lnTo>
                    <a:pt x="893" y="3572"/>
                  </a:lnTo>
                  <a:cubicBezTo>
                    <a:pt x="1003" y="3765"/>
                    <a:pt x="1212" y="3885"/>
                    <a:pt x="1435" y="3885"/>
                  </a:cubicBezTo>
                  <a:cubicBezTo>
                    <a:pt x="1544" y="3885"/>
                    <a:pt x="1653" y="3857"/>
                    <a:pt x="1749" y="3803"/>
                  </a:cubicBezTo>
                  <a:cubicBezTo>
                    <a:pt x="1893" y="3719"/>
                    <a:pt x="1998" y="3582"/>
                    <a:pt x="2041" y="3421"/>
                  </a:cubicBezTo>
                  <a:cubicBezTo>
                    <a:pt x="2084" y="3259"/>
                    <a:pt x="2062" y="3089"/>
                    <a:pt x="1977" y="2946"/>
                  </a:cubicBezTo>
                  <a:lnTo>
                    <a:pt x="1385" y="1926"/>
                  </a:lnTo>
                  <a:lnTo>
                    <a:pt x="1970" y="954"/>
                  </a:lnTo>
                  <a:cubicBezTo>
                    <a:pt x="2058" y="809"/>
                    <a:pt x="2084" y="641"/>
                    <a:pt x="2042" y="477"/>
                  </a:cubicBezTo>
                  <a:cubicBezTo>
                    <a:pt x="2002" y="314"/>
                    <a:pt x="1900" y="177"/>
                    <a:pt x="1759" y="91"/>
                  </a:cubicBezTo>
                  <a:cubicBezTo>
                    <a:pt x="1658" y="32"/>
                    <a:pt x="1548" y="1"/>
                    <a:pt x="14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2" name="Google Shape;702;p28"/>
          <p:cNvSpPr/>
          <p:nvPr/>
        </p:nvSpPr>
        <p:spPr>
          <a:xfrm>
            <a:off x="2593427" y="1772176"/>
            <a:ext cx="360356" cy="358831"/>
          </a:xfrm>
          <a:custGeom>
            <a:rect b="b" l="l" r="r" t="t"/>
            <a:pathLst>
              <a:path extrusionOk="0" h="11300" w="11348">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txBox="1"/>
          <p:nvPr/>
        </p:nvSpPr>
        <p:spPr>
          <a:xfrm>
            <a:off x="3877500" y="1097488"/>
            <a:ext cx="19248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gtree"/>
                <a:ea typeface="Figtree"/>
                <a:cs typeface="Figtree"/>
                <a:sym typeface="Figtree"/>
              </a:rPr>
              <a:t>SVN DataLoader</a:t>
            </a:r>
            <a:endParaRPr sz="1200">
              <a:solidFill>
                <a:schemeClr val="dk1"/>
              </a:solidFill>
              <a:latin typeface="Figtree"/>
              <a:ea typeface="Figtree"/>
              <a:cs typeface="Figtree"/>
              <a:sym typeface="Figtre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pic>
        <p:nvPicPr>
          <p:cNvPr id="708" name="Google Shape;708;p29"/>
          <p:cNvPicPr preferRelativeResize="0"/>
          <p:nvPr/>
        </p:nvPicPr>
        <p:blipFill>
          <a:blip r:embed="rId3">
            <a:alphaModFix/>
          </a:blip>
          <a:stretch>
            <a:fillRect/>
          </a:stretch>
        </p:blipFill>
        <p:spPr>
          <a:xfrm>
            <a:off x="4667275" y="424600"/>
            <a:ext cx="2712275" cy="4484874"/>
          </a:xfrm>
          <a:prstGeom prst="rect">
            <a:avLst/>
          </a:prstGeom>
          <a:noFill/>
          <a:ln>
            <a:noFill/>
          </a:ln>
        </p:spPr>
      </p:pic>
      <p:sp>
        <p:nvSpPr>
          <p:cNvPr id="709" name="Google Shape;709;p29"/>
          <p:cNvSpPr txBox="1"/>
          <p:nvPr>
            <p:ph type="title"/>
          </p:nvPr>
        </p:nvSpPr>
        <p:spPr>
          <a:xfrm>
            <a:off x="456825" y="257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a:t>
            </a:r>
            <a:endParaRPr/>
          </a:p>
        </p:txBody>
      </p:sp>
      <p:sp>
        <p:nvSpPr>
          <p:cNvPr id="710" name="Google Shape;710;p29"/>
          <p:cNvSpPr txBox="1"/>
          <p:nvPr/>
        </p:nvSpPr>
        <p:spPr>
          <a:xfrm>
            <a:off x="1152925" y="887025"/>
            <a:ext cx="16866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gtree"/>
                <a:ea typeface="Figtree"/>
                <a:cs typeface="Figtree"/>
                <a:sym typeface="Figtree"/>
              </a:rPr>
              <a:t>SimpleCNN</a:t>
            </a:r>
            <a:endParaRPr sz="1200">
              <a:solidFill>
                <a:schemeClr val="dk1"/>
              </a:solidFill>
              <a:latin typeface="Figtree"/>
              <a:ea typeface="Figtree"/>
              <a:cs typeface="Figtree"/>
              <a:sym typeface="Figtree"/>
            </a:endParaRPr>
          </a:p>
        </p:txBody>
      </p:sp>
      <p:pic>
        <p:nvPicPr>
          <p:cNvPr id="711" name="Google Shape;711;p29"/>
          <p:cNvPicPr preferRelativeResize="0"/>
          <p:nvPr/>
        </p:nvPicPr>
        <p:blipFill>
          <a:blip r:embed="rId4">
            <a:alphaModFix/>
          </a:blip>
          <a:stretch>
            <a:fillRect/>
          </a:stretch>
        </p:blipFill>
        <p:spPr>
          <a:xfrm>
            <a:off x="579988" y="1690450"/>
            <a:ext cx="3796175" cy="2323032"/>
          </a:xfrm>
          <a:prstGeom prst="rect">
            <a:avLst/>
          </a:prstGeom>
          <a:noFill/>
          <a:ln>
            <a:noFill/>
          </a:ln>
        </p:spPr>
      </p:pic>
      <p:cxnSp>
        <p:nvCxnSpPr>
          <p:cNvPr id="712" name="Google Shape;712;p29"/>
          <p:cNvCxnSpPr/>
          <p:nvPr/>
        </p:nvCxnSpPr>
        <p:spPr>
          <a:xfrm>
            <a:off x="907600" y="2713675"/>
            <a:ext cx="1746300" cy="87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30"/>
          <p:cNvSpPr txBox="1"/>
          <p:nvPr>
            <p:ph type="title"/>
          </p:nvPr>
        </p:nvSpPr>
        <p:spPr>
          <a:xfrm>
            <a:off x="411000" y="2678575"/>
            <a:ext cx="8322000" cy="151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Findings &amp; Analysis</a:t>
            </a:r>
            <a:endParaRPr b="1"/>
          </a:p>
          <a:p>
            <a:pPr indent="0" lvl="0" marL="0" rtl="0" algn="ctr">
              <a:spcBef>
                <a:spcPts val="0"/>
              </a:spcBef>
              <a:spcAft>
                <a:spcPts val="0"/>
              </a:spcAft>
              <a:buNone/>
            </a:pPr>
            <a:r>
              <a:t/>
            </a:r>
            <a:endParaRPr b="1"/>
          </a:p>
        </p:txBody>
      </p:sp>
      <p:sp>
        <p:nvSpPr>
          <p:cNvPr id="718" name="Google Shape;718;p30"/>
          <p:cNvSpPr txBox="1"/>
          <p:nvPr>
            <p:ph idx="2" type="title"/>
          </p:nvPr>
        </p:nvSpPr>
        <p:spPr>
          <a:xfrm>
            <a:off x="4023300" y="1301838"/>
            <a:ext cx="10974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Original Data</a:t>
            </a:r>
            <a:endParaRPr/>
          </a:p>
        </p:txBody>
      </p:sp>
      <p:pic>
        <p:nvPicPr>
          <p:cNvPr id="724" name="Google Shape;724;p31"/>
          <p:cNvPicPr preferRelativeResize="0"/>
          <p:nvPr/>
        </p:nvPicPr>
        <p:blipFill>
          <a:blip r:embed="rId3">
            <a:alphaModFix/>
          </a:blip>
          <a:stretch>
            <a:fillRect/>
          </a:stretch>
        </p:blipFill>
        <p:spPr>
          <a:xfrm>
            <a:off x="1731075" y="1143650"/>
            <a:ext cx="5500148"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Optimal model</a:t>
            </a:r>
            <a:endParaRPr/>
          </a:p>
        </p:txBody>
      </p:sp>
      <p:sp>
        <p:nvSpPr>
          <p:cNvPr id="730" name="Google Shape;730;p32"/>
          <p:cNvSpPr txBox="1"/>
          <p:nvPr>
            <p:ph idx="4" type="subTitle"/>
          </p:nvPr>
        </p:nvSpPr>
        <p:spPr>
          <a:xfrm>
            <a:off x="414100" y="2908525"/>
            <a:ext cx="2879700" cy="45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Loss </a:t>
            </a:r>
            <a:r>
              <a:rPr b="1" lang="en" sz="1100">
                <a:solidFill>
                  <a:srgbClr val="000000"/>
                </a:solidFill>
                <a:latin typeface="Arial"/>
                <a:ea typeface="Arial"/>
                <a:cs typeface="Arial"/>
                <a:sym typeface="Arial"/>
              </a:rPr>
              <a:t>0.2751</a:t>
            </a:r>
            <a:r>
              <a:rPr lang="en"/>
              <a:t> &amp; ROC </a:t>
            </a:r>
            <a:r>
              <a:rPr b="1" lang="en" sz="1100">
                <a:solidFill>
                  <a:srgbClr val="000000"/>
                </a:solidFill>
                <a:latin typeface="Arial"/>
                <a:ea typeface="Arial"/>
                <a:cs typeface="Arial"/>
                <a:sym typeface="Arial"/>
              </a:rPr>
              <a:t>0.994</a:t>
            </a:r>
            <a:endParaRPr/>
          </a:p>
        </p:txBody>
      </p:sp>
      <p:sp>
        <p:nvSpPr>
          <p:cNvPr id="731" name="Google Shape;731;p32"/>
          <p:cNvSpPr txBox="1"/>
          <p:nvPr>
            <p:ph idx="5" type="subTitle"/>
          </p:nvPr>
        </p:nvSpPr>
        <p:spPr>
          <a:xfrm>
            <a:off x="3132142" y="1284013"/>
            <a:ext cx="2879700" cy="45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Accuracy </a:t>
            </a:r>
            <a:r>
              <a:rPr lang="en" sz="800"/>
              <a:t>93.3%</a:t>
            </a:r>
            <a:endParaRPr sz="800"/>
          </a:p>
        </p:txBody>
      </p:sp>
      <p:sp>
        <p:nvSpPr>
          <p:cNvPr id="732" name="Google Shape;732;p32"/>
          <p:cNvSpPr txBox="1"/>
          <p:nvPr>
            <p:ph idx="1" type="subTitle"/>
          </p:nvPr>
        </p:nvSpPr>
        <p:spPr>
          <a:xfrm>
            <a:off x="414100" y="3055825"/>
            <a:ext cx="2879700" cy="12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ctr">
              <a:spcBef>
                <a:spcPts val="0"/>
              </a:spcBef>
              <a:spcAft>
                <a:spcPts val="0"/>
              </a:spcAft>
              <a:buNone/>
            </a:pPr>
            <a:r>
              <a:rPr b="1" lang="en" sz="1100">
                <a:solidFill>
                  <a:srgbClr val="000000"/>
                </a:solidFill>
                <a:latin typeface="Arial"/>
                <a:ea typeface="Arial"/>
                <a:cs typeface="Arial"/>
                <a:sym typeface="Arial"/>
              </a:rPr>
              <a:t>Good Convergence</a:t>
            </a:r>
            <a:r>
              <a:rPr lang="en" sz="1100">
                <a:solidFill>
                  <a:srgbClr val="000000"/>
                </a:solidFill>
                <a:latin typeface="Arial"/>
                <a:ea typeface="Arial"/>
                <a:cs typeface="Arial"/>
                <a:sym typeface="Arial"/>
              </a:rPr>
              <a:t>: Both training and test losses are low, and the high ROC score indicates strong classification performance.</a:t>
            </a:r>
            <a:endParaRPr sz="1100">
              <a:solidFill>
                <a:srgbClr val="000000"/>
              </a:solidFill>
              <a:latin typeface="Arial"/>
              <a:ea typeface="Arial"/>
              <a:cs typeface="Arial"/>
              <a:sym typeface="Arial"/>
            </a:endParaRPr>
          </a:p>
          <a:p>
            <a:pPr indent="0" lvl="0" marL="0" rtl="0" algn="ctr">
              <a:spcBef>
                <a:spcPts val="0"/>
              </a:spcBef>
              <a:spcAft>
                <a:spcPts val="0"/>
              </a:spcAft>
              <a:buNone/>
            </a:pPr>
            <a:r>
              <a:rPr b="1" lang="en" sz="1100">
                <a:solidFill>
                  <a:srgbClr val="000000"/>
                </a:solidFill>
                <a:latin typeface="Arial"/>
                <a:ea typeface="Arial"/>
                <a:cs typeface="Arial"/>
                <a:sym typeface="Arial"/>
              </a:rPr>
              <a:t>Slight Overfitting</a:t>
            </a:r>
            <a:r>
              <a:rPr lang="en" sz="1100">
                <a:solidFill>
                  <a:srgbClr val="000000"/>
                </a:solidFill>
                <a:latin typeface="Arial"/>
                <a:ea typeface="Arial"/>
                <a:cs typeface="Arial"/>
                <a:sym typeface="Arial"/>
              </a:rPr>
              <a:t>: gap between the training and test loss curves.</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Early Stopping &amp; Regularization via dropout</a:t>
            </a:r>
            <a:endParaRPr sz="1100">
              <a:solidFill>
                <a:srgbClr val="000000"/>
              </a:solidFill>
              <a:latin typeface="Arial"/>
              <a:ea typeface="Arial"/>
              <a:cs typeface="Arial"/>
              <a:sym typeface="Arial"/>
            </a:endParaRPr>
          </a:p>
        </p:txBody>
      </p:sp>
      <p:sp>
        <p:nvSpPr>
          <p:cNvPr id="733" name="Google Shape;733;p32"/>
          <p:cNvSpPr txBox="1"/>
          <p:nvPr>
            <p:ph idx="2" type="subTitle"/>
          </p:nvPr>
        </p:nvSpPr>
        <p:spPr>
          <a:xfrm>
            <a:off x="3132150" y="1790263"/>
            <a:ext cx="2879700" cy="106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00000"/>
                </a:solidFill>
                <a:latin typeface="Arial"/>
                <a:ea typeface="Arial"/>
                <a:cs typeface="Arial"/>
                <a:sym typeface="Arial"/>
              </a:rPr>
              <a:t>Rapid Initial Increase</a:t>
            </a:r>
            <a:r>
              <a:rPr lang="en" sz="1100">
                <a:solidFill>
                  <a:srgbClr val="000000"/>
                </a:solidFill>
                <a:latin typeface="Arial"/>
                <a:ea typeface="Arial"/>
                <a:cs typeface="Arial"/>
                <a:sym typeface="Arial"/>
              </a:rPr>
              <a:t>: The accuracy increases sharply during the initial epochs.This indicates that the model is quickly learning the patterns in the data.</a:t>
            </a:r>
            <a:endParaRPr sz="1100">
              <a:solidFill>
                <a:srgbClr val="000000"/>
              </a:solidFill>
              <a:latin typeface="Arial"/>
              <a:ea typeface="Arial"/>
              <a:cs typeface="Arial"/>
              <a:sym typeface="Arial"/>
            </a:endParaRPr>
          </a:p>
          <a:p>
            <a:pPr indent="0" lvl="0" marL="0" rtl="0" algn="ctr">
              <a:spcBef>
                <a:spcPts val="0"/>
              </a:spcBef>
              <a:spcAft>
                <a:spcPts val="0"/>
              </a:spcAft>
              <a:buNone/>
            </a:pPr>
            <a:r>
              <a:rPr b="1" lang="en" sz="1100">
                <a:solidFill>
                  <a:srgbClr val="000000"/>
                </a:solidFill>
                <a:latin typeface="Arial"/>
                <a:ea typeface="Arial"/>
                <a:cs typeface="Arial"/>
                <a:sym typeface="Arial"/>
              </a:rPr>
              <a:t>plateaus</a:t>
            </a:r>
            <a:endParaRPr b="1" sz="1100">
              <a:solidFill>
                <a:srgbClr val="000000"/>
              </a:solidFill>
              <a:latin typeface="Arial"/>
              <a:ea typeface="Arial"/>
              <a:cs typeface="Arial"/>
              <a:sym typeface="Arial"/>
            </a:endParaRPr>
          </a:p>
        </p:txBody>
      </p:sp>
      <p:sp>
        <p:nvSpPr>
          <p:cNvPr id="734" name="Google Shape;734;p32"/>
          <p:cNvSpPr txBox="1"/>
          <p:nvPr>
            <p:ph idx="3" type="subTitle"/>
          </p:nvPr>
        </p:nvSpPr>
        <p:spPr>
          <a:xfrm>
            <a:off x="6070976" y="3360625"/>
            <a:ext cx="2879700" cy="123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00000"/>
                </a:solidFill>
                <a:latin typeface="Arial"/>
                <a:ea typeface="Arial"/>
                <a:cs typeface="Arial"/>
                <a:sym typeface="Arial"/>
              </a:rPr>
              <a:t>High Overall Accuracy</a:t>
            </a:r>
            <a:r>
              <a:rPr lang="en" sz="1100">
                <a:solidFill>
                  <a:srgbClr val="000000"/>
                </a:solidFill>
                <a:latin typeface="Arial"/>
                <a:ea typeface="Arial"/>
                <a:cs typeface="Arial"/>
                <a:sym typeface="Arial"/>
              </a:rPr>
              <a:t>: The matrix shows that most predictions are along the diagonal, indicating high accuracy across most classes.</a:t>
            </a:r>
            <a:endParaRPr sz="1100">
              <a:solidFill>
                <a:srgbClr val="000000"/>
              </a:solidFill>
              <a:latin typeface="Arial"/>
              <a:ea typeface="Arial"/>
              <a:cs typeface="Arial"/>
              <a:sym typeface="Arial"/>
            </a:endParaRPr>
          </a:p>
          <a:p>
            <a:pPr indent="0" lvl="0" marL="0" rtl="0" algn="ctr">
              <a:spcBef>
                <a:spcPts val="0"/>
              </a:spcBef>
              <a:spcAft>
                <a:spcPts val="0"/>
              </a:spcAft>
              <a:buNone/>
            </a:pPr>
            <a:r>
              <a:rPr b="1" lang="en" sz="1100">
                <a:solidFill>
                  <a:srgbClr val="000000"/>
                </a:solidFill>
                <a:latin typeface="Arial"/>
                <a:ea typeface="Arial"/>
                <a:cs typeface="Arial"/>
                <a:sym typeface="Arial"/>
              </a:rPr>
              <a:t>Potential for Improvement</a:t>
            </a:r>
            <a:r>
              <a:rPr lang="en" sz="1100">
                <a:solidFill>
                  <a:srgbClr val="000000"/>
                </a:solidFill>
                <a:latin typeface="Arial"/>
                <a:ea typeface="Arial"/>
                <a:cs typeface="Arial"/>
                <a:sym typeface="Arial"/>
              </a:rPr>
              <a:t>: the classification of digits "8" and "9"</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Improvement: Model Fine-Tuning “3 &amp; 8”</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Data Augmentation</a:t>
            </a:r>
            <a:endParaRPr sz="1100">
              <a:solidFill>
                <a:srgbClr val="000000"/>
              </a:solidFill>
              <a:latin typeface="Arial"/>
              <a:ea typeface="Arial"/>
              <a:cs typeface="Arial"/>
              <a:sym typeface="Arial"/>
            </a:endParaRPr>
          </a:p>
        </p:txBody>
      </p:sp>
      <p:sp>
        <p:nvSpPr>
          <p:cNvPr id="735" name="Google Shape;735;p32"/>
          <p:cNvSpPr txBox="1"/>
          <p:nvPr>
            <p:ph idx="6" type="subTitle"/>
          </p:nvPr>
        </p:nvSpPr>
        <p:spPr>
          <a:xfrm>
            <a:off x="6070976" y="2908525"/>
            <a:ext cx="2879700" cy="45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Confusion Matrix</a:t>
            </a:r>
            <a:endParaRPr/>
          </a:p>
        </p:txBody>
      </p:sp>
      <p:grpSp>
        <p:nvGrpSpPr>
          <p:cNvPr id="736" name="Google Shape;736;p32"/>
          <p:cNvGrpSpPr/>
          <p:nvPr/>
        </p:nvGrpSpPr>
        <p:grpSpPr>
          <a:xfrm>
            <a:off x="1959547" y="2194482"/>
            <a:ext cx="387058" cy="386774"/>
            <a:chOff x="4016475" y="2638525"/>
            <a:chExt cx="340750" cy="340500"/>
          </a:xfrm>
        </p:grpSpPr>
        <p:sp>
          <p:nvSpPr>
            <p:cNvPr id="737" name="Google Shape;737;p32"/>
            <p:cNvSpPr/>
            <p:nvPr/>
          </p:nvSpPr>
          <p:spPr>
            <a:xfrm>
              <a:off x="4068075" y="2843725"/>
              <a:ext cx="129925" cy="33825"/>
            </a:xfrm>
            <a:custGeom>
              <a:rect b="b" l="l" r="r" t="t"/>
              <a:pathLst>
                <a:path extrusionOk="0" h="1353" w="5197">
                  <a:moveTo>
                    <a:pt x="3723" y="399"/>
                  </a:moveTo>
                  <a:lnTo>
                    <a:pt x="3723" y="954"/>
                  </a:lnTo>
                  <a:lnTo>
                    <a:pt x="400" y="954"/>
                  </a:lnTo>
                  <a:lnTo>
                    <a:pt x="400" y="399"/>
                  </a:lnTo>
                  <a:close/>
                  <a:moveTo>
                    <a:pt x="4799" y="399"/>
                  </a:moveTo>
                  <a:lnTo>
                    <a:pt x="4799" y="954"/>
                  </a:lnTo>
                  <a:lnTo>
                    <a:pt x="4122" y="954"/>
                  </a:lnTo>
                  <a:lnTo>
                    <a:pt x="4122" y="399"/>
                  </a:lnTo>
                  <a:close/>
                  <a:moveTo>
                    <a:pt x="257" y="1"/>
                  </a:moveTo>
                  <a:cubicBezTo>
                    <a:pt x="115" y="1"/>
                    <a:pt x="0" y="114"/>
                    <a:pt x="0" y="258"/>
                  </a:cubicBezTo>
                  <a:lnTo>
                    <a:pt x="0" y="1097"/>
                  </a:lnTo>
                  <a:cubicBezTo>
                    <a:pt x="0" y="1239"/>
                    <a:pt x="115" y="1353"/>
                    <a:pt x="257" y="1353"/>
                  </a:cubicBezTo>
                  <a:lnTo>
                    <a:pt x="4939" y="1353"/>
                  </a:lnTo>
                  <a:cubicBezTo>
                    <a:pt x="5081" y="1353"/>
                    <a:pt x="5196" y="1239"/>
                    <a:pt x="5196" y="1097"/>
                  </a:cubicBezTo>
                  <a:lnTo>
                    <a:pt x="5196" y="258"/>
                  </a:lnTo>
                  <a:cubicBezTo>
                    <a:pt x="5196" y="114"/>
                    <a:pt x="5081" y="1"/>
                    <a:pt x="49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2"/>
            <p:cNvSpPr/>
            <p:nvPr/>
          </p:nvSpPr>
          <p:spPr>
            <a:xfrm>
              <a:off x="4222700" y="2855600"/>
              <a:ext cx="10025" cy="10050"/>
            </a:xfrm>
            <a:custGeom>
              <a:rect b="b" l="l" r="r" t="t"/>
              <a:pathLst>
                <a:path extrusionOk="0" h="402" w="401">
                  <a:moveTo>
                    <a:pt x="201" y="1"/>
                  </a:moveTo>
                  <a:cubicBezTo>
                    <a:pt x="91" y="1"/>
                    <a:pt x="0" y="90"/>
                    <a:pt x="0" y="202"/>
                  </a:cubicBezTo>
                  <a:cubicBezTo>
                    <a:pt x="0" y="312"/>
                    <a:pt x="91" y="401"/>
                    <a:pt x="201" y="401"/>
                  </a:cubicBezTo>
                  <a:cubicBezTo>
                    <a:pt x="312" y="401"/>
                    <a:pt x="401" y="312"/>
                    <a:pt x="401" y="202"/>
                  </a:cubicBezTo>
                  <a:cubicBezTo>
                    <a:pt x="401" y="90"/>
                    <a:pt x="312" y="1"/>
                    <a:pt x="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2"/>
            <p:cNvSpPr/>
            <p:nvPr/>
          </p:nvSpPr>
          <p:spPr>
            <a:xfrm>
              <a:off x="4245325" y="2855600"/>
              <a:ext cx="10075" cy="10050"/>
            </a:xfrm>
            <a:custGeom>
              <a:rect b="b" l="l" r="r" t="t"/>
              <a:pathLst>
                <a:path extrusionOk="0" h="402" w="403">
                  <a:moveTo>
                    <a:pt x="201" y="1"/>
                  </a:moveTo>
                  <a:cubicBezTo>
                    <a:pt x="91" y="1"/>
                    <a:pt x="0" y="90"/>
                    <a:pt x="0" y="202"/>
                  </a:cubicBezTo>
                  <a:cubicBezTo>
                    <a:pt x="0" y="312"/>
                    <a:pt x="91" y="401"/>
                    <a:pt x="201" y="401"/>
                  </a:cubicBezTo>
                  <a:cubicBezTo>
                    <a:pt x="312" y="401"/>
                    <a:pt x="402" y="312"/>
                    <a:pt x="402" y="202"/>
                  </a:cubicBezTo>
                  <a:cubicBezTo>
                    <a:pt x="402" y="90"/>
                    <a:pt x="312" y="1"/>
                    <a:pt x="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2"/>
            <p:cNvSpPr/>
            <p:nvPr/>
          </p:nvSpPr>
          <p:spPr>
            <a:xfrm>
              <a:off x="4268075" y="2855650"/>
              <a:ext cx="10050" cy="10075"/>
            </a:xfrm>
            <a:custGeom>
              <a:rect b="b" l="l" r="r" t="t"/>
              <a:pathLst>
                <a:path extrusionOk="0" h="403" w="402">
                  <a:moveTo>
                    <a:pt x="201" y="0"/>
                  </a:moveTo>
                  <a:cubicBezTo>
                    <a:pt x="90" y="0"/>
                    <a:pt x="0" y="91"/>
                    <a:pt x="0" y="201"/>
                  </a:cubicBezTo>
                  <a:cubicBezTo>
                    <a:pt x="0" y="312"/>
                    <a:pt x="90" y="402"/>
                    <a:pt x="201" y="402"/>
                  </a:cubicBezTo>
                  <a:cubicBezTo>
                    <a:pt x="312" y="402"/>
                    <a:pt x="402" y="312"/>
                    <a:pt x="402" y="201"/>
                  </a:cubicBezTo>
                  <a:cubicBezTo>
                    <a:pt x="402" y="91"/>
                    <a:pt x="312"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2"/>
            <p:cNvSpPr/>
            <p:nvPr/>
          </p:nvSpPr>
          <p:spPr>
            <a:xfrm>
              <a:off x="4290575" y="2855600"/>
              <a:ext cx="10025" cy="10050"/>
            </a:xfrm>
            <a:custGeom>
              <a:rect b="b" l="l" r="r" t="t"/>
              <a:pathLst>
                <a:path extrusionOk="0" h="402" w="401">
                  <a:moveTo>
                    <a:pt x="200" y="1"/>
                  </a:moveTo>
                  <a:cubicBezTo>
                    <a:pt x="89" y="1"/>
                    <a:pt x="0" y="90"/>
                    <a:pt x="0" y="202"/>
                  </a:cubicBezTo>
                  <a:cubicBezTo>
                    <a:pt x="0" y="312"/>
                    <a:pt x="89" y="401"/>
                    <a:pt x="200" y="401"/>
                  </a:cubicBezTo>
                  <a:cubicBezTo>
                    <a:pt x="310" y="401"/>
                    <a:pt x="401" y="312"/>
                    <a:pt x="401" y="202"/>
                  </a:cubicBezTo>
                  <a:cubicBezTo>
                    <a:pt x="401" y="90"/>
                    <a:pt x="310"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2"/>
            <p:cNvSpPr/>
            <p:nvPr/>
          </p:nvSpPr>
          <p:spPr>
            <a:xfrm>
              <a:off x="4068100" y="2658950"/>
              <a:ext cx="129900" cy="33875"/>
            </a:xfrm>
            <a:custGeom>
              <a:rect b="b" l="l" r="r" t="t"/>
              <a:pathLst>
                <a:path extrusionOk="0" h="1355" w="5196">
                  <a:moveTo>
                    <a:pt x="4798" y="400"/>
                  </a:moveTo>
                  <a:lnTo>
                    <a:pt x="4798" y="954"/>
                  </a:lnTo>
                  <a:lnTo>
                    <a:pt x="4121" y="954"/>
                  </a:lnTo>
                  <a:lnTo>
                    <a:pt x="4121" y="400"/>
                  </a:lnTo>
                  <a:close/>
                  <a:moveTo>
                    <a:pt x="258" y="1"/>
                  </a:moveTo>
                  <a:cubicBezTo>
                    <a:pt x="116" y="1"/>
                    <a:pt x="1" y="116"/>
                    <a:pt x="1" y="258"/>
                  </a:cubicBezTo>
                  <a:lnTo>
                    <a:pt x="1" y="1097"/>
                  </a:lnTo>
                  <a:cubicBezTo>
                    <a:pt x="1" y="1239"/>
                    <a:pt x="116" y="1354"/>
                    <a:pt x="258" y="1354"/>
                  </a:cubicBezTo>
                  <a:lnTo>
                    <a:pt x="4938" y="1354"/>
                  </a:lnTo>
                  <a:cubicBezTo>
                    <a:pt x="5080" y="1354"/>
                    <a:pt x="5195" y="1239"/>
                    <a:pt x="5195" y="1097"/>
                  </a:cubicBezTo>
                  <a:lnTo>
                    <a:pt x="5195" y="258"/>
                  </a:lnTo>
                  <a:cubicBezTo>
                    <a:pt x="5195" y="116"/>
                    <a:pt x="5080" y="1"/>
                    <a:pt x="4938" y="1"/>
                  </a:cubicBezTo>
                  <a:lnTo>
                    <a:pt x="2346" y="1"/>
                  </a:lnTo>
                  <a:cubicBezTo>
                    <a:pt x="2236" y="1"/>
                    <a:pt x="2147" y="90"/>
                    <a:pt x="2147" y="202"/>
                  </a:cubicBezTo>
                  <a:cubicBezTo>
                    <a:pt x="2147" y="312"/>
                    <a:pt x="2236" y="401"/>
                    <a:pt x="2346" y="401"/>
                  </a:cubicBezTo>
                  <a:lnTo>
                    <a:pt x="3722" y="401"/>
                  </a:lnTo>
                  <a:lnTo>
                    <a:pt x="3722" y="957"/>
                  </a:lnTo>
                  <a:lnTo>
                    <a:pt x="399" y="957"/>
                  </a:lnTo>
                  <a:lnTo>
                    <a:pt x="399" y="401"/>
                  </a:lnTo>
                  <a:lnTo>
                    <a:pt x="1423" y="401"/>
                  </a:lnTo>
                  <a:cubicBezTo>
                    <a:pt x="1533" y="401"/>
                    <a:pt x="1622" y="312"/>
                    <a:pt x="1622" y="202"/>
                  </a:cubicBezTo>
                  <a:cubicBezTo>
                    <a:pt x="1622" y="90"/>
                    <a:pt x="1533" y="1"/>
                    <a:pt x="1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2"/>
            <p:cNvSpPr/>
            <p:nvPr/>
          </p:nvSpPr>
          <p:spPr>
            <a:xfrm>
              <a:off x="4222700" y="2670875"/>
              <a:ext cx="10025" cy="10075"/>
            </a:xfrm>
            <a:custGeom>
              <a:rect b="b" l="l" r="r" t="t"/>
              <a:pathLst>
                <a:path extrusionOk="0" h="403" w="401">
                  <a:moveTo>
                    <a:pt x="201" y="0"/>
                  </a:moveTo>
                  <a:cubicBezTo>
                    <a:pt x="91" y="0"/>
                    <a:pt x="0" y="91"/>
                    <a:pt x="0" y="201"/>
                  </a:cubicBezTo>
                  <a:cubicBezTo>
                    <a:pt x="0" y="312"/>
                    <a:pt x="91" y="402"/>
                    <a:pt x="201" y="402"/>
                  </a:cubicBezTo>
                  <a:cubicBezTo>
                    <a:pt x="312" y="402"/>
                    <a:pt x="401" y="312"/>
                    <a:pt x="401" y="201"/>
                  </a:cubicBezTo>
                  <a:cubicBezTo>
                    <a:pt x="399" y="91"/>
                    <a:pt x="310"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2"/>
            <p:cNvSpPr/>
            <p:nvPr/>
          </p:nvSpPr>
          <p:spPr>
            <a:xfrm>
              <a:off x="4245325" y="2670875"/>
              <a:ext cx="10075" cy="10075"/>
            </a:xfrm>
            <a:custGeom>
              <a:rect b="b" l="l" r="r" t="t"/>
              <a:pathLst>
                <a:path extrusionOk="0" h="403" w="403">
                  <a:moveTo>
                    <a:pt x="201" y="0"/>
                  </a:moveTo>
                  <a:cubicBezTo>
                    <a:pt x="91" y="0"/>
                    <a:pt x="0" y="91"/>
                    <a:pt x="0" y="201"/>
                  </a:cubicBezTo>
                  <a:cubicBezTo>
                    <a:pt x="0" y="312"/>
                    <a:pt x="91" y="402"/>
                    <a:pt x="201" y="402"/>
                  </a:cubicBezTo>
                  <a:cubicBezTo>
                    <a:pt x="312" y="402"/>
                    <a:pt x="402" y="312"/>
                    <a:pt x="402" y="201"/>
                  </a:cubicBezTo>
                  <a:cubicBezTo>
                    <a:pt x="401" y="91"/>
                    <a:pt x="310"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a:off x="4267900" y="2670875"/>
              <a:ext cx="10075" cy="10075"/>
            </a:xfrm>
            <a:custGeom>
              <a:rect b="b" l="l" r="r" t="t"/>
              <a:pathLst>
                <a:path extrusionOk="0" h="403" w="403">
                  <a:moveTo>
                    <a:pt x="202" y="0"/>
                  </a:moveTo>
                  <a:cubicBezTo>
                    <a:pt x="91" y="0"/>
                    <a:pt x="1" y="91"/>
                    <a:pt x="1" y="201"/>
                  </a:cubicBezTo>
                  <a:cubicBezTo>
                    <a:pt x="1" y="312"/>
                    <a:pt x="91" y="402"/>
                    <a:pt x="202" y="402"/>
                  </a:cubicBezTo>
                  <a:cubicBezTo>
                    <a:pt x="312" y="402"/>
                    <a:pt x="403" y="312"/>
                    <a:pt x="403" y="201"/>
                  </a:cubicBezTo>
                  <a:cubicBezTo>
                    <a:pt x="403" y="91"/>
                    <a:pt x="312" y="0"/>
                    <a:pt x="2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2"/>
            <p:cNvSpPr/>
            <p:nvPr/>
          </p:nvSpPr>
          <p:spPr>
            <a:xfrm>
              <a:off x="4290575" y="2670875"/>
              <a:ext cx="10025" cy="10075"/>
            </a:xfrm>
            <a:custGeom>
              <a:rect b="b" l="l" r="r" t="t"/>
              <a:pathLst>
                <a:path extrusionOk="0" h="403" w="401">
                  <a:moveTo>
                    <a:pt x="200" y="0"/>
                  </a:moveTo>
                  <a:cubicBezTo>
                    <a:pt x="89" y="0"/>
                    <a:pt x="0" y="91"/>
                    <a:pt x="0" y="201"/>
                  </a:cubicBezTo>
                  <a:cubicBezTo>
                    <a:pt x="0" y="312"/>
                    <a:pt x="89" y="402"/>
                    <a:pt x="200" y="402"/>
                  </a:cubicBezTo>
                  <a:cubicBezTo>
                    <a:pt x="312" y="402"/>
                    <a:pt x="401" y="312"/>
                    <a:pt x="401" y="201"/>
                  </a:cubicBezTo>
                  <a:cubicBezTo>
                    <a:pt x="401" y="91"/>
                    <a:pt x="312" y="0"/>
                    <a:pt x="2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2"/>
            <p:cNvSpPr/>
            <p:nvPr/>
          </p:nvSpPr>
          <p:spPr>
            <a:xfrm>
              <a:off x="4068075" y="2751325"/>
              <a:ext cx="129925" cy="33875"/>
            </a:xfrm>
            <a:custGeom>
              <a:rect b="b" l="l" r="r" t="t"/>
              <a:pathLst>
                <a:path extrusionOk="0" h="1355" w="5197">
                  <a:moveTo>
                    <a:pt x="3721" y="401"/>
                  </a:moveTo>
                  <a:lnTo>
                    <a:pt x="3721" y="955"/>
                  </a:lnTo>
                  <a:lnTo>
                    <a:pt x="399" y="955"/>
                  </a:lnTo>
                  <a:lnTo>
                    <a:pt x="399" y="401"/>
                  </a:lnTo>
                  <a:close/>
                  <a:moveTo>
                    <a:pt x="4799" y="401"/>
                  </a:moveTo>
                  <a:lnTo>
                    <a:pt x="4799" y="955"/>
                  </a:lnTo>
                  <a:lnTo>
                    <a:pt x="4122" y="955"/>
                  </a:lnTo>
                  <a:lnTo>
                    <a:pt x="4122" y="401"/>
                  </a:lnTo>
                  <a:close/>
                  <a:moveTo>
                    <a:pt x="257" y="0"/>
                  </a:moveTo>
                  <a:cubicBezTo>
                    <a:pt x="115" y="0"/>
                    <a:pt x="0" y="116"/>
                    <a:pt x="0" y="257"/>
                  </a:cubicBezTo>
                  <a:lnTo>
                    <a:pt x="0" y="1097"/>
                  </a:lnTo>
                  <a:cubicBezTo>
                    <a:pt x="0" y="1239"/>
                    <a:pt x="115" y="1354"/>
                    <a:pt x="257" y="1354"/>
                  </a:cubicBezTo>
                  <a:lnTo>
                    <a:pt x="4939" y="1354"/>
                  </a:lnTo>
                  <a:cubicBezTo>
                    <a:pt x="5081" y="1354"/>
                    <a:pt x="5196" y="1239"/>
                    <a:pt x="5196" y="1097"/>
                  </a:cubicBezTo>
                  <a:lnTo>
                    <a:pt x="5196" y="257"/>
                  </a:lnTo>
                  <a:cubicBezTo>
                    <a:pt x="5196" y="116"/>
                    <a:pt x="5081" y="0"/>
                    <a:pt x="4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2"/>
            <p:cNvSpPr/>
            <p:nvPr/>
          </p:nvSpPr>
          <p:spPr>
            <a:xfrm>
              <a:off x="4222700" y="2763200"/>
              <a:ext cx="10025" cy="10075"/>
            </a:xfrm>
            <a:custGeom>
              <a:rect b="b" l="l" r="r" t="t"/>
              <a:pathLst>
                <a:path extrusionOk="0" h="403" w="401">
                  <a:moveTo>
                    <a:pt x="201" y="1"/>
                  </a:moveTo>
                  <a:cubicBezTo>
                    <a:pt x="91" y="1"/>
                    <a:pt x="0" y="91"/>
                    <a:pt x="0" y="201"/>
                  </a:cubicBezTo>
                  <a:cubicBezTo>
                    <a:pt x="0" y="312"/>
                    <a:pt x="91" y="402"/>
                    <a:pt x="201" y="402"/>
                  </a:cubicBezTo>
                  <a:cubicBezTo>
                    <a:pt x="312" y="402"/>
                    <a:pt x="401" y="312"/>
                    <a:pt x="401" y="201"/>
                  </a:cubicBezTo>
                  <a:cubicBezTo>
                    <a:pt x="401" y="91"/>
                    <a:pt x="312" y="1"/>
                    <a:pt x="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2"/>
            <p:cNvSpPr/>
            <p:nvPr/>
          </p:nvSpPr>
          <p:spPr>
            <a:xfrm>
              <a:off x="4245325" y="2763200"/>
              <a:ext cx="10075" cy="10075"/>
            </a:xfrm>
            <a:custGeom>
              <a:rect b="b" l="l" r="r" t="t"/>
              <a:pathLst>
                <a:path extrusionOk="0" h="403" w="403">
                  <a:moveTo>
                    <a:pt x="201" y="1"/>
                  </a:moveTo>
                  <a:cubicBezTo>
                    <a:pt x="91" y="1"/>
                    <a:pt x="0" y="91"/>
                    <a:pt x="0" y="201"/>
                  </a:cubicBezTo>
                  <a:cubicBezTo>
                    <a:pt x="0" y="312"/>
                    <a:pt x="91" y="402"/>
                    <a:pt x="201" y="402"/>
                  </a:cubicBezTo>
                  <a:cubicBezTo>
                    <a:pt x="312" y="402"/>
                    <a:pt x="402" y="312"/>
                    <a:pt x="402" y="201"/>
                  </a:cubicBezTo>
                  <a:cubicBezTo>
                    <a:pt x="402" y="91"/>
                    <a:pt x="312" y="1"/>
                    <a:pt x="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2"/>
            <p:cNvSpPr/>
            <p:nvPr/>
          </p:nvSpPr>
          <p:spPr>
            <a:xfrm>
              <a:off x="4267900" y="2763200"/>
              <a:ext cx="10075" cy="10075"/>
            </a:xfrm>
            <a:custGeom>
              <a:rect b="b" l="l" r="r" t="t"/>
              <a:pathLst>
                <a:path extrusionOk="0" h="403" w="403">
                  <a:moveTo>
                    <a:pt x="202" y="1"/>
                  </a:moveTo>
                  <a:cubicBezTo>
                    <a:pt x="91" y="1"/>
                    <a:pt x="1" y="91"/>
                    <a:pt x="1" y="201"/>
                  </a:cubicBezTo>
                  <a:cubicBezTo>
                    <a:pt x="4" y="312"/>
                    <a:pt x="93" y="402"/>
                    <a:pt x="202" y="402"/>
                  </a:cubicBezTo>
                  <a:cubicBezTo>
                    <a:pt x="312" y="402"/>
                    <a:pt x="403" y="312"/>
                    <a:pt x="403" y="201"/>
                  </a:cubicBezTo>
                  <a:cubicBezTo>
                    <a:pt x="403" y="91"/>
                    <a:pt x="312" y="1"/>
                    <a:pt x="2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a:off x="4290575" y="2763200"/>
              <a:ext cx="10025" cy="10075"/>
            </a:xfrm>
            <a:custGeom>
              <a:rect b="b" l="l" r="r" t="t"/>
              <a:pathLst>
                <a:path extrusionOk="0" h="403" w="401">
                  <a:moveTo>
                    <a:pt x="200" y="1"/>
                  </a:moveTo>
                  <a:cubicBezTo>
                    <a:pt x="89" y="1"/>
                    <a:pt x="0" y="91"/>
                    <a:pt x="0" y="201"/>
                  </a:cubicBezTo>
                  <a:cubicBezTo>
                    <a:pt x="2" y="312"/>
                    <a:pt x="91" y="402"/>
                    <a:pt x="200" y="402"/>
                  </a:cubicBezTo>
                  <a:cubicBezTo>
                    <a:pt x="312" y="402"/>
                    <a:pt x="401" y="312"/>
                    <a:pt x="401" y="201"/>
                  </a:cubicBezTo>
                  <a:cubicBezTo>
                    <a:pt x="401" y="91"/>
                    <a:pt x="312"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2"/>
            <p:cNvSpPr/>
            <p:nvPr/>
          </p:nvSpPr>
          <p:spPr>
            <a:xfrm>
              <a:off x="4016475" y="2638525"/>
              <a:ext cx="340750" cy="340500"/>
            </a:xfrm>
            <a:custGeom>
              <a:rect b="b" l="l" r="r" t="t"/>
              <a:pathLst>
                <a:path extrusionOk="0" h="13620" w="13630">
                  <a:moveTo>
                    <a:pt x="13229" y="400"/>
                  </a:moveTo>
                  <a:lnTo>
                    <a:pt x="13229" y="2589"/>
                  </a:lnTo>
                  <a:lnTo>
                    <a:pt x="399" y="2589"/>
                  </a:lnTo>
                  <a:lnTo>
                    <a:pt x="399" y="400"/>
                  </a:lnTo>
                  <a:close/>
                  <a:moveTo>
                    <a:pt x="6978" y="2986"/>
                  </a:moveTo>
                  <a:lnTo>
                    <a:pt x="6978" y="3695"/>
                  </a:lnTo>
                  <a:lnTo>
                    <a:pt x="6651" y="3695"/>
                  </a:lnTo>
                  <a:lnTo>
                    <a:pt x="6651" y="2986"/>
                  </a:lnTo>
                  <a:close/>
                  <a:moveTo>
                    <a:pt x="13229" y="4095"/>
                  </a:moveTo>
                  <a:lnTo>
                    <a:pt x="13229" y="6283"/>
                  </a:lnTo>
                  <a:lnTo>
                    <a:pt x="399" y="6283"/>
                  </a:lnTo>
                  <a:lnTo>
                    <a:pt x="399" y="4095"/>
                  </a:lnTo>
                  <a:close/>
                  <a:moveTo>
                    <a:pt x="6978" y="6682"/>
                  </a:moveTo>
                  <a:lnTo>
                    <a:pt x="6978" y="7391"/>
                  </a:lnTo>
                  <a:lnTo>
                    <a:pt x="6651" y="7391"/>
                  </a:lnTo>
                  <a:lnTo>
                    <a:pt x="6651" y="6682"/>
                  </a:lnTo>
                  <a:close/>
                  <a:moveTo>
                    <a:pt x="6978" y="10377"/>
                  </a:moveTo>
                  <a:lnTo>
                    <a:pt x="6978" y="11766"/>
                  </a:lnTo>
                  <a:cubicBezTo>
                    <a:pt x="6925" y="11755"/>
                    <a:pt x="6871" y="11751"/>
                    <a:pt x="6815" y="11751"/>
                  </a:cubicBezTo>
                  <a:cubicBezTo>
                    <a:pt x="6759" y="11751"/>
                    <a:pt x="6704" y="11755"/>
                    <a:pt x="6651" y="11766"/>
                  </a:cubicBezTo>
                  <a:lnTo>
                    <a:pt x="6651" y="10377"/>
                  </a:lnTo>
                  <a:close/>
                  <a:moveTo>
                    <a:pt x="5894" y="12534"/>
                  </a:moveTo>
                  <a:cubicBezTo>
                    <a:pt x="5887" y="12584"/>
                    <a:pt x="5882" y="12634"/>
                    <a:pt x="5882" y="12685"/>
                  </a:cubicBezTo>
                  <a:cubicBezTo>
                    <a:pt x="5882" y="12735"/>
                    <a:pt x="5887" y="12787"/>
                    <a:pt x="5894" y="12835"/>
                  </a:cubicBezTo>
                  <a:lnTo>
                    <a:pt x="2815" y="12835"/>
                  </a:lnTo>
                  <a:lnTo>
                    <a:pt x="2815" y="12534"/>
                  </a:lnTo>
                  <a:close/>
                  <a:moveTo>
                    <a:pt x="10812" y="12534"/>
                  </a:moveTo>
                  <a:lnTo>
                    <a:pt x="10812" y="12835"/>
                  </a:lnTo>
                  <a:lnTo>
                    <a:pt x="7734" y="12835"/>
                  </a:lnTo>
                  <a:cubicBezTo>
                    <a:pt x="7742" y="12787"/>
                    <a:pt x="7745" y="12735"/>
                    <a:pt x="7745" y="12685"/>
                  </a:cubicBezTo>
                  <a:cubicBezTo>
                    <a:pt x="7745" y="12634"/>
                    <a:pt x="7742" y="12584"/>
                    <a:pt x="7734" y="12534"/>
                  </a:cubicBezTo>
                  <a:close/>
                  <a:moveTo>
                    <a:pt x="6815" y="12151"/>
                  </a:moveTo>
                  <a:cubicBezTo>
                    <a:pt x="7109" y="12151"/>
                    <a:pt x="7348" y="12391"/>
                    <a:pt x="7348" y="12684"/>
                  </a:cubicBezTo>
                  <a:cubicBezTo>
                    <a:pt x="7348" y="12978"/>
                    <a:pt x="7109" y="13218"/>
                    <a:pt x="6815" y="13218"/>
                  </a:cubicBezTo>
                  <a:cubicBezTo>
                    <a:pt x="6520" y="13218"/>
                    <a:pt x="6281" y="12978"/>
                    <a:pt x="6281" y="12684"/>
                  </a:cubicBezTo>
                  <a:cubicBezTo>
                    <a:pt x="6281" y="12391"/>
                    <a:pt x="6520" y="12151"/>
                    <a:pt x="6815" y="12151"/>
                  </a:cubicBezTo>
                  <a:close/>
                  <a:moveTo>
                    <a:pt x="373" y="0"/>
                  </a:moveTo>
                  <a:cubicBezTo>
                    <a:pt x="167" y="0"/>
                    <a:pt x="0" y="167"/>
                    <a:pt x="0" y="372"/>
                  </a:cubicBezTo>
                  <a:lnTo>
                    <a:pt x="0" y="2617"/>
                  </a:lnTo>
                  <a:cubicBezTo>
                    <a:pt x="0" y="2821"/>
                    <a:pt x="167" y="2989"/>
                    <a:pt x="373" y="2989"/>
                  </a:cubicBezTo>
                  <a:lnTo>
                    <a:pt x="6253" y="2989"/>
                  </a:lnTo>
                  <a:lnTo>
                    <a:pt x="6253" y="3698"/>
                  </a:lnTo>
                  <a:lnTo>
                    <a:pt x="373" y="3698"/>
                  </a:lnTo>
                  <a:cubicBezTo>
                    <a:pt x="167" y="3698"/>
                    <a:pt x="0" y="3864"/>
                    <a:pt x="0" y="4069"/>
                  </a:cubicBezTo>
                  <a:lnTo>
                    <a:pt x="0" y="6315"/>
                  </a:lnTo>
                  <a:cubicBezTo>
                    <a:pt x="0" y="6519"/>
                    <a:pt x="167" y="6685"/>
                    <a:pt x="373" y="6685"/>
                  </a:cubicBezTo>
                  <a:lnTo>
                    <a:pt x="6253" y="6685"/>
                  </a:lnTo>
                  <a:lnTo>
                    <a:pt x="6253" y="7394"/>
                  </a:lnTo>
                  <a:lnTo>
                    <a:pt x="373" y="7394"/>
                  </a:lnTo>
                  <a:cubicBezTo>
                    <a:pt x="167" y="7394"/>
                    <a:pt x="0" y="7562"/>
                    <a:pt x="0" y="7766"/>
                  </a:cubicBezTo>
                  <a:lnTo>
                    <a:pt x="0" y="10011"/>
                  </a:lnTo>
                  <a:cubicBezTo>
                    <a:pt x="0" y="10216"/>
                    <a:pt x="167" y="10383"/>
                    <a:pt x="373" y="10383"/>
                  </a:cubicBezTo>
                  <a:lnTo>
                    <a:pt x="6253" y="10383"/>
                  </a:lnTo>
                  <a:lnTo>
                    <a:pt x="6253" y="11947"/>
                  </a:lnTo>
                  <a:cubicBezTo>
                    <a:pt x="6179" y="12001"/>
                    <a:pt x="6116" y="12067"/>
                    <a:pt x="6061" y="12140"/>
                  </a:cubicBezTo>
                  <a:lnTo>
                    <a:pt x="2706" y="12140"/>
                  </a:lnTo>
                  <a:cubicBezTo>
                    <a:pt x="2547" y="12140"/>
                    <a:pt x="2416" y="12269"/>
                    <a:pt x="2416" y="12430"/>
                  </a:cubicBezTo>
                  <a:lnTo>
                    <a:pt x="2416" y="12945"/>
                  </a:lnTo>
                  <a:cubicBezTo>
                    <a:pt x="2416" y="13106"/>
                    <a:pt x="2547" y="13235"/>
                    <a:pt x="2706" y="13235"/>
                  </a:cubicBezTo>
                  <a:lnTo>
                    <a:pt x="6061" y="13235"/>
                  </a:lnTo>
                  <a:cubicBezTo>
                    <a:pt x="6231" y="13467"/>
                    <a:pt x="6505" y="13620"/>
                    <a:pt x="6815" y="13620"/>
                  </a:cubicBezTo>
                  <a:cubicBezTo>
                    <a:pt x="7125" y="13620"/>
                    <a:pt x="7397" y="13467"/>
                    <a:pt x="7569" y="13235"/>
                  </a:cubicBezTo>
                  <a:lnTo>
                    <a:pt x="10922" y="13235"/>
                  </a:lnTo>
                  <a:cubicBezTo>
                    <a:pt x="11083" y="13235"/>
                    <a:pt x="11212" y="13106"/>
                    <a:pt x="11212" y="12945"/>
                  </a:cubicBezTo>
                  <a:lnTo>
                    <a:pt x="11212" y="12430"/>
                  </a:lnTo>
                  <a:cubicBezTo>
                    <a:pt x="11212" y="12269"/>
                    <a:pt x="11083" y="12140"/>
                    <a:pt x="10922" y="12140"/>
                  </a:cubicBezTo>
                  <a:lnTo>
                    <a:pt x="7567" y="12140"/>
                  </a:lnTo>
                  <a:cubicBezTo>
                    <a:pt x="7513" y="12065"/>
                    <a:pt x="7450" y="12001"/>
                    <a:pt x="7377" y="11947"/>
                  </a:cubicBezTo>
                  <a:lnTo>
                    <a:pt x="7377" y="10383"/>
                  </a:lnTo>
                  <a:lnTo>
                    <a:pt x="13257" y="10383"/>
                  </a:lnTo>
                  <a:cubicBezTo>
                    <a:pt x="13461" y="10383"/>
                    <a:pt x="13629" y="10216"/>
                    <a:pt x="13629" y="10011"/>
                  </a:cubicBezTo>
                  <a:lnTo>
                    <a:pt x="13629" y="7763"/>
                  </a:lnTo>
                  <a:cubicBezTo>
                    <a:pt x="13629" y="7558"/>
                    <a:pt x="13461" y="7391"/>
                    <a:pt x="13257" y="7391"/>
                  </a:cubicBezTo>
                  <a:lnTo>
                    <a:pt x="10500" y="7391"/>
                  </a:lnTo>
                  <a:cubicBezTo>
                    <a:pt x="10390" y="7391"/>
                    <a:pt x="10299" y="7480"/>
                    <a:pt x="10299" y="7592"/>
                  </a:cubicBezTo>
                  <a:cubicBezTo>
                    <a:pt x="10299" y="7702"/>
                    <a:pt x="10390" y="7791"/>
                    <a:pt x="10500" y="7791"/>
                  </a:cubicBezTo>
                  <a:lnTo>
                    <a:pt x="13229" y="7791"/>
                  </a:lnTo>
                  <a:lnTo>
                    <a:pt x="13229" y="9980"/>
                  </a:lnTo>
                  <a:lnTo>
                    <a:pt x="399" y="9980"/>
                  </a:lnTo>
                  <a:lnTo>
                    <a:pt x="399" y="7791"/>
                  </a:lnTo>
                  <a:lnTo>
                    <a:pt x="9573" y="7791"/>
                  </a:lnTo>
                  <a:cubicBezTo>
                    <a:pt x="9684" y="7791"/>
                    <a:pt x="9774" y="7702"/>
                    <a:pt x="9774" y="7592"/>
                  </a:cubicBezTo>
                  <a:cubicBezTo>
                    <a:pt x="9774" y="7480"/>
                    <a:pt x="9684" y="7391"/>
                    <a:pt x="9573" y="7391"/>
                  </a:cubicBezTo>
                  <a:lnTo>
                    <a:pt x="7376" y="7391"/>
                  </a:lnTo>
                  <a:lnTo>
                    <a:pt x="7376" y="6682"/>
                  </a:lnTo>
                  <a:lnTo>
                    <a:pt x="13256" y="6682"/>
                  </a:lnTo>
                  <a:cubicBezTo>
                    <a:pt x="13460" y="6682"/>
                    <a:pt x="13628" y="6514"/>
                    <a:pt x="13628" y="6310"/>
                  </a:cubicBezTo>
                  <a:lnTo>
                    <a:pt x="13628" y="4065"/>
                  </a:lnTo>
                  <a:cubicBezTo>
                    <a:pt x="13628" y="3860"/>
                    <a:pt x="13460" y="3693"/>
                    <a:pt x="13256" y="3693"/>
                  </a:cubicBezTo>
                  <a:lnTo>
                    <a:pt x="7376" y="3693"/>
                  </a:lnTo>
                  <a:lnTo>
                    <a:pt x="7376" y="2984"/>
                  </a:lnTo>
                  <a:lnTo>
                    <a:pt x="13257" y="2984"/>
                  </a:lnTo>
                  <a:lnTo>
                    <a:pt x="13257" y="2989"/>
                  </a:lnTo>
                  <a:cubicBezTo>
                    <a:pt x="13461" y="2989"/>
                    <a:pt x="13629" y="2821"/>
                    <a:pt x="13629" y="2617"/>
                  </a:cubicBezTo>
                  <a:lnTo>
                    <a:pt x="13629" y="372"/>
                  </a:lnTo>
                  <a:cubicBezTo>
                    <a:pt x="13629" y="167"/>
                    <a:pt x="13461" y="0"/>
                    <a:pt x="13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53" name="Google Shape;753;p32"/>
          <p:cNvPicPr preferRelativeResize="0"/>
          <p:nvPr/>
        </p:nvPicPr>
        <p:blipFill>
          <a:blip r:embed="rId3">
            <a:alphaModFix/>
          </a:blip>
          <a:stretch>
            <a:fillRect/>
          </a:stretch>
        </p:blipFill>
        <p:spPr>
          <a:xfrm>
            <a:off x="414100" y="1017725"/>
            <a:ext cx="2718051" cy="1913948"/>
          </a:xfrm>
          <a:prstGeom prst="rect">
            <a:avLst/>
          </a:prstGeom>
          <a:noFill/>
          <a:ln>
            <a:noFill/>
          </a:ln>
        </p:spPr>
      </p:pic>
      <p:pic>
        <p:nvPicPr>
          <p:cNvPr id="754" name="Google Shape;754;p32"/>
          <p:cNvPicPr preferRelativeResize="0"/>
          <p:nvPr/>
        </p:nvPicPr>
        <p:blipFill>
          <a:blip r:embed="rId4">
            <a:alphaModFix/>
          </a:blip>
          <a:stretch>
            <a:fillRect/>
          </a:stretch>
        </p:blipFill>
        <p:spPr>
          <a:xfrm>
            <a:off x="3574262" y="2818650"/>
            <a:ext cx="2054599" cy="1712162"/>
          </a:xfrm>
          <a:prstGeom prst="rect">
            <a:avLst/>
          </a:prstGeom>
          <a:noFill/>
          <a:ln>
            <a:noFill/>
          </a:ln>
        </p:spPr>
      </p:pic>
      <p:pic>
        <p:nvPicPr>
          <p:cNvPr id="755" name="Google Shape;755;p32"/>
          <p:cNvPicPr preferRelativeResize="0"/>
          <p:nvPr/>
        </p:nvPicPr>
        <p:blipFill>
          <a:blip r:embed="rId5">
            <a:alphaModFix/>
          </a:blip>
          <a:stretch>
            <a:fillRect/>
          </a:stretch>
        </p:blipFill>
        <p:spPr>
          <a:xfrm>
            <a:off x="6234850" y="1017725"/>
            <a:ext cx="2551950" cy="1913950"/>
          </a:xfrm>
          <a:prstGeom prst="rect">
            <a:avLst/>
          </a:prstGeom>
          <a:noFill/>
          <a:ln>
            <a:noFill/>
          </a:ln>
        </p:spPr>
      </p:pic>
      <p:pic>
        <p:nvPicPr>
          <p:cNvPr id="756" name="Google Shape;756;p32"/>
          <p:cNvPicPr preferRelativeResize="0"/>
          <p:nvPr/>
        </p:nvPicPr>
        <p:blipFill>
          <a:blip r:embed="rId6">
            <a:alphaModFix/>
          </a:blip>
          <a:stretch>
            <a:fillRect/>
          </a:stretch>
        </p:blipFill>
        <p:spPr>
          <a:xfrm>
            <a:off x="414100" y="204750"/>
            <a:ext cx="3935933" cy="24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Comparison</a:t>
            </a:r>
            <a:endParaRPr/>
          </a:p>
        </p:txBody>
      </p:sp>
      <p:pic>
        <p:nvPicPr>
          <p:cNvPr id="762" name="Google Shape;762;p33"/>
          <p:cNvPicPr preferRelativeResize="0"/>
          <p:nvPr/>
        </p:nvPicPr>
        <p:blipFill>
          <a:blip r:embed="rId3">
            <a:alphaModFix/>
          </a:blip>
          <a:stretch>
            <a:fillRect/>
          </a:stretch>
        </p:blipFill>
        <p:spPr>
          <a:xfrm>
            <a:off x="720000" y="1452725"/>
            <a:ext cx="3062226" cy="3043225"/>
          </a:xfrm>
          <a:prstGeom prst="rect">
            <a:avLst/>
          </a:prstGeom>
          <a:noFill/>
          <a:ln>
            <a:noFill/>
          </a:ln>
        </p:spPr>
      </p:pic>
      <p:pic>
        <p:nvPicPr>
          <p:cNvPr id="763" name="Google Shape;763;p33"/>
          <p:cNvPicPr preferRelativeResize="0"/>
          <p:nvPr/>
        </p:nvPicPr>
        <p:blipFill>
          <a:blip r:embed="rId4">
            <a:alphaModFix/>
          </a:blip>
          <a:stretch>
            <a:fillRect/>
          </a:stretch>
        </p:blipFill>
        <p:spPr>
          <a:xfrm>
            <a:off x="4585616" y="1452725"/>
            <a:ext cx="3733408" cy="3043226"/>
          </a:xfrm>
          <a:prstGeom prst="rect">
            <a:avLst/>
          </a:prstGeom>
          <a:noFill/>
          <a:ln>
            <a:noFill/>
          </a:ln>
        </p:spPr>
      </p:pic>
      <p:sp>
        <p:nvSpPr>
          <p:cNvPr id="764" name="Google Shape;764;p33"/>
          <p:cNvSpPr txBox="1"/>
          <p:nvPr/>
        </p:nvSpPr>
        <p:spPr>
          <a:xfrm>
            <a:off x="1748250" y="4568975"/>
            <a:ext cx="14784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gtree"/>
                <a:ea typeface="Figtree"/>
                <a:cs typeface="Figtree"/>
                <a:sym typeface="Figtree"/>
              </a:rPr>
              <a:t>Facet grid</a:t>
            </a:r>
            <a:endParaRPr sz="1800">
              <a:solidFill>
                <a:schemeClr val="dk1"/>
              </a:solidFill>
              <a:latin typeface="Figtree"/>
              <a:ea typeface="Figtree"/>
              <a:cs typeface="Figtree"/>
              <a:sym typeface="Figtree"/>
            </a:endParaRPr>
          </a:p>
        </p:txBody>
      </p:sp>
      <p:sp>
        <p:nvSpPr>
          <p:cNvPr id="765" name="Google Shape;765;p33"/>
          <p:cNvSpPr txBox="1"/>
          <p:nvPr/>
        </p:nvSpPr>
        <p:spPr>
          <a:xfrm>
            <a:off x="5369725" y="4568975"/>
            <a:ext cx="29070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Figtree"/>
                <a:ea typeface="Figtree"/>
                <a:cs typeface="Figtree"/>
                <a:sym typeface="Figtree"/>
              </a:rPr>
              <a:t>parallel coordinate plot</a:t>
            </a:r>
            <a:endParaRPr sz="1700">
              <a:solidFill>
                <a:schemeClr val="dk1"/>
              </a:solidFill>
              <a:latin typeface="Figtree"/>
              <a:ea typeface="Figtree"/>
              <a:cs typeface="Figtree"/>
              <a:sym typeface="Figtree"/>
            </a:endParaRPr>
          </a:p>
          <a:p>
            <a:pPr indent="0" lvl="0" marL="0" rtl="0" algn="l">
              <a:spcBef>
                <a:spcPts val="0"/>
              </a:spcBef>
              <a:spcAft>
                <a:spcPts val="0"/>
              </a:spcAft>
              <a:buNone/>
            </a:pPr>
            <a:r>
              <a:t/>
            </a:r>
            <a:endParaRPr sz="1700">
              <a:solidFill>
                <a:schemeClr val="dk1"/>
              </a:solidFill>
              <a:latin typeface="Figtree"/>
              <a:ea typeface="Figtree"/>
              <a:cs typeface="Figtree"/>
              <a:sym typeface="Figtree"/>
            </a:endParaRPr>
          </a:p>
          <a:p>
            <a:pPr indent="0" lvl="0" marL="0" rtl="0" algn="l">
              <a:spcBef>
                <a:spcPts val="0"/>
              </a:spcBef>
              <a:spcAft>
                <a:spcPts val="0"/>
              </a:spcAft>
              <a:buNone/>
            </a:pPr>
            <a:r>
              <a:t/>
            </a:r>
            <a:endParaRPr sz="1700">
              <a:solidFill>
                <a:schemeClr val="dk1"/>
              </a:solidFill>
              <a:latin typeface="Figtree"/>
              <a:ea typeface="Figtree"/>
              <a:cs typeface="Figtree"/>
              <a:sym typeface="Figtre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ystems Engineering Business Plan by Slidesgo">
  <a:themeElements>
    <a:clrScheme name="Simple Light">
      <a:dk1>
        <a:srgbClr val="383838"/>
      </a:dk1>
      <a:lt1>
        <a:srgbClr val="EAEAEA"/>
      </a:lt1>
      <a:dk2>
        <a:srgbClr val="BABABA"/>
      </a:dk2>
      <a:lt2>
        <a:srgbClr val="FFFFFF"/>
      </a:lt2>
      <a:accent1>
        <a:srgbClr val="595959"/>
      </a:accent1>
      <a:accent2>
        <a:srgbClr val="FFFFFF"/>
      </a:accent2>
      <a:accent3>
        <a:srgbClr val="FFFFFF"/>
      </a:accent3>
      <a:accent4>
        <a:srgbClr val="FFFFFF"/>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