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aloo 2" panose="020B0604020202020204" charset="0"/>
      <p:regular r:id="rId12"/>
      <p:bold r:id="rId13"/>
    </p:embeddedFont>
    <p:embeddedFont>
      <p:font typeface="Concert One" panose="020B0604020202020204" pitchFamily="2" charset="0"/>
      <p:regular r:id="rId14"/>
    </p:embeddedFont>
    <p:embeddedFont>
      <p:font typeface="Roboto Condensed Light" panose="02000000000000000000" pitchFamily="2" charset="0"/>
      <p:regular r:id="rId15"/>
    </p:embeddedFont>
    <p:embeddedFont>
      <p:font typeface="Teko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851a045c94_0_1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851a045c94_0_1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211ecfd7f5_6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211ecfd7f5_6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211ecfd7f5_6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211ecfd7f5_6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12666bd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212666bd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6fc84f77b_0_15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86fc84f77b_0_15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6fc84f77b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6fc84f77b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86fc84f77b_0_16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86fc84f77b_0_16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12" name="Google Shape;312;p1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13" name="Google Shape;313;p1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1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1"/>
          <p:cNvSpPr txBox="1">
            <a:spLocks noGrp="1"/>
          </p:cNvSpPr>
          <p:nvPr>
            <p:ph type="title" hasCustomPrompt="1"/>
          </p:nvPr>
        </p:nvSpPr>
        <p:spPr>
          <a:xfrm>
            <a:off x="3671575" y="1730000"/>
            <a:ext cx="475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1" name="Google Shape;321;p11"/>
          <p:cNvSpPr txBox="1">
            <a:spLocks noGrp="1"/>
          </p:cNvSpPr>
          <p:nvPr>
            <p:ph type="body" idx="1"/>
          </p:nvPr>
        </p:nvSpPr>
        <p:spPr>
          <a:xfrm>
            <a:off x="3671575" y="3076025"/>
            <a:ext cx="5226000" cy="4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2" name="Google Shape;322;p11"/>
          <p:cNvSpPr/>
          <p:nvPr/>
        </p:nvSpPr>
        <p:spPr>
          <a:xfrm rot="10800000">
            <a:off x="887020" y="311412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741019" y="21145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>
            <a:off x="2606359" y="11593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 rot="10800000">
            <a:off x="93851" y="25717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1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 rot="10800000">
            <a:off x="2870570" y="27497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 rot="10800000">
            <a:off x="1560920" y="8545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 rot="10800000">
            <a:off x="2333945" y="384749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11"/>
          <p:cNvGrpSpPr/>
          <p:nvPr/>
        </p:nvGrpSpPr>
        <p:grpSpPr>
          <a:xfrm rot="-7217067">
            <a:off x="-1037809" y="3893003"/>
            <a:ext cx="2435263" cy="1836747"/>
            <a:chOff x="1852738" y="206787"/>
            <a:chExt cx="2668014" cy="2012295"/>
          </a:xfrm>
        </p:grpSpPr>
        <p:sp>
          <p:nvSpPr>
            <p:cNvPr id="334" name="Google Shape;334;p1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 rot="-4048342">
            <a:off x="7185262" y="3690373"/>
            <a:ext cx="2435223" cy="1836717"/>
            <a:chOff x="1852738" y="206787"/>
            <a:chExt cx="2668014" cy="2012295"/>
          </a:xfrm>
        </p:grpSpPr>
        <p:sp>
          <p:nvSpPr>
            <p:cNvPr id="342" name="Google Shape;342;p11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1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52" name="Google Shape;352;p1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53" name="Google Shape;353;p1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13"/>
          <p:cNvSpPr/>
          <p:nvPr/>
        </p:nvSpPr>
        <p:spPr>
          <a:xfrm>
            <a:off x="10740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10740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3"/>
          <p:cNvSpPr/>
          <p:nvPr/>
        </p:nvSpPr>
        <p:spPr>
          <a:xfrm>
            <a:off x="5233249" y="2338638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>
            <a:off x="5233249" y="368451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>
            <a:off x="5233249" y="9821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>
            <a:off x="1074049" y="992763"/>
            <a:ext cx="355200" cy="3552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/>
          </p:nvPr>
        </p:nvSpPr>
        <p:spPr>
          <a:xfrm>
            <a:off x="1484700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"/>
          </p:nvPr>
        </p:nvSpPr>
        <p:spPr>
          <a:xfrm>
            <a:off x="1484700" y="12893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2" hasCustomPrompt="1"/>
          </p:nvPr>
        </p:nvSpPr>
        <p:spPr>
          <a:xfrm>
            <a:off x="947300" y="1030161"/>
            <a:ext cx="496800" cy="2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idx="3"/>
          </p:nvPr>
        </p:nvSpPr>
        <p:spPr>
          <a:xfrm>
            <a:off x="5645353" y="97796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4"/>
          </p:nvPr>
        </p:nvSpPr>
        <p:spPr>
          <a:xfrm>
            <a:off x="5645353" y="131376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5" hasCustomPrompt="1"/>
          </p:nvPr>
        </p:nvSpPr>
        <p:spPr>
          <a:xfrm>
            <a:off x="5131893" y="102934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6"/>
          </p:nvPr>
        </p:nvSpPr>
        <p:spPr>
          <a:xfrm>
            <a:off x="1484700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3" name="Google Shape;373;p13"/>
          <p:cNvSpPr txBox="1">
            <a:spLocks noGrp="1"/>
          </p:cNvSpPr>
          <p:nvPr>
            <p:ph type="subTitle" idx="7"/>
          </p:nvPr>
        </p:nvSpPr>
        <p:spPr>
          <a:xfrm>
            <a:off x="1484700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4" name="Google Shape;374;p13"/>
          <p:cNvSpPr txBox="1">
            <a:spLocks noGrp="1"/>
          </p:cNvSpPr>
          <p:nvPr>
            <p:ph type="title" idx="8" hasCustomPrompt="1"/>
          </p:nvPr>
        </p:nvSpPr>
        <p:spPr>
          <a:xfrm>
            <a:off x="974350" y="2381782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9"/>
          </p:nvPr>
        </p:nvSpPr>
        <p:spPr>
          <a:xfrm>
            <a:off x="5645353" y="2338636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3"/>
          </p:nvPr>
        </p:nvSpPr>
        <p:spPr>
          <a:xfrm>
            <a:off x="5645353" y="2650044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4" hasCustomPrompt="1"/>
          </p:nvPr>
        </p:nvSpPr>
        <p:spPr>
          <a:xfrm>
            <a:off x="5131893" y="2390018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15"/>
          </p:nvPr>
        </p:nvSpPr>
        <p:spPr>
          <a:xfrm>
            <a:off x="1484700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9" name="Google Shape;379;p13"/>
          <p:cNvSpPr txBox="1">
            <a:spLocks noGrp="1"/>
          </p:cNvSpPr>
          <p:nvPr>
            <p:ph type="subTitle" idx="16"/>
          </p:nvPr>
        </p:nvSpPr>
        <p:spPr>
          <a:xfrm>
            <a:off x="1484700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17" hasCustomPrompt="1"/>
          </p:nvPr>
        </p:nvSpPr>
        <p:spPr>
          <a:xfrm>
            <a:off x="974350" y="3742457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18"/>
          </p:nvPr>
        </p:nvSpPr>
        <p:spPr>
          <a:xfrm>
            <a:off x="5645353" y="3699311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9"/>
          </p:nvPr>
        </p:nvSpPr>
        <p:spPr>
          <a:xfrm>
            <a:off x="5645353" y="4010719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title" idx="20" hasCustomPrompt="1"/>
          </p:nvPr>
        </p:nvSpPr>
        <p:spPr>
          <a:xfrm>
            <a:off x="5131893" y="3750693"/>
            <a:ext cx="4938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3"/>
          <p:cNvSpPr/>
          <p:nvPr/>
        </p:nvSpPr>
        <p:spPr>
          <a:xfrm>
            <a:off x="8334813" y="154328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>
            <a:off x="8822286" y="20672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8122940" y="647781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>
            <a:off x="8832877" y="11849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SECTION_TITLE_AND_DESCRIPTION_2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4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390" name="Google Shape;390;p14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391" name="Google Shape;391;p1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5" name="Google Shape;395;p1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4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399" name="Google Shape;399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01" name="Google Shape;401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4" name="Google Shape;414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4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422" name="Google Shape;422;p1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1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437;p14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4"/>
          <p:cNvSpPr txBox="1">
            <a:spLocks noGrp="1"/>
          </p:cNvSpPr>
          <p:nvPr>
            <p:ph type="title"/>
          </p:nvPr>
        </p:nvSpPr>
        <p:spPr>
          <a:xfrm>
            <a:off x="697475" y="59616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4"/>
          <p:cNvSpPr txBox="1">
            <a:spLocks noGrp="1"/>
          </p:cNvSpPr>
          <p:nvPr>
            <p:ph type="title" idx="2"/>
          </p:nvPr>
        </p:nvSpPr>
        <p:spPr>
          <a:xfrm>
            <a:off x="1231566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6" name="Google Shape;446;p14"/>
          <p:cNvSpPr txBox="1">
            <a:spLocks noGrp="1"/>
          </p:cNvSpPr>
          <p:nvPr>
            <p:ph type="subTitle" idx="1"/>
          </p:nvPr>
        </p:nvSpPr>
        <p:spPr>
          <a:xfrm>
            <a:off x="1231566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7" name="Google Shape;447;p14"/>
          <p:cNvSpPr txBox="1">
            <a:spLocks noGrp="1"/>
          </p:cNvSpPr>
          <p:nvPr>
            <p:ph type="title" idx="3"/>
          </p:nvPr>
        </p:nvSpPr>
        <p:spPr>
          <a:xfrm>
            <a:off x="5362215" y="312347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48" name="Google Shape;448;p14"/>
          <p:cNvSpPr txBox="1">
            <a:spLocks noGrp="1"/>
          </p:cNvSpPr>
          <p:nvPr>
            <p:ph type="subTitle" idx="4"/>
          </p:nvPr>
        </p:nvSpPr>
        <p:spPr>
          <a:xfrm>
            <a:off x="5362215" y="3434882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9" name="Google Shape;449;p14"/>
          <p:cNvSpPr txBox="1">
            <a:spLocks noGrp="1"/>
          </p:cNvSpPr>
          <p:nvPr>
            <p:ph type="title" idx="5"/>
          </p:nvPr>
        </p:nvSpPr>
        <p:spPr>
          <a:xfrm>
            <a:off x="1231566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0" name="Google Shape;450;p14"/>
          <p:cNvSpPr txBox="1">
            <a:spLocks noGrp="1"/>
          </p:cNvSpPr>
          <p:nvPr>
            <p:ph type="subTitle" idx="6"/>
          </p:nvPr>
        </p:nvSpPr>
        <p:spPr>
          <a:xfrm>
            <a:off x="1231566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1" name="Google Shape;451;p14"/>
          <p:cNvSpPr txBox="1">
            <a:spLocks noGrp="1"/>
          </p:cNvSpPr>
          <p:nvPr>
            <p:ph type="title" idx="7"/>
          </p:nvPr>
        </p:nvSpPr>
        <p:spPr>
          <a:xfrm>
            <a:off x="5362215" y="1791754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2" name="Google Shape;452;p14"/>
          <p:cNvSpPr txBox="1">
            <a:spLocks noGrp="1"/>
          </p:cNvSpPr>
          <p:nvPr>
            <p:ph type="subTitle" idx="8"/>
          </p:nvPr>
        </p:nvSpPr>
        <p:spPr>
          <a:xfrm>
            <a:off x="5362215" y="2103161"/>
            <a:ext cx="2553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3" name="Google Shape;453;p14"/>
          <p:cNvSpPr/>
          <p:nvPr/>
        </p:nvSpPr>
        <p:spPr>
          <a:xfrm>
            <a:off x="7984368" y="23912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"/>
          <p:cNvSpPr/>
          <p:nvPr/>
        </p:nvSpPr>
        <p:spPr>
          <a:xfrm>
            <a:off x="8110838" y="989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4"/>
          <p:cNvSpPr/>
          <p:nvPr/>
        </p:nvSpPr>
        <p:spPr>
          <a:xfrm>
            <a:off x="7898965" y="942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"/>
          <p:cNvSpPr/>
          <p:nvPr/>
        </p:nvSpPr>
        <p:spPr>
          <a:xfrm>
            <a:off x="8608902" y="6313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4"/>
          <p:cNvSpPr/>
          <p:nvPr/>
        </p:nvSpPr>
        <p:spPr>
          <a:xfrm>
            <a:off x="8889338" y="19034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4"/>
          <p:cNvSpPr/>
          <p:nvPr/>
        </p:nvSpPr>
        <p:spPr>
          <a:xfrm rot="10800000">
            <a:off x="761331" y="2401206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"/>
          <p:cNvSpPr/>
          <p:nvPr/>
        </p:nvSpPr>
        <p:spPr>
          <a:xfrm rot="10800000">
            <a:off x="778490" y="398098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4"/>
          <p:cNvSpPr/>
          <p:nvPr/>
        </p:nvSpPr>
        <p:spPr>
          <a:xfrm rot="10800000">
            <a:off x="822215" y="4772130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4"/>
          <p:cNvSpPr/>
          <p:nvPr/>
        </p:nvSpPr>
        <p:spPr>
          <a:xfrm rot="10800000">
            <a:off x="2404" y="4116678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4"/>
          <p:cNvSpPr/>
          <p:nvPr/>
        </p:nvSpPr>
        <p:spPr>
          <a:xfrm rot="10800000">
            <a:off x="-10" y="3067337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2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465" name="Google Shape;465;p1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466" name="Google Shape;466;p1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0" name="Google Shape;470;p1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474" name="Google Shape;474;p1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1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476" name="Google Shape;476;p1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9" name="Google Shape;489;p15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" name="Google Shape;496;p15"/>
          <p:cNvSpPr txBox="1">
            <a:spLocks noGrp="1"/>
          </p:cNvSpPr>
          <p:nvPr>
            <p:ph type="title"/>
          </p:nvPr>
        </p:nvSpPr>
        <p:spPr>
          <a:xfrm>
            <a:off x="697475" y="59501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title" idx="2"/>
          </p:nvPr>
        </p:nvSpPr>
        <p:spPr>
          <a:xfrm>
            <a:off x="1421025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1"/>
          </p:nvPr>
        </p:nvSpPr>
        <p:spPr>
          <a:xfrm>
            <a:off x="1421038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title" idx="3"/>
          </p:nvPr>
        </p:nvSpPr>
        <p:spPr>
          <a:xfrm>
            <a:off x="5169050" y="2225402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4"/>
          </p:nvPr>
        </p:nvSpPr>
        <p:spPr>
          <a:xfrm>
            <a:off x="5169063" y="2578705"/>
            <a:ext cx="2553900" cy="11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501" name="Google Shape;501;p15"/>
          <p:cNvCxnSpPr/>
          <p:nvPr/>
        </p:nvCxnSpPr>
        <p:spPr>
          <a:xfrm>
            <a:off x="4571604" y="1755500"/>
            <a:ext cx="0" cy="235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5"/>
          <p:cNvSpPr/>
          <p:nvPr/>
        </p:nvSpPr>
        <p:spPr>
          <a:xfrm rot="10800000">
            <a:off x="49509" y="986224"/>
            <a:ext cx="240475" cy="257803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>
            <a:off x="219834" y="157669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>
            <a:off x="584401" y="640837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8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47" name="Google Shape;547;p18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48" name="Google Shape;548;p18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2" name="Google Shape;552;p1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56" name="Google Shape;556;p18"/>
          <p:cNvSpPr txBox="1">
            <a:spLocks noGrp="1"/>
          </p:cNvSpPr>
          <p:nvPr>
            <p:ph type="title"/>
          </p:nvPr>
        </p:nvSpPr>
        <p:spPr>
          <a:xfrm>
            <a:off x="705300" y="58906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20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71" name="Google Shape;571;p20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72" name="Google Shape;572;p20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0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20"/>
          <p:cNvSpPr txBox="1">
            <a:spLocks noGrp="1"/>
          </p:cNvSpPr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title" idx="2"/>
          </p:nvPr>
        </p:nvSpPr>
        <p:spPr>
          <a:xfrm>
            <a:off x="943698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1"/>
          </p:nvPr>
        </p:nvSpPr>
        <p:spPr>
          <a:xfrm>
            <a:off x="862548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title" idx="3"/>
          </p:nvPr>
        </p:nvSpPr>
        <p:spPr>
          <a:xfrm>
            <a:off x="3580737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3" name="Google Shape;583;p20"/>
          <p:cNvSpPr txBox="1">
            <a:spLocks noGrp="1"/>
          </p:cNvSpPr>
          <p:nvPr>
            <p:ph type="subTitle" idx="4"/>
          </p:nvPr>
        </p:nvSpPr>
        <p:spPr>
          <a:xfrm>
            <a:off x="3497774" y="3247500"/>
            <a:ext cx="2152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4" name="Google Shape;584;p20"/>
          <p:cNvSpPr txBox="1">
            <a:spLocks noGrp="1"/>
          </p:cNvSpPr>
          <p:nvPr>
            <p:ph type="title" idx="5"/>
          </p:nvPr>
        </p:nvSpPr>
        <p:spPr>
          <a:xfrm>
            <a:off x="6217750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5" name="Google Shape;585;p20"/>
          <p:cNvSpPr txBox="1">
            <a:spLocks noGrp="1"/>
          </p:cNvSpPr>
          <p:nvPr>
            <p:ph type="subTitle" idx="6"/>
          </p:nvPr>
        </p:nvSpPr>
        <p:spPr>
          <a:xfrm>
            <a:off x="6136600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6348832" y="4705267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 rot="9941017">
            <a:off x="6472466" y="3245484"/>
            <a:ext cx="2435217" cy="1836712"/>
            <a:chOff x="1852738" y="206787"/>
            <a:chExt cx="2668014" cy="2012295"/>
          </a:xfrm>
        </p:grpSpPr>
        <p:sp>
          <p:nvSpPr>
            <p:cNvPr id="102" name="Google Shape;102;p3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813843" y="1327211"/>
            <a:ext cx="5396099" cy="3088286"/>
            <a:chOff x="329117" y="143471"/>
            <a:chExt cx="8485767" cy="4856559"/>
          </a:xfrm>
        </p:grpSpPr>
        <p:grpSp>
          <p:nvGrpSpPr>
            <p:cNvPr id="110" name="Google Shape;110;p3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" name="Google Shape;116;p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/>
          <p:nvPr/>
        </p:nvSpPr>
        <p:spPr>
          <a:xfrm>
            <a:off x="393318" y="346073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272886" y="321462"/>
            <a:ext cx="223706" cy="329856"/>
          </a:xfrm>
          <a:custGeom>
            <a:avLst/>
            <a:gdLst/>
            <a:ahLst/>
            <a:cxnLst/>
            <a:rect l="l" t="t" r="r" b="b"/>
            <a:pathLst>
              <a:path w="2883" h="4251" extrusionOk="0">
                <a:moveTo>
                  <a:pt x="1441" y="0"/>
                </a:moveTo>
                <a:lnTo>
                  <a:pt x="1251" y="703"/>
                </a:lnTo>
                <a:cubicBezTo>
                  <a:pt x="1120" y="1227"/>
                  <a:pt x="775" y="1679"/>
                  <a:pt x="298" y="1953"/>
                </a:cubicBezTo>
                <a:lnTo>
                  <a:pt x="1" y="2131"/>
                </a:lnTo>
                <a:lnTo>
                  <a:pt x="298" y="2298"/>
                </a:lnTo>
                <a:cubicBezTo>
                  <a:pt x="775" y="2572"/>
                  <a:pt x="1120" y="3024"/>
                  <a:pt x="1251" y="3548"/>
                </a:cubicBezTo>
                <a:lnTo>
                  <a:pt x="1441" y="4251"/>
                </a:lnTo>
                <a:lnTo>
                  <a:pt x="1632" y="3548"/>
                </a:lnTo>
                <a:cubicBezTo>
                  <a:pt x="1775" y="3024"/>
                  <a:pt x="2120" y="2572"/>
                  <a:pt x="2584" y="2298"/>
                </a:cubicBezTo>
                <a:lnTo>
                  <a:pt x="2882" y="2131"/>
                </a:lnTo>
                <a:lnTo>
                  <a:pt x="2584" y="1953"/>
                </a:lnTo>
                <a:cubicBezTo>
                  <a:pt x="2120" y="1679"/>
                  <a:pt x="1775" y="1227"/>
                  <a:pt x="1632" y="703"/>
                </a:cubicBezTo>
                <a:lnTo>
                  <a:pt x="144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519788" y="20592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1161148" y="4396592"/>
            <a:ext cx="242096" cy="260642"/>
          </a:xfrm>
          <a:custGeom>
            <a:avLst/>
            <a:gdLst/>
            <a:ahLst/>
            <a:cxnLst/>
            <a:rect l="l" t="t" r="r" b="b"/>
            <a:pathLst>
              <a:path w="3120" h="3359" extrusionOk="0">
                <a:moveTo>
                  <a:pt x="1560" y="1"/>
                </a:moveTo>
                <a:lnTo>
                  <a:pt x="1322" y="703"/>
                </a:lnTo>
                <a:cubicBezTo>
                  <a:pt x="1215" y="1036"/>
                  <a:pt x="953" y="1310"/>
                  <a:pt x="631" y="1441"/>
                </a:cubicBezTo>
                <a:lnTo>
                  <a:pt x="0" y="1679"/>
                </a:lnTo>
                <a:lnTo>
                  <a:pt x="631" y="1917"/>
                </a:lnTo>
                <a:cubicBezTo>
                  <a:pt x="953" y="2048"/>
                  <a:pt x="1215" y="2310"/>
                  <a:pt x="1322" y="2656"/>
                </a:cubicBezTo>
                <a:lnTo>
                  <a:pt x="1560" y="3358"/>
                </a:lnTo>
                <a:lnTo>
                  <a:pt x="1798" y="2656"/>
                </a:lnTo>
                <a:cubicBezTo>
                  <a:pt x="1905" y="2310"/>
                  <a:pt x="2167" y="2048"/>
                  <a:pt x="2500" y="1917"/>
                </a:cubicBezTo>
                <a:lnTo>
                  <a:pt x="3120" y="1679"/>
                </a:lnTo>
                <a:lnTo>
                  <a:pt x="2500" y="1441"/>
                </a:lnTo>
                <a:cubicBezTo>
                  <a:pt x="2167" y="1310"/>
                  <a:pt x="1905" y="1036"/>
                  <a:pt x="1798" y="703"/>
                </a:cubicBezTo>
                <a:lnTo>
                  <a:pt x="1560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155561" y="439131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429015" y="34607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307915" y="116375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017852" y="170087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33152" y="542219"/>
            <a:ext cx="498005" cy="536880"/>
          </a:xfrm>
          <a:custGeom>
            <a:avLst/>
            <a:gdLst/>
            <a:ahLst/>
            <a:cxnLst/>
            <a:rect l="l" t="t" r="r" b="b"/>
            <a:pathLst>
              <a:path w="6418" h="6919" extrusionOk="0">
                <a:moveTo>
                  <a:pt x="3215" y="1"/>
                </a:moveTo>
                <a:lnTo>
                  <a:pt x="2727" y="1441"/>
                </a:lnTo>
                <a:cubicBezTo>
                  <a:pt x="2501" y="2144"/>
                  <a:pt x="1965" y="2692"/>
                  <a:pt x="1286" y="2954"/>
                </a:cubicBezTo>
                <a:lnTo>
                  <a:pt x="0" y="3454"/>
                </a:lnTo>
                <a:lnTo>
                  <a:pt x="1286" y="3954"/>
                </a:lnTo>
                <a:cubicBezTo>
                  <a:pt x="1965" y="4216"/>
                  <a:pt x="2501" y="4775"/>
                  <a:pt x="2727" y="5466"/>
                </a:cubicBezTo>
                <a:lnTo>
                  <a:pt x="3215" y="6918"/>
                </a:lnTo>
                <a:lnTo>
                  <a:pt x="3691" y="5466"/>
                </a:lnTo>
                <a:cubicBezTo>
                  <a:pt x="3929" y="4775"/>
                  <a:pt x="4453" y="4216"/>
                  <a:pt x="5132" y="3954"/>
                </a:cubicBezTo>
                <a:lnTo>
                  <a:pt x="6418" y="3454"/>
                </a:lnTo>
                <a:lnTo>
                  <a:pt x="5132" y="2954"/>
                </a:lnTo>
                <a:cubicBezTo>
                  <a:pt x="4453" y="2692"/>
                  <a:pt x="3929" y="2144"/>
                  <a:pt x="3691" y="1441"/>
                </a:cubicBezTo>
                <a:lnTo>
                  <a:pt x="3215" y="1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1793939" y="1822690"/>
            <a:ext cx="937813" cy="1010830"/>
          </a:xfrm>
          <a:custGeom>
            <a:avLst/>
            <a:gdLst/>
            <a:ahLst/>
            <a:cxnLst/>
            <a:rect l="l" t="t" r="r" b="b"/>
            <a:pathLst>
              <a:path w="12086" h="13027" extrusionOk="0">
                <a:moveTo>
                  <a:pt x="6049" y="1"/>
                </a:moveTo>
                <a:lnTo>
                  <a:pt x="5133" y="2727"/>
                </a:lnTo>
                <a:cubicBezTo>
                  <a:pt x="4692" y="4037"/>
                  <a:pt x="3692" y="5073"/>
                  <a:pt x="2418" y="5573"/>
                </a:cubicBezTo>
                <a:lnTo>
                  <a:pt x="1" y="6514"/>
                </a:lnTo>
                <a:lnTo>
                  <a:pt x="2418" y="7454"/>
                </a:lnTo>
                <a:cubicBezTo>
                  <a:pt x="3692" y="7954"/>
                  <a:pt x="4692" y="9002"/>
                  <a:pt x="5133" y="10300"/>
                </a:cubicBezTo>
                <a:lnTo>
                  <a:pt x="6049" y="13026"/>
                </a:lnTo>
                <a:lnTo>
                  <a:pt x="6954" y="10300"/>
                </a:lnTo>
                <a:cubicBezTo>
                  <a:pt x="7395" y="9002"/>
                  <a:pt x="8395" y="7954"/>
                  <a:pt x="9681" y="7454"/>
                </a:cubicBezTo>
                <a:lnTo>
                  <a:pt x="12086" y="6514"/>
                </a:lnTo>
                <a:lnTo>
                  <a:pt x="9681" y="5573"/>
                </a:lnTo>
                <a:cubicBezTo>
                  <a:pt x="8395" y="5073"/>
                  <a:pt x="7395" y="4037"/>
                  <a:pt x="6954" y="2727"/>
                </a:cubicBezTo>
                <a:lnTo>
                  <a:pt x="6049" y="1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879915" y="4680201"/>
            <a:ext cx="24986" cy="25063"/>
          </a:xfrm>
          <a:custGeom>
            <a:avLst/>
            <a:gdLst/>
            <a:ahLst/>
            <a:cxnLst/>
            <a:rect l="l" t="t" r="r" b="b"/>
            <a:pathLst>
              <a:path w="322" h="323" extrusionOk="0">
                <a:moveTo>
                  <a:pt x="167" y="1"/>
                </a:moveTo>
                <a:cubicBezTo>
                  <a:pt x="72" y="1"/>
                  <a:pt x="0" y="72"/>
                  <a:pt x="0" y="156"/>
                </a:cubicBezTo>
                <a:cubicBezTo>
                  <a:pt x="0" y="251"/>
                  <a:pt x="72" y="322"/>
                  <a:pt x="167" y="322"/>
                </a:cubicBezTo>
                <a:cubicBezTo>
                  <a:pt x="250" y="322"/>
                  <a:pt x="322" y="251"/>
                  <a:pt x="322" y="156"/>
                </a:cubicBezTo>
                <a:cubicBezTo>
                  <a:pt x="322" y="72"/>
                  <a:pt x="250" y="1"/>
                  <a:pt x="1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703463" y="635566"/>
            <a:ext cx="1717488" cy="1423791"/>
          </a:xfrm>
          <a:custGeom>
            <a:avLst/>
            <a:gdLst/>
            <a:ahLst/>
            <a:cxnLst/>
            <a:rect l="l" t="t" r="r" b="b"/>
            <a:pathLst>
              <a:path w="22134" h="18349" extrusionOk="0">
                <a:moveTo>
                  <a:pt x="13633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5" y="18173"/>
                  <a:pt x="11006" y="18349"/>
                  <a:pt x="11639" y="18349"/>
                </a:cubicBezTo>
                <a:cubicBezTo>
                  <a:pt x="13273" y="18349"/>
                  <a:pt x="15651" y="17174"/>
                  <a:pt x="17788" y="15157"/>
                </a:cubicBezTo>
                <a:cubicBezTo>
                  <a:pt x="20753" y="12359"/>
                  <a:pt x="22134" y="9001"/>
                  <a:pt x="20872" y="7668"/>
                </a:cubicBezTo>
                <a:lnTo>
                  <a:pt x="136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697876" y="629436"/>
            <a:ext cx="1728661" cy="1435430"/>
          </a:xfrm>
          <a:custGeom>
            <a:avLst/>
            <a:gdLst/>
            <a:ahLst/>
            <a:cxnLst/>
            <a:rect l="l" t="t" r="r" b="b"/>
            <a:pathLst>
              <a:path w="22278" h="18499" extrusionOk="0">
                <a:moveTo>
                  <a:pt x="13681" y="163"/>
                </a:moveTo>
                <a:lnTo>
                  <a:pt x="20884" y="7795"/>
                </a:lnTo>
                <a:cubicBezTo>
                  <a:pt x="22122" y="9092"/>
                  <a:pt x="20741" y="12414"/>
                  <a:pt x="17812" y="15176"/>
                </a:cubicBezTo>
                <a:cubicBezTo>
                  <a:pt x="16384" y="16522"/>
                  <a:pt x="14812" y="17534"/>
                  <a:pt x="13371" y="18034"/>
                </a:cubicBezTo>
                <a:cubicBezTo>
                  <a:pt x="12753" y="18247"/>
                  <a:pt x="12194" y="18353"/>
                  <a:pt x="11712" y="18353"/>
                </a:cubicBezTo>
                <a:cubicBezTo>
                  <a:pt x="11088" y="18353"/>
                  <a:pt x="10593" y="18175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216" y="18498"/>
                  <a:pt x="12788" y="18391"/>
                  <a:pt x="13419" y="18165"/>
                </a:cubicBezTo>
                <a:cubicBezTo>
                  <a:pt x="14872" y="17665"/>
                  <a:pt x="16467" y="16641"/>
                  <a:pt x="17908" y="15284"/>
                </a:cubicBezTo>
                <a:cubicBezTo>
                  <a:pt x="20896" y="12462"/>
                  <a:pt x="22277" y="9057"/>
                  <a:pt x="20991" y="7687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1703463" y="635566"/>
            <a:ext cx="1308252" cy="1423713"/>
          </a:xfrm>
          <a:custGeom>
            <a:avLst/>
            <a:gdLst/>
            <a:ahLst/>
            <a:cxnLst/>
            <a:rect l="l" t="t" r="r" b="b"/>
            <a:pathLst>
              <a:path w="16860" h="18348" extrusionOk="0">
                <a:moveTo>
                  <a:pt x="13621" y="0"/>
                </a:moveTo>
                <a:lnTo>
                  <a:pt x="0" y="7061"/>
                </a:lnTo>
                <a:lnTo>
                  <a:pt x="10132" y="17800"/>
                </a:lnTo>
                <a:cubicBezTo>
                  <a:pt x="10488" y="18171"/>
                  <a:pt x="11009" y="18347"/>
                  <a:pt x="11640" y="18347"/>
                </a:cubicBezTo>
                <a:cubicBezTo>
                  <a:pt x="12445" y="18347"/>
                  <a:pt x="13430" y="18060"/>
                  <a:pt x="14478" y="17526"/>
                </a:cubicBezTo>
                <a:cubicBezTo>
                  <a:pt x="15240" y="13002"/>
                  <a:pt x="16228" y="7156"/>
                  <a:pt x="16859" y="3417"/>
                </a:cubicBezTo>
                <a:lnTo>
                  <a:pt x="13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697876" y="629436"/>
            <a:ext cx="1320279" cy="1435430"/>
          </a:xfrm>
          <a:custGeom>
            <a:avLst/>
            <a:gdLst/>
            <a:ahLst/>
            <a:cxnLst/>
            <a:rect l="l" t="t" r="r" b="b"/>
            <a:pathLst>
              <a:path w="17015" h="18499" extrusionOk="0">
                <a:moveTo>
                  <a:pt x="13681" y="163"/>
                </a:moveTo>
                <a:lnTo>
                  <a:pt x="16848" y="3520"/>
                </a:lnTo>
                <a:cubicBezTo>
                  <a:pt x="16229" y="7247"/>
                  <a:pt x="15253" y="13045"/>
                  <a:pt x="14491" y="17558"/>
                </a:cubicBezTo>
                <a:cubicBezTo>
                  <a:pt x="13438" y="18084"/>
                  <a:pt x="12487" y="18352"/>
                  <a:pt x="11720" y="18352"/>
                </a:cubicBezTo>
                <a:cubicBezTo>
                  <a:pt x="11099" y="18352"/>
                  <a:pt x="10599" y="18176"/>
                  <a:pt x="10264" y="17820"/>
                </a:cubicBezTo>
                <a:lnTo>
                  <a:pt x="203" y="7164"/>
                </a:lnTo>
                <a:lnTo>
                  <a:pt x="13681" y="163"/>
                </a:lnTo>
                <a:close/>
                <a:moveTo>
                  <a:pt x="13703" y="0"/>
                </a:moveTo>
                <a:cubicBezTo>
                  <a:pt x="13691" y="0"/>
                  <a:pt x="13679" y="3"/>
                  <a:pt x="13669" y="8"/>
                </a:cubicBezTo>
                <a:lnTo>
                  <a:pt x="36" y="7080"/>
                </a:lnTo>
                <a:cubicBezTo>
                  <a:pt x="13" y="7092"/>
                  <a:pt x="1" y="7104"/>
                  <a:pt x="1" y="7128"/>
                </a:cubicBezTo>
                <a:cubicBezTo>
                  <a:pt x="1" y="7152"/>
                  <a:pt x="1" y="7175"/>
                  <a:pt x="24" y="7199"/>
                </a:cubicBezTo>
                <a:lnTo>
                  <a:pt x="10157" y="17927"/>
                </a:lnTo>
                <a:cubicBezTo>
                  <a:pt x="10514" y="18308"/>
                  <a:pt x="11050" y="18498"/>
                  <a:pt x="11716" y="18498"/>
                </a:cubicBezTo>
                <a:cubicBezTo>
                  <a:pt x="12514" y="18498"/>
                  <a:pt x="13502" y="18224"/>
                  <a:pt x="14586" y="17665"/>
                </a:cubicBezTo>
                <a:cubicBezTo>
                  <a:pt x="14610" y="17653"/>
                  <a:pt x="14622" y="17641"/>
                  <a:pt x="14622" y="17617"/>
                </a:cubicBezTo>
                <a:cubicBezTo>
                  <a:pt x="15384" y="13093"/>
                  <a:pt x="16372" y="7247"/>
                  <a:pt x="17003" y="3508"/>
                </a:cubicBezTo>
                <a:cubicBezTo>
                  <a:pt x="17015" y="3484"/>
                  <a:pt x="17003" y="3461"/>
                  <a:pt x="16991" y="3449"/>
                </a:cubicBezTo>
                <a:lnTo>
                  <a:pt x="13752" y="20"/>
                </a:lnTo>
                <a:cubicBezTo>
                  <a:pt x="13738" y="6"/>
                  <a:pt x="13720" y="0"/>
                  <a:pt x="137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414264" y="471065"/>
            <a:ext cx="1549417" cy="1224216"/>
          </a:xfrm>
          <a:custGeom>
            <a:avLst/>
            <a:gdLst/>
            <a:ahLst/>
            <a:cxnLst/>
            <a:rect l="l" t="t" r="r" b="b"/>
            <a:pathLst>
              <a:path w="19968" h="15777" extrusionOk="0">
                <a:moveTo>
                  <a:pt x="3537" y="1"/>
                </a:moveTo>
                <a:lnTo>
                  <a:pt x="0" y="15777"/>
                </a:lnTo>
                <a:lnTo>
                  <a:pt x="16431" y="15777"/>
                </a:lnTo>
                <a:lnTo>
                  <a:pt x="199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07824" y="465555"/>
            <a:ext cx="1561367" cy="1235312"/>
          </a:xfrm>
          <a:custGeom>
            <a:avLst/>
            <a:gdLst/>
            <a:ahLst/>
            <a:cxnLst/>
            <a:rect l="l" t="t" r="r" b="b"/>
            <a:pathLst>
              <a:path w="20122" h="15920" extrusionOk="0">
                <a:moveTo>
                  <a:pt x="19955" y="143"/>
                </a:moveTo>
                <a:lnTo>
                  <a:pt x="16455" y="15776"/>
                </a:lnTo>
                <a:lnTo>
                  <a:pt x="167" y="15776"/>
                </a:lnTo>
                <a:lnTo>
                  <a:pt x="3667" y="143"/>
                </a:lnTo>
                <a:close/>
                <a:moveTo>
                  <a:pt x="3608" y="1"/>
                </a:moveTo>
                <a:cubicBezTo>
                  <a:pt x="3572" y="1"/>
                  <a:pt x="3548" y="24"/>
                  <a:pt x="3536" y="60"/>
                </a:cubicBezTo>
                <a:lnTo>
                  <a:pt x="0" y="15836"/>
                </a:lnTo>
                <a:cubicBezTo>
                  <a:pt x="0" y="15848"/>
                  <a:pt x="12" y="15872"/>
                  <a:pt x="24" y="15895"/>
                </a:cubicBezTo>
                <a:cubicBezTo>
                  <a:pt x="36" y="15907"/>
                  <a:pt x="60" y="15919"/>
                  <a:pt x="83" y="15919"/>
                </a:cubicBezTo>
                <a:lnTo>
                  <a:pt x="16514" y="15919"/>
                </a:lnTo>
                <a:cubicBezTo>
                  <a:pt x="16550" y="15919"/>
                  <a:pt x="16574" y="15895"/>
                  <a:pt x="16586" y="15860"/>
                </a:cubicBezTo>
                <a:lnTo>
                  <a:pt x="20122" y="84"/>
                </a:lnTo>
                <a:cubicBezTo>
                  <a:pt x="20122" y="60"/>
                  <a:pt x="20122" y="48"/>
                  <a:pt x="20098" y="24"/>
                </a:cubicBezTo>
                <a:cubicBezTo>
                  <a:pt x="20086" y="12"/>
                  <a:pt x="20062" y="1"/>
                  <a:pt x="20050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1577758" y="833200"/>
            <a:ext cx="531293" cy="1365594"/>
          </a:xfrm>
          <a:custGeom>
            <a:avLst/>
            <a:gdLst/>
            <a:ahLst/>
            <a:cxnLst/>
            <a:rect l="l" t="t" r="r" b="b"/>
            <a:pathLst>
              <a:path w="6847" h="17599" extrusionOk="0">
                <a:moveTo>
                  <a:pt x="6780" y="0"/>
                </a:moveTo>
                <a:cubicBezTo>
                  <a:pt x="6243" y="0"/>
                  <a:pt x="2659" y="144"/>
                  <a:pt x="977" y="4216"/>
                </a:cubicBezTo>
                <a:cubicBezTo>
                  <a:pt x="1" y="6609"/>
                  <a:pt x="858" y="10122"/>
                  <a:pt x="1418" y="12443"/>
                </a:cubicBezTo>
                <a:cubicBezTo>
                  <a:pt x="1572" y="13050"/>
                  <a:pt x="1692" y="13562"/>
                  <a:pt x="1763" y="13955"/>
                </a:cubicBezTo>
                <a:cubicBezTo>
                  <a:pt x="2084" y="15741"/>
                  <a:pt x="1430" y="17218"/>
                  <a:pt x="1418" y="17230"/>
                </a:cubicBezTo>
                <a:lnTo>
                  <a:pt x="2227" y="17599"/>
                </a:lnTo>
                <a:cubicBezTo>
                  <a:pt x="2263" y="17527"/>
                  <a:pt x="3013" y="15872"/>
                  <a:pt x="2644" y="13801"/>
                </a:cubicBezTo>
                <a:cubicBezTo>
                  <a:pt x="2573" y="13384"/>
                  <a:pt x="2442" y="12848"/>
                  <a:pt x="2287" y="12229"/>
                </a:cubicBezTo>
                <a:cubicBezTo>
                  <a:pt x="1751" y="10026"/>
                  <a:pt x="930" y="6681"/>
                  <a:pt x="1811" y="4561"/>
                </a:cubicBezTo>
                <a:cubicBezTo>
                  <a:pt x="3287" y="978"/>
                  <a:pt x="6309" y="882"/>
                  <a:pt x="6750" y="882"/>
                </a:cubicBezTo>
                <a:cubicBezTo>
                  <a:pt x="6775" y="882"/>
                  <a:pt x="6792" y="882"/>
                  <a:pt x="6799" y="882"/>
                </a:cubicBezTo>
                <a:lnTo>
                  <a:pt x="6847" y="1"/>
                </a:lnTo>
                <a:cubicBezTo>
                  <a:pt x="6844" y="1"/>
                  <a:pt x="6820" y="0"/>
                  <a:pt x="6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1571318" y="826760"/>
            <a:ext cx="543320" cy="1377622"/>
          </a:xfrm>
          <a:custGeom>
            <a:avLst/>
            <a:gdLst/>
            <a:ahLst/>
            <a:cxnLst/>
            <a:rect l="l" t="t" r="r" b="b"/>
            <a:pathLst>
              <a:path w="7002" h="17754" extrusionOk="0">
                <a:moveTo>
                  <a:pt x="6847" y="156"/>
                </a:moveTo>
                <a:lnTo>
                  <a:pt x="6811" y="894"/>
                </a:lnTo>
                <a:cubicBezTo>
                  <a:pt x="6287" y="894"/>
                  <a:pt x="3287" y="1049"/>
                  <a:pt x="1822" y="4609"/>
                </a:cubicBezTo>
                <a:cubicBezTo>
                  <a:pt x="941" y="6752"/>
                  <a:pt x="1763" y="10109"/>
                  <a:pt x="2298" y="12336"/>
                </a:cubicBezTo>
                <a:cubicBezTo>
                  <a:pt x="2453" y="12955"/>
                  <a:pt x="2584" y="13479"/>
                  <a:pt x="2656" y="13895"/>
                </a:cubicBezTo>
                <a:cubicBezTo>
                  <a:pt x="2989" y="15741"/>
                  <a:pt x="2417" y="17253"/>
                  <a:pt x="2275" y="17586"/>
                </a:cubicBezTo>
                <a:lnTo>
                  <a:pt x="1941" y="17432"/>
                </a:lnTo>
                <a:lnTo>
                  <a:pt x="1608" y="17277"/>
                </a:lnTo>
                <a:cubicBezTo>
                  <a:pt x="1727" y="16955"/>
                  <a:pt x="2215" y="15610"/>
                  <a:pt x="1929" y="14026"/>
                </a:cubicBezTo>
                <a:cubicBezTo>
                  <a:pt x="1858" y="13634"/>
                  <a:pt x="1727" y="13122"/>
                  <a:pt x="1584" y="12514"/>
                </a:cubicBezTo>
                <a:cubicBezTo>
                  <a:pt x="1013" y="10193"/>
                  <a:pt x="155" y="6704"/>
                  <a:pt x="1132" y="4335"/>
                </a:cubicBezTo>
                <a:cubicBezTo>
                  <a:pt x="2787" y="322"/>
                  <a:pt x="6263" y="156"/>
                  <a:pt x="6847" y="156"/>
                </a:cubicBezTo>
                <a:close/>
                <a:moveTo>
                  <a:pt x="6882" y="1"/>
                </a:moveTo>
                <a:cubicBezTo>
                  <a:pt x="6398" y="1"/>
                  <a:pt x="2715" y="98"/>
                  <a:pt x="1001" y="4275"/>
                </a:cubicBezTo>
                <a:cubicBezTo>
                  <a:pt x="1" y="6692"/>
                  <a:pt x="870" y="10216"/>
                  <a:pt x="1441" y="12550"/>
                </a:cubicBezTo>
                <a:cubicBezTo>
                  <a:pt x="1584" y="13145"/>
                  <a:pt x="1703" y="13669"/>
                  <a:pt x="1775" y="14050"/>
                </a:cubicBezTo>
                <a:cubicBezTo>
                  <a:pt x="2096" y="15824"/>
                  <a:pt x="1441" y="17265"/>
                  <a:pt x="1441" y="17277"/>
                </a:cubicBezTo>
                <a:cubicBezTo>
                  <a:pt x="1429" y="17301"/>
                  <a:pt x="1429" y="17313"/>
                  <a:pt x="1429" y="17336"/>
                </a:cubicBezTo>
                <a:cubicBezTo>
                  <a:pt x="1441" y="17348"/>
                  <a:pt x="1453" y="17372"/>
                  <a:pt x="1477" y="17372"/>
                </a:cubicBezTo>
                <a:lnTo>
                  <a:pt x="2287" y="17753"/>
                </a:lnTo>
                <a:lnTo>
                  <a:pt x="2310" y="17753"/>
                </a:lnTo>
                <a:cubicBezTo>
                  <a:pt x="2346" y="17753"/>
                  <a:pt x="2370" y="17741"/>
                  <a:pt x="2382" y="17717"/>
                </a:cubicBezTo>
                <a:cubicBezTo>
                  <a:pt x="2417" y="17646"/>
                  <a:pt x="3179" y="15967"/>
                  <a:pt x="2798" y="13872"/>
                </a:cubicBezTo>
                <a:cubicBezTo>
                  <a:pt x="2727" y="13443"/>
                  <a:pt x="2596" y="12919"/>
                  <a:pt x="2441" y="12300"/>
                </a:cubicBezTo>
                <a:cubicBezTo>
                  <a:pt x="1906" y="10097"/>
                  <a:pt x="1096" y="6764"/>
                  <a:pt x="1953" y="4668"/>
                </a:cubicBezTo>
                <a:cubicBezTo>
                  <a:pt x="3406" y="1132"/>
                  <a:pt x="6392" y="1036"/>
                  <a:pt x="6822" y="1036"/>
                </a:cubicBezTo>
                <a:cubicBezTo>
                  <a:pt x="6847" y="1036"/>
                  <a:pt x="6863" y="1037"/>
                  <a:pt x="6870" y="1037"/>
                </a:cubicBezTo>
                <a:cubicBezTo>
                  <a:pt x="6918" y="1037"/>
                  <a:pt x="6954" y="1013"/>
                  <a:pt x="6954" y="965"/>
                </a:cubicBezTo>
                <a:lnTo>
                  <a:pt x="7001" y="84"/>
                </a:lnTo>
                <a:cubicBezTo>
                  <a:pt x="7001" y="60"/>
                  <a:pt x="6989" y="49"/>
                  <a:pt x="6978" y="25"/>
                </a:cubicBezTo>
                <a:cubicBezTo>
                  <a:pt x="6966" y="13"/>
                  <a:pt x="6942" y="1"/>
                  <a:pt x="6930" y="1"/>
                </a:cubicBezTo>
                <a:cubicBezTo>
                  <a:pt x="6922" y="1"/>
                  <a:pt x="6906" y="1"/>
                  <a:pt x="6882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1331082" y="2127638"/>
            <a:ext cx="540604" cy="614320"/>
          </a:xfrm>
          <a:custGeom>
            <a:avLst/>
            <a:gdLst/>
            <a:ahLst/>
            <a:cxnLst/>
            <a:rect l="l" t="t" r="r" b="b"/>
            <a:pathLst>
              <a:path w="6967" h="7917" extrusionOk="0">
                <a:moveTo>
                  <a:pt x="4703" y="1"/>
                </a:moveTo>
                <a:cubicBezTo>
                  <a:pt x="3633" y="1"/>
                  <a:pt x="3188" y="913"/>
                  <a:pt x="2858" y="1726"/>
                </a:cubicBezTo>
                <a:cubicBezTo>
                  <a:pt x="2477" y="2667"/>
                  <a:pt x="2132" y="3607"/>
                  <a:pt x="1739" y="4143"/>
                </a:cubicBezTo>
                <a:cubicBezTo>
                  <a:pt x="1334" y="4679"/>
                  <a:pt x="1" y="5905"/>
                  <a:pt x="1" y="5905"/>
                </a:cubicBezTo>
                <a:cubicBezTo>
                  <a:pt x="1" y="5905"/>
                  <a:pt x="382" y="6775"/>
                  <a:pt x="1430" y="7358"/>
                </a:cubicBezTo>
                <a:cubicBezTo>
                  <a:pt x="2501" y="6405"/>
                  <a:pt x="3287" y="5251"/>
                  <a:pt x="3716" y="3869"/>
                </a:cubicBezTo>
                <a:lnTo>
                  <a:pt x="3716" y="3869"/>
                </a:lnTo>
                <a:cubicBezTo>
                  <a:pt x="3418" y="5322"/>
                  <a:pt x="3049" y="6644"/>
                  <a:pt x="2585" y="7787"/>
                </a:cubicBezTo>
                <a:cubicBezTo>
                  <a:pt x="2692" y="7810"/>
                  <a:pt x="2811" y="7834"/>
                  <a:pt x="2930" y="7846"/>
                </a:cubicBezTo>
                <a:cubicBezTo>
                  <a:pt x="3303" y="7896"/>
                  <a:pt x="3654" y="7917"/>
                  <a:pt x="3981" y="7917"/>
                </a:cubicBezTo>
                <a:cubicBezTo>
                  <a:pt x="4123" y="7917"/>
                  <a:pt x="4261" y="7913"/>
                  <a:pt x="4394" y="7906"/>
                </a:cubicBezTo>
                <a:cubicBezTo>
                  <a:pt x="4371" y="7290"/>
                  <a:pt x="4665" y="5461"/>
                  <a:pt x="4779" y="5461"/>
                </a:cubicBezTo>
                <a:cubicBezTo>
                  <a:pt x="4782" y="5461"/>
                  <a:pt x="4785" y="5463"/>
                  <a:pt x="4787" y="5465"/>
                </a:cubicBezTo>
                <a:cubicBezTo>
                  <a:pt x="4740" y="6346"/>
                  <a:pt x="4740" y="7167"/>
                  <a:pt x="4859" y="7870"/>
                </a:cubicBezTo>
                <a:cubicBezTo>
                  <a:pt x="5930" y="7751"/>
                  <a:pt x="6573" y="7465"/>
                  <a:pt x="6573" y="7465"/>
                </a:cubicBezTo>
                <a:cubicBezTo>
                  <a:pt x="6573" y="7465"/>
                  <a:pt x="6383" y="6751"/>
                  <a:pt x="6490" y="6143"/>
                </a:cubicBezTo>
                <a:cubicBezTo>
                  <a:pt x="6597" y="5548"/>
                  <a:pt x="6966" y="3953"/>
                  <a:pt x="6918" y="2869"/>
                </a:cubicBezTo>
                <a:cubicBezTo>
                  <a:pt x="6871" y="1774"/>
                  <a:pt x="6633" y="405"/>
                  <a:pt x="5252" y="71"/>
                </a:cubicBezTo>
                <a:cubicBezTo>
                  <a:pt x="5052" y="23"/>
                  <a:pt x="4870" y="1"/>
                  <a:pt x="47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324642" y="2121896"/>
            <a:ext cx="552554" cy="625648"/>
          </a:xfrm>
          <a:custGeom>
            <a:avLst/>
            <a:gdLst/>
            <a:ahLst/>
            <a:cxnLst/>
            <a:rect l="l" t="t" r="r" b="b"/>
            <a:pathLst>
              <a:path w="7121" h="8063" extrusionOk="0">
                <a:moveTo>
                  <a:pt x="4789" y="147"/>
                </a:moveTo>
                <a:cubicBezTo>
                  <a:pt x="4951" y="147"/>
                  <a:pt x="5128" y="169"/>
                  <a:pt x="5323" y="217"/>
                </a:cubicBezTo>
                <a:cubicBezTo>
                  <a:pt x="6668" y="538"/>
                  <a:pt x="6882" y="1931"/>
                  <a:pt x="6930" y="2943"/>
                </a:cubicBezTo>
                <a:cubicBezTo>
                  <a:pt x="6978" y="3836"/>
                  <a:pt x="6728" y="5086"/>
                  <a:pt x="6573" y="5825"/>
                </a:cubicBezTo>
                <a:cubicBezTo>
                  <a:pt x="6549" y="5979"/>
                  <a:pt x="6513" y="6110"/>
                  <a:pt x="6501" y="6206"/>
                </a:cubicBezTo>
                <a:cubicBezTo>
                  <a:pt x="6406" y="6718"/>
                  <a:pt x="6525" y="7301"/>
                  <a:pt x="6573" y="7491"/>
                </a:cubicBezTo>
                <a:cubicBezTo>
                  <a:pt x="6394" y="7563"/>
                  <a:pt x="5835" y="7765"/>
                  <a:pt x="5001" y="7861"/>
                </a:cubicBezTo>
                <a:cubicBezTo>
                  <a:pt x="4906" y="7253"/>
                  <a:pt x="4882" y="6491"/>
                  <a:pt x="4942" y="5551"/>
                </a:cubicBezTo>
                <a:cubicBezTo>
                  <a:pt x="4942" y="5527"/>
                  <a:pt x="4930" y="5503"/>
                  <a:pt x="4918" y="5491"/>
                </a:cubicBezTo>
                <a:cubicBezTo>
                  <a:pt x="4900" y="5474"/>
                  <a:pt x="4870" y="5463"/>
                  <a:pt x="4846" y="5463"/>
                </a:cubicBezTo>
                <a:cubicBezTo>
                  <a:pt x="4837" y="5463"/>
                  <a:pt x="4829" y="5464"/>
                  <a:pt x="4823" y="5467"/>
                </a:cubicBezTo>
                <a:cubicBezTo>
                  <a:pt x="4632" y="5551"/>
                  <a:pt x="4418" y="7349"/>
                  <a:pt x="4406" y="7908"/>
                </a:cubicBezTo>
                <a:cubicBezTo>
                  <a:pt x="4286" y="7914"/>
                  <a:pt x="4166" y="7917"/>
                  <a:pt x="4046" y="7917"/>
                </a:cubicBezTo>
                <a:cubicBezTo>
                  <a:pt x="3702" y="7917"/>
                  <a:pt x="3360" y="7893"/>
                  <a:pt x="3025" y="7849"/>
                </a:cubicBezTo>
                <a:cubicBezTo>
                  <a:pt x="2941" y="7837"/>
                  <a:pt x="2858" y="7825"/>
                  <a:pt x="2763" y="7801"/>
                </a:cubicBezTo>
                <a:cubicBezTo>
                  <a:pt x="3203" y="6729"/>
                  <a:pt x="3572" y="5432"/>
                  <a:pt x="3870" y="3955"/>
                </a:cubicBezTo>
                <a:cubicBezTo>
                  <a:pt x="3882" y="3920"/>
                  <a:pt x="3858" y="3884"/>
                  <a:pt x="3811" y="3872"/>
                </a:cubicBezTo>
                <a:cubicBezTo>
                  <a:pt x="3804" y="3870"/>
                  <a:pt x="3798" y="3869"/>
                  <a:pt x="3792" y="3869"/>
                </a:cubicBezTo>
                <a:cubicBezTo>
                  <a:pt x="3763" y="3869"/>
                  <a:pt x="3737" y="3890"/>
                  <a:pt x="3727" y="3920"/>
                </a:cubicBezTo>
                <a:cubicBezTo>
                  <a:pt x="3322" y="5229"/>
                  <a:pt x="2608" y="6348"/>
                  <a:pt x="1513" y="7349"/>
                </a:cubicBezTo>
                <a:cubicBezTo>
                  <a:pt x="655" y="6860"/>
                  <a:pt x="274" y="6182"/>
                  <a:pt x="179" y="6003"/>
                </a:cubicBezTo>
                <a:cubicBezTo>
                  <a:pt x="405" y="5789"/>
                  <a:pt x="1513" y="4753"/>
                  <a:pt x="1882" y="4265"/>
                </a:cubicBezTo>
                <a:cubicBezTo>
                  <a:pt x="2239" y="3765"/>
                  <a:pt x="2560" y="2967"/>
                  <a:pt x="2906" y="2110"/>
                </a:cubicBezTo>
                <a:lnTo>
                  <a:pt x="3013" y="1824"/>
                </a:lnTo>
                <a:cubicBezTo>
                  <a:pt x="3341" y="1003"/>
                  <a:pt x="3776" y="147"/>
                  <a:pt x="4789" y="147"/>
                </a:cubicBezTo>
                <a:close/>
                <a:moveTo>
                  <a:pt x="4793" y="1"/>
                </a:moveTo>
                <a:cubicBezTo>
                  <a:pt x="3583" y="1"/>
                  <a:pt x="3131" y="1130"/>
                  <a:pt x="2870" y="1776"/>
                </a:cubicBezTo>
                <a:lnTo>
                  <a:pt x="2763" y="2050"/>
                </a:lnTo>
                <a:cubicBezTo>
                  <a:pt x="2429" y="2896"/>
                  <a:pt x="2108" y="3693"/>
                  <a:pt x="1763" y="4170"/>
                </a:cubicBezTo>
                <a:cubicBezTo>
                  <a:pt x="1370" y="4693"/>
                  <a:pt x="48" y="5920"/>
                  <a:pt x="36" y="5932"/>
                </a:cubicBezTo>
                <a:cubicBezTo>
                  <a:pt x="12" y="5956"/>
                  <a:pt x="1" y="5979"/>
                  <a:pt x="12" y="6015"/>
                </a:cubicBezTo>
                <a:cubicBezTo>
                  <a:pt x="36" y="6051"/>
                  <a:pt x="417" y="6908"/>
                  <a:pt x="1477" y="7503"/>
                </a:cubicBezTo>
                <a:cubicBezTo>
                  <a:pt x="1492" y="7508"/>
                  <a:pt x="1507" y="7511"/>
                  <a:pt x="1520" y="7511"/>
                </a:cubicBezTo>
                <a:cubicBezTo>
                  <a:pt x="1540" y="7511"/>
                  <a:pt x="1558" y="7505"/>
                  <a:pt x="1572" y="7491"/>
                </a:cubicBezTo>
                <a:cubicBezTo>
                  <a:pt x="2429" y="6706"/>
                  <a:pt x="3072" y="5860"/>
                  <a:pt x="3513" y="4896"/>
                </a:cubicBezTo>
                <a:lnTo>
                  <a:pt x="3513" y="4896"/>
                </a:lnTo>
                <a:cubicBezTo>
                  <a:pt x="3251" y="6003"/>
                  <a:pt x="2941" y="6991"/>
                  <a:pt x="2596" y="7837"/>
                </a:cubicBezTo>
                <a:cubicBezTo>
                  <a:pt x="2584" y="7849"/>
                  <a:pt x="2584" y="7872"/>
                  <a:pt x="2596" y="7896"/>
                </a:cubicBezTo>
                <a:cubicBezTo>
                  <a:pt x="2608" y="7908"/>
                  <a:pt x="2620" y="7932"/>
                  <a:pt x="2644" y="7932"/>
                </a:cubicBezTo>
                <a:cubicBezTo>
                  <a:pt x="2775" y="7956"/>
                  <a:pt x="2894" y="7980"/>
                  <a:pt x="3001" y="7992"/>
                </a:cubicBezTo>
                <a:cubicBezTo>
                  <a:pt x="3358" y="8039"/>
                  <a:pt x="3727" y="8063"/>
                  <a:pt x="4084" y="8063"/>
                </a:cubicBezTo>
                <a:lnTo>
                  <a:pt x="4477" y="8063"/>
                </a:lnTo>
                <a:cubicBezTo>
                  <a:pt x="4525" y="8051"/>
                  <a:pt x="4549" y="8027"/>
                  <a:pt x="4549" y="7980"/>
                </a:cubicBezTo>
                <a:cubicBezTo>
                  <a:pt x="4537" y="7551"/>
                  <a:pt x="4656" y="6682"/>
                  <a:pt x="4763" y="6110"/>
                </a:cubicBezTo>
                <a:lnTo>
                  <a:pt x="4763" y="6110"/>
                </a:lnTo>
                <a:cubicBezTo>
                  <a:pt x="4751" y="6837"/>
                  <a:pt x="4775" y="7444"/>
                  <a:pt x="4870" y="7956"/>
                </a:cubicBezTo>
                <a:cubicBezTo>
                  <a:pt x="4870" y="7995"/>
                  <a:pt x="4895" y="8018"/>
                  <a:pt x="4923" y="8018"/>
                </a:cubicBezTo>
                <a:cubicBezTo>
                  <a:pt x="4929" y="8018"/>
                  <a:pt x="4936" y="8017"/>
                  <a:pt x="4942" y="8015"/>
                </a:cubicBezTo>
                <a:cubicBezTo>
                  <a:pt x="6013" y="7908"/>
                  <a:pt x="6668" y="7622"/>
                  <a:pt x="6692" y="7611"/>
                </a:cubicBezTo>
                <a:cubicBezTo>
                  <a:pt x="6728" y="7587"/>
                  <a:pt x="6739" y="7551"/>
                  <a:pt x="6728" y="7515"/>
                </a:cubicBezTo>
                <a:cubicBezTo>
                  <a:pt x="6728" y="7515"/>
                  <a:pt x="6537" y="6813"/>
                  <a:pt x="6644" y="6241"/>
                </a:cubicBezTo>
                <a:cubicBezTo>
                  <a:pt x="6668" y="6134"/>
                  <a:pt x="6692" y="6003"/>
                  <a:pt x="6716" y="5848"/>
                </a:cubicBezTo>
                <a:cubicBezTo>
                  <a:pt x="6870" y="5098"/>
                  <a:pt x="7120" y="3848"/>
                  <a:pt x="7073" y="2931"/>
                </a:cubicBezTo>
                <a:cubicBezTo>
                  <a:pt x="7025" y="1872"/>
                  <a:pt x="6799" y="419"/>
                  <a:pt x="5358" y="74"/>
                </a:cubicBezTo>
                <a:cubicBezTo>
                  <a:pt x="5154" y="23"/>
                  <a:pt x="4966" y="1"/>
                  <a:pt x="4793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739467" y="2466651"/>
            <a:ext cx="39806" cy="264289"/>
          </a:xfrm>
          <a:custGeom>
            <a:avLst/>
            <a:gdLst/>
            <a:ahLst/>
            <a:cxnLst/>
            <a:rect l="l" t="t" r="r" b="b"/>
            <a:pathLst>
              <a:path w="513" h="3406" extrusionOk="0">
                <a:moveTo>
                  <a:pt x="250" y="0"/>
                </a:moveTo>
                <a:cubicBezTo>
                  <a:pt x="203" y="0"/>
                  <a:pt x="167" y="36"/>
                  <a:pt x="167" y="72"/>
                </a:cubicBezTo>
                <a:cubicBezTo>
                  <a:pt x="0" y="1524"/>
                  <a:pt x="60" y="2572"/>
                  <a:pt x="358" y="3358"/>
                </a:cubicBezTo>
                <a:cubicBezTo>
                  <a:pt x="370" y="3394"/>
                  <a:pt x="405" y="3406"/>
                  <a:pt x="429" y="3406"/>
                </a:cubicBezTo>
                <a:lnTo>
                  <a:pt x="453" y="3406"/>
                </a:lnTo>
                <a:cubicBezTo>
                  <a:pt x="501" y="3394"/>
                  <a:pt x="512" y="3346"/>
                  <a:pt x="501" y="3310"/>
                </a:cubicBezTo>
                <a:cubicBezTo>
                  <a:pt x="203" y="2536"/>
                  <a:pt x="143" y="1524"/>
                  <a:pt x="322" y="84"/>
                </a:cubicBezTo>
                <a:cubicBezTo>
                  <a:pt x="322" y="48"/>
                  <a:pt x="286" y="12"/>
                  <a:pt x="2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1577758" y="2569231"/>
            <a:ext cx="52765" cy="176529"/>
          </a:xfrm>
          <a:custGeom>
            <a:avLst/>
            <a:gdLst/>
            <a:ahLst/>
            <a:cxnLst/>
            <a:rect l="l" t="t" r="r" b="b"/>
            <a:pathLst>
              <a:path w="680" h="2275" extrusionOk="0">
                <a:moveTo>
                  <a:pt x="608" y="0"/>
                </a:moveTo>
                <a:cubicBezTo>
                  <a:pt x="560" y="0"/>
                  <a:pt x="525" y="24"/>
                  <a:pt x="525" y="71"/>
                </a:cubicBezTo>
                <a:cubicBezTo>
                  <a:pt x="441" y="845"/>
                  <a:pt x="275" y="1536"/>
                  <a:pt x="13" y="2167"/>
                </a:cubicBezTo>
                <a:cubicBezTo>
                  <a:pt x="1" y="2203"/>
                  <a:pt x="13" y="2250"/>
                  <a:pt x="60" y="2262"/>
                </a:cubicBezTo>
                <a:cubicBezTo>
                  <a:pt x="60" y="2262"/>
                  <a:pt x="72" y="2274"/>
                  <a:pt x="84" y="2274"/>
                </a:cubicBezTo>
                <a:cubicBezTo>
                  <a:pt x="120" y="2274"/>
                  <a:pt x="144" y="2250"/>
                  <a:pt x="156" y="2227"/>
                </a:cubicBezTo>
                <a:cubicBezTo>
                  <a:pt x="418" y="1572"/>
                  <a:pt x="584" y="881"/>
                  <a:pt x="668" y="83"/>
                </a:cubicBezTo>
                <a:cubicBezTo>
                  <a:pt x="680" y="48"/>
                  <a:pt x="644" y="12"/>
                  <a:pt x="6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786567" y="2575672"/>
            <a:ext cx="36082" cy="146034"/>
          </a:xfrm>
          <a:custGeom>
            <a:avLst/>
            <a:gdLst/>
            <a:ahLst/>
            <a:cxnLst/>
            <a:rect l="l" t="t" r="r" b="b"/>
            <a:pathLst>
              <a:path w="465" h="1882" extrusionOk="0">
                <a:moveTo>
                  <a:pt x="96" y="0"/>
                </a:moveTo>
                <a:cubicBezTo>
                  <a:pt x="48" y="0"/>
                  <a:pt x="24" y="36"/>
                  <a:pt x="24" y="72"/>
                </a:cubicBezTo>
                <a:cubicBezTo>
                  <a:pt x="1" y="703"/>
                  <a:pt x="96" y="1286"/>
                  <a:pt x="310" y="1834"/>
                </a:cubicBezTo>
                <a:cubicBezTo>
                  <a:pt x="322" y="1870"/>
                  <a:pt x="346" y="1882"/>
                  <a:pt x="382" y="1882"/>
                </a:cubicBezTo>
                <a:lnTo>
                  <a:pt x="405" y="1882"/>
                </a:lnTo>
                <a:cubicBezTo>
                  <a:pt x="441" y="1858"/>
                  <a:pt x="465" y="1822"/>
                  <a:pt x="453" y="1786"/>
                </a:cubicBezTo>
                <a:cubicBezTo>
                  <a:pt x="239" y="1251"/>
                  <a:pt x="155" y="691"/>
                  <a:pt x="167" y="72"/>
                </a:cubicBezTo>
                <a:cubicBezTo>
                  <a:pt x="167" y="36"/>
                  <a:pt x="132" y="0"/>
                  <a:pt x="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3"/>
          <p:cNvSpPr/>
          <p:nvPr/>
        </p:nvSpPr>
        <p:spPr>
          <a:xfrm>
            <a:off x="1378260" y="2486903"/>
            <a:ext cx="166364" cy="176606"/>
          </a:xfrm>
          <a:custGeom>
            <a:avLst/>
            <a:gdLst/>
            <a:ahLst/>
            <a:cxnLst/>
            <a:rect l="l" t="t" r="r" b="b"/>
            <a:pathLst>
              <a:path w="2144" h="2276" extrusionOk="0">
                <a:moveTo>
                  <a:pt x="2055" y="1"/>
                </a:moveTo>
                <a:cubicBezTo>
                  <a:pt x="2029" y="1"/>
                  <a:pt x="2004" y="14"/>
                  <a:pt x="1988" y="37"/>
                </a:cubicBezTo>
                <a:cubicBezTo>
                  <a:pt x="1548" y="823"/>
                  <a:pt x="786" y="1513"/>
                  <a:pt x="36" y="2145"/>
                </a:cubicBezTo>
                <a:cubicBezTo>
                  <a:pt x="12" y="2168"/>
                  <a:pt x="0" y="2216"/>
                  <a:pt x="24" y="2240"/>
                </a:cubicBezTo>
                <a:cubicBezTo>
                  <a:pt x="48" y="2264"/>
                  <a:pt x="60" y="2275"/>
                  <a:pt x="83" y="2275"/>
                </a:cubicBezTo>
                <a:cubicBezTo>
                  <a:pt x="107" y="2275"/>
                  <a:pt x="119" y="2264"/>
                  <a:pt x="131" y="2252"/>
                </a:cubicBezTo>
                <a:cubicBezTo>
                  <a:pt x="893" y="1621"/>
                  <a:pt x="1667" y="918"/>
                  <a:pt x="2119" y="109"/>
                </a:cubicBezTo>
                <a:cubicBezTo>
                  <a:pt x="2143" y="73"/>
                  <a:pt x="2131" y="25"/>
                  <a:pt x="2096" y="13"/>
                </a:cubicBezTo>
                <a:cubicBezTo>
                  <a:pt x="2083" y="5"/>
                  <a:pt x="2069" y="1"/>
                  <a:pt x="205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1341247" y="2505060"/>
            <a:ext cx="122988" cy="115927"/>
          </a:xfrm>
          <a:custGeom>
            <a:avLst/>
            <a:gdLst/>
            <a:ahLst/>
            <a:cxnLst/>
            <a:rect l="l" t="t" r="r" b="b"/>
            <a:pathLst>
              <a:path w="1585" h="1494" extrusionOk="0">
                <a:moveTo>
                  <a:pt x="1497" y="1"/>
                </a:moveTo>
                <a:cubicBezTo>
                  <a:pt x="1475" y="1"/>
                  <a:pt x="1455" y="10"/>
                  <a:pt x="1442" y="29"/>
                </a:cubicBezTo>
                <a:cubicBezTo>
                  <a:pt x="1049" y="553"/>
                  <a:pt x="632" y="1101"/>
                  <a:pt x="60" y="1351"/>
                </a:cubicBezTo>
                <a:cubicBezTo>
                  <a:pt x="25" y="1363"/>
                  <a:pt x="1" y="1410"/>
                  <a:pt x="25" y="1446"/>
                </a:cubicBezTo>
                <a:cubicBezTo>
                  <a:pt x="37" y="1470"/>
                  <a:pt x="60" y="1494"/>
                  <a:pt x="96" y="1494"/>
                </a:cubicBezTo>
                <a:cubicBezTo>
                  <a:pt x="96" y="1494"/>
                  <a:pt x="108" y="1494"/>
                  <a:pt x="120" y="1482"/>
                </a:cubicBezTo>
                <a:cubicBezTo>
                  <a:pt x="727" y="1220"/>
                  <a:pt x="1156" y="660"/>
                  <a:pt x="1561" y="125"/>
                </a:cubicBezTo>
                <a:cubicBezTo>
                  <a:pt x="1584" y="89"/>
                  <a:pt x="1572" y="41"/>
                  <a:pt x="1549" y="17"/>
                </a:cubicBezTo>
                <a:cubicBezTo>
                  <a:pt x="1533" y="7"/>
                  <a:pt x="1514" y="1"/>
                  <a:pt x="14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1298288" y="297291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6405519" y="2271497"/>
            <a:ext cx="1197495" cy="1199703"/>
          </a:xfrm>
          <a:custGeom>
            <a:avLst/>
            <a:gdLst/>
            <a:ahLst/>
            <a:cxnLst/>
            <a:rect l="l" t="t" r="r" b="b"/>
            <a:pathLst>
              <a:path w="6942" h="6955" extrusionOk="0">
                <a:moveTo>
                  <a:pt x="3477" y="1"/>
                </a:moveTo>
                <a:cubicBezTo>
                  <a:pt x="1548" y="1"/>
                  <a:pt x="0" y="1561"/>
                  <a:pt x="0" y="3478"/>
                </a:cubicBezTo>
                <a:cubicBezTo>
                  <a:pt x="0" y="5394"/>
                  <a:pt x="1548" y="6954"/>
                  <a:pt x="3477" y="6954"/>
                </a:cubicBezTo>
                <a:cubicBezTo>
                  <a:pt x="5394" y="6954"/>
                  <a:pt x="6942" y="5394"/>
                  <a:pt x="6942" y="3478"/>
                </a:cubicBezTo>
                <a:cubicBezTo>
                  <a:pt x="6942" y="1561"/>
                  <a:pt x="5394" y="1"/>
                  <a:pt x="347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3"/>
          <p:cNvSpPr/>
          <p:nvPr/>
        </p:nvSpPr>
        <p:spPr>
          <a:xfrm>
            <a:off x="6393098" y="2259250"/>
            <a:ext cx="1224405" cy="1224197"/>
          </a:xfrm>
          <a:custGeom>
            <a:avLst/>
            <a:gdLst/>
            <a:ahLst/>
            <a:cxnLst/>
            <a:rect l="l" t="t" r="r" b="b"/>
            <a:pathLst>
              <a:path w="7098" h="7097" extrusionOk="0">
                <a:moveTo>
                  <a:pt x="3549" y="143"/>
                </a:moveTo>
                <a:cubicBezTo>
                  <a:pt x="5418" y="143"/>
                  <a:pt x="6942" y="1679"/>
                  <a:pt x="6942" y="3549"/>
                </a:cubicBezTo>
                <a:cubicBezTo>
                  <a:pt x="6942" y="5418"/>
                  <a:pt x="5418" y="6942"/>
                  <a:pt x="3549" y="6942"/>
                </a:cubicBezTo>
                <a:cubicBezTo>
                  <a:pt x="1668" y="6942"/>
                  <a:pt x="144" y="5418"/>
                  <a:pt x="144" y="3549"/>
                </a:cubicBezTo>
                <a:cubicBezTo>
                  <a:pt x="144" y="1679"/>
                  <a:pt x="1668" y="143"/>
                  <a:pt x="3549" y="143"/>
                </a:cubicBezTo>
                <a:close/>
                <a:moveTo>
                  <a:pt x="3549" y="0"/>
                </a:moveTo>
                <a:cubicBezTo>
                  <a:pt x="1584" y="0"/>
                  <a:pt x="1" y="1596"/>
                  <a:pt x="1" y="3549"/>
                </a:cubicBezTo>
                <a:cubicBezTo>
                  <a:pt x="1" y="5501"/>
                  <a:pt x="1584" y="7097"/>
                  <a:pt x="3549" y="7097"/>
                </a:cubicBezTo>
                <a:cubicBezTo>
                  <a:pt x="5502" y="7097"/>
                  <a:pt x="7097" y="5501"/>
                  <a:pt x="7097" y="3549"/>
                </a:cubicBezTo>
                <a:cubicBezTo>
                  <a:pt x="7097" y="1596"/>
                  <a:pt x="5502" y="0"/>
                  <a:pt x="3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3"/>
          <p:cNvSpPr/>
          <p:nvPr/>
        </p:nvSpPr>
        <p:spPr>
          <a:xfrm>
            <a:off x="6793645" y="2450202"/>
            <a:ext cx="573218" cy="840223"/>
          </a:xfrm>
          <a:custGeom>
            <a:avLst/>
            <a:gdLst/>
            <a:ahLst/>
            <a:cxnLst/>
            <a:rect l="l" t="t" r="r" b="b"/>
            <a:pathLst>
              <a:path w="3323" h="4871" extrusionOk="0">
                <a:moveTo>
                  <a:pt x="1" y="1"/>
                </a:moveTo>
                <a:lnTo>
                  <a:pt x="1" y="4870"/>
                </a:lnTo>
                <a:lnTo>
                  <a:pt x="3323" y="24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"/>
          <p:cNvSpPr/>
          <p:nvPr/>
        </p:nvSpPr>
        <p:spPr>
          <a:xfrm>
            <a:off x="6781397" y="2438472"/>
            <a:ext cx="597713" cy="866270"/>
          </a:xfrm>
          <a:custGeom>
            <a:avLst/>
            <a:gdLst/>
            <a:ahLst/>
            <a:cxnLst/>
            <a:rect l="l" t="t" r="r" b="b"/>
            <a:pathLst>
              <a:path w="3465" h="5022" extrusionOk="0">
                <a:moveTo>
                  <a:pt x="143" y="224"/>
                </a:moveTo>
                <a:lnTo>
                  <a:pt x="3263" y="2510"/>
                </a:lnTo>
                <a:lnTo>
                  <a:pt x="143" y="4796"/>
                </a:lnTo>
                <a:lnTo>
                  <a:pt x="143" y="224"/>
                </a:lnTo>
                <a:close/>
                <a:moveTo>
                  <a:pt x="76" y="0"/>
                </a:moveTo>
                <a:cubicBezTo>
                  <a:pt x="63" y="0"/>
                  <a:pt x="48" y="3"/>
                  <a:pt x="36" y="9"/>
                </a:cubicBezTo>
                <a:cubicBezTo>
                  <a:pt x="12" y="21"/>
                  <a:pt x="0" y="45"/>
                  <a:pt x="0" y="69"/>
                </a:cubicBezTo>
                <a:lnTo>
                  <a:pt x="0" y="4938"/>
                </a:lnTo>
                <a:cubicBezTo>
                  <a:pt x="0" y="4974"/>
                  <a:pt x="12" y="4998"/>
                  <a:pt x="36" y="5010"/>
                </a:cubicBezTo>
                <a:cubicBezTo>
                  <a:pt x="48" y="5010"/>
                  <a:pt x="60" y="5022"/>
                  <a:pt x="72" y="5022"/>
                </a:cubicBezTo>
                <a:cubicBezTo>
                  <a:pt x="84" y="5022"/>
                  <a:pt x="95" y="5010"/>
                  <a:pt x="107" y="4998"/>
                </a:cubicBezTo>
                <a:lnTo>
                  <a:pt x="3441" y="2569"/>
                </a:lnTo>
                <a:cubicBezTo>
                  <a:pt x="3453" y="2557"/>
                  <a:pt x="3465" y="2533"/>
                  <a:pt x="3465" y="2510"/>
                </a:cubicBezTo>
                <a:cubicBezTo>
                  <a:pt x="3465" y="2486"/>
                  <a:pt x="3453" y="2462"/>
                  <a:pt x="3441" y="2450"/>
                </a:cubicBezTo>
                <a:lnTo>
                  <a:pt x="107" y="9"/>
                </a:lnTo>
                <a:cubicBezTo>
                  <a:pt x="101" y="3"/>
                  <a:pt x="90" y="0"/>
                  <a:pt x="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235246" y="2446925"/>
            <a:ext cx="260993" cy="759323"/>
          </a:xfrm>
          <a:custGeom>
            <a:avLst/>
            <a:gdLst/>
            <a:ahLst/>
            <a:cxnLst/>
            <a:rect l="l" t="t" r="r" b="b"/>
            <a:pathLst>
              <a:path w="1513" h="4402" extrusionOk="0">
                <a:moveTo>
                  <a:pt x="89" y="1"/>
                </a:moveTo>
                <a:cubicBezTo>
                  <a:pt x="64" y="1"/>
                  <a:pt x="39" y="9"/>
                  <a:pt x="24" y="32"/>
                </a:cubicBezTo>
                <a:cubicBezTo>
                  <a:pt x="1" y="67"/>
                  <a:pt x="12" y="115"/>
                  <a:pt x="48" y="139"/>
                </a:cubicBezTo>
                <a:cubicBezTo>
                  <a:pt x="870" y="639"/>
                  <a:pt x="1370" y="1496"/>
                  <a:pt x="1370" y="2461"/>
                </a:cubicBezTo>
                <a:cubicBezTo>
                  <a:pt x="1370" y="3127"/>
                  <a:pt x="1120" y="3770"/>
                  <a:pt x="667" y="4270"/>
                </a:cubicBezTo>
                <a:cubicBezTo>
                  <a:pt x="643" y="4306"/>
                  <a:pt x="643" y="4354"/>
                  <a:pt x="667" y="4377"/>
                </a:cubicBezTo>
                <a:cubicBezTo>
                  <a:pt x="691" y="4389"/>
                  <a:pt x="703" y="4401"/>
                  <a:pt x="727" y="4401"/>
                </a:cubicBezTo>
                <a:cubicBezTo>
                  <a:pt x="739" y="4401"/>
                  <a:pt x="763" y="4389"/>
                  <a:pt x="774" y="4377"/>
                </a:cubicBezTo>
                <a:cubicBezTo>
                  <a:pt x="1251" y="3854"/>
                  <a:pt x="1513" y="3163"/>
                  <a:pt x="1513" y="2461"/>
                </a:cubicBezTo>
                <a:cubicBezTo>
                  <a:pt x="1513" y="1449"/>
                  <a:pt x="1001" y="532"/>
                  <a:pt x="131" y="8"/>
                </a:cubicBezTo>
                <a:cubicBezTo>
                  <a:pt x="118" y="3"/>
                  <a:pt x="104" y="1"/>
                  <a:pt x="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"/>
          <p:cNvSpPr/>
          <p:nvPr/>
        </p:nvSpPr>
        <p:spPr>
          <a:xfrm>
            <a:off x="8672657" y="3350942"/>
            <a:ext cx="299361" cy="322522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3225300" y="2577925"/>
            <a:ext cx="4349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3" name="Google Shape;15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54" name="Google Shape;154;p3"/>
          <p:cNvSpPr txBox="1">
            <a:spLocks noGrp="1"/>
          </p:cNvSpPr>
          <p:nvPr>
            <p:ph type="subTitle" idx="1"/>
          </p:nvPr>
        </p:nvSpPr>
        <p:spPr>
          <a:xfrm>
            <a:off x="3225300" y="3236700"/>
            <a:ext cx="30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"/>
          <p:cNvSpPr txBox="1">
            <a:spLocks noGrp="1"/>
          </p:cNvSpPr>
          <p:nvPr>
            <p:ph type="title" idx="2" hasCustomPrompt="1"/>
          </p:nvPr>
        </p:nvSpPr>
        <p:spPr>
          <a:xfrm>
            <a:off x="3225300" y="1880900"/>
            <a:ext cx="369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SECTION_TITLE_AND_DESCRIPTION_2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2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00" name="Google Shape;600;p2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5" name="Google Shape;605;p2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22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09" name="Google Shape;609;p22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0" name="Google Shape;610;p2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11" name="Google Shape;611;p2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4" name="Google Shape;624;p22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2"/>
          <p:cNvGrpSpPr/>
          <p:nvPr/>
        </p:nvGrpSpPr>
        <p:grpSpPr>
          <a:xfrm>
            <a:off x="4815674" y="1380150"/>
            <a:ext cx="3615093" cy="2964328"/>
            <a:chOff x="956924" y="1380150"/>
            <a:chExt cx="3615093" cy="2964328"/>
          </a:xfrm>
        </p:grpSpPr>
        <p:sp>
          <p:nvSpPr>
            <p:cNvPr id="632" name="Google Shape;632;p22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2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34" name="Google Shape;634;p22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2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2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2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2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2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2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2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2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2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2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2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7" name="Google Shape;647;p22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4335560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22"/>
          <p:cNvSpPr txBox="1">
            <a:spLocks noGrp="1"/>
          </p:cNvSpPr>
          <p:nvPr>
            <p:ph type="title"/>
          </p:nvPr>
        </p:nvSpPr>
        <p:spPr>
          <a:xfrm>
            <a:off x="713225" y="58865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2"/>
          <p:cNvSpPr txBox="1">
            <a:spLocks noGrp="1"/>
          </p:cNvSpPr>
          <p:nvPr>
            <p:ph type="title" idx="2"/>
          </p:nvPr>
        </p:nvSpPr>
        <p:spPr>
          <a:xfrm>
            <a:off x="1243820" y="306698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6" name="Google Shape;656;p22"/>
          <p:cNvSpPr txBox="1">
            <a:spLocks noGrp="1"/>
          </p:cNvSpPr>
          <p:nvPr>
            <p:ph type="subTitle" idx="1"/>
          </p:nvPr>
        </p:nvSpPr>
        <p:spPr>
          <a:xfrm>
            <a:off x="1243820" y="3375300"/>
            <a:ext cx="25539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7" name="Google Shape;657;p22"/>
          <p:cNvSpPr txBox="1">
            <a:spLocks noGrp="1"/>
          </p:cNvSpPr>
          <p:nvPr>
            <p:ph type="title" idx="3"/>
          </p:nvPr>
        </p:nvSpPr>
        <p:spPr>
          <a:xfrm>
            <a:off x="5346270" y="3066983"/>
            <a:ext cx="25539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8" name="Google Shape;658;p22"/>
          <p:cNvSpPr txBox="1">
            <a:spLocks noGrp="1"/>
          </p:cNvSpPr>
          <p:nvPr>
            <p:ph type="subTitle" idx="4"/>
          </p:nvPr>
        </p:nvSpPr>
        <p:spPr>
          <a:xfrm>
            <a:off x="5346270" y="3375300"/>
            <a:ext cx="25539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23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661" name="Google Shape;661;p23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662" name="Google Shape;662;p23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3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3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3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6" name="Google Shape;666;p23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670" name="Google Shape;670;p23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23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672" name="Google Shape;672;p23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5" name="Google Shape;685;p23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23"/>
          <p:cNvSpPr/>
          <p:nvPr/>
        </p:nvSpPr>
        <p:spPr>
          <a:xfrm>
            <a:off x="2029654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1273425" y="2249125"/>
            <a:ext cx="25818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52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2" name="Google Shape;692;p23"/>
          <p:cNvSpPr txBox="1">
            <a:spLocks noGrp="1"/>
          </p:cNvSpPr>
          <p:nvPr>
            <p:ph type="subTitle" idx="1"/>
          </p:nvPr>
        </p:nvSpPr>
        <p:spPr>
          <a:xfrm>
            <a:off x="4572000" y="1489800"/>
            <a:ext cx="3726600" cy="11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3" name="Google Shape;693;p23"/>
          <p:cNvSpPr txBox="1"/>
          <p:nvPr/>
        </p:nvSpPr>
        <p:spPr>
          <a:xfrm>
            <a:off x="4572000" y="2829091"/>
            <a:ext cx="3858900" cy="9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loo 2"/>
                <a:ea typeface="Baloo 2"/>
                <a:cs typeface="Baloo 2"/>
                <a:sym typeface="Baloo 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Stories</a:t>
            </a:r>
            <a:endParaRPr sz="1200" b="1">
              <a:solidFill>
                <a:schemeClr val="dk1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_ONLY_1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4"/>
          <p:cNvGrpSpPr/>
          <p:nvPr/>
        </p:nvGrpSpPr>
        <p:grpSpPr>
          <a:xfrm>
            <a:off x="777625" y="373675"/>
            <a:ext cx="3794384" cy="4275159"/>
            <a:chOff x="446439" y="565325"/>
            <a:chExt cx="3794384" cy="4275159"/>
          </a:xfrm>
        </p:grpSpPr>
        <p:sp>
          <p:nvSpPr>
            <p:cNvPr id="696" name="Google Shape;696;p24"/>
            <p:cNvSpPr/>
            <p:nvPr/>
          </p:nvSpPr>
          <p:spPr>
            <a:xfrm>
              <a:off x="446439" y="657450"/>
              <a:ext cx="3792282" cy="4183034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446439" y="565325"/>
              <a:ext cx="3794384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01603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889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70317" y="606974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702" name="Google Shape;702;p24"/>
          <p:cNvSpPr txBox="1">
            <a:spLocks noGrp="1"/>
          </p:cNvSpPr>
          <p:nvPr>
            <p:ph type="title"/>
          </p:nvPr>
        </p:nvSpPr>
        <p:spPr>
          <a:xfrm>
            <a:off x="865508" y="588901"/>
            <a:ext cx="36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1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25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705" name="Google Shape;705;p25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706" name="Google Shape;706;p2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5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1" name="Google Shape;711;p2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5"/>
          <p:cNvSpPr txBox="1">
            <a:spLocks noGrp="1"/>
          </p:cNvSpPr>
          <p:nvPr>
            <p:ph type="title"/>
          </p:nvPr>
        </p:nvSpPr>
        <p:spPr>
          <a:xfrm>
            <a:off x="697475" y="5889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5"/>
          <p:cNvSpPr txBox="1">
            <a:spLocks noGrp="1"/>
          </p:cNvSpPr>
          <p:nvPr>
            <p:ph type="body" idx="1"/>
          </p:nvPr>
        </p:nvSpPr>
        <p:spPr>
          <a:xfrm>
            <a:off x="909125" y="1767887"/>
            <a:ext cx="74061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7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748295" y="874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42344" y="58662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357159" y="4152524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136851" y="18526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" name="Google Shape;720;p25"/>
          <p:cNvGrpSpPr/>
          <p:nvPr/>
        </p:nvGrpSpPr>
        <p:grpSpPr>
          <a:xfrm rot="-3380402">
            <a:off x="7283273" y="2942117"/>
            <a:ext cx="3239089" cy="2443016"/>
            <a:chOff x="1852738" y="206787"/>
            <a:chExt cx="2668014" cy="2012295"/>
          </a:xfrm>
        </p:grpSpPr>
        <p:sp>
          <p:nvSpPr>
            <p:cNvPr id="721" name="Google Shape;721;p25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4"/>
          <p:cNvGrpSpPr/>
          <p:nvPr/>
        </p:nvGrpSpPr>
        <p:grpSpPr>
          <a:xfrm>
            <a:off x="336517" y="150871"/>
            <a:ext cx="8485767" cy="4856559"/>
            <a:chOff x="329117" y="143471"/>
            <a:chExt cx="8485767" cy="4856559"/>
          </a:xfrm>
        </p:grpSpPr>
        <p:grpSp>
          <p:nvGrpSpPr>
            <p:cNvPr id="158" name="Google Shape;158;p4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4"/>
          <p:cNvSpPr txBox="1">
            <a:spLocks noGrp="1"/>
          </p:cNvSpPr>
          <p:nvPr>
            <p:ph type="title"/>
          </p:nvPr>
        </p:nvSpPr>
        <p:spPr>
          <a:xfrm>
            <a:off x="697475" y="589601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"/>
          <p:cNvSpPr txBox="1">
            <a:spLocks noGrp="1"/>
          </p:cNvSpPr>
          <p:nvPr>
            <p:ph type="body" idx="1"/>
          </p:nvPr>
        </p:nvSpPr>
        <p:spPr>
          <a:xfrm>
            <a:off x="909125" y="1162300"/>
            <a:ext cx="7406100" cy="32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ncert One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9" name="Google Shape;169;p4"/>
          <p:cNvSpPr/>
          <p:nvPr/>
        </p:nvSpPr>
        <p:spPr>
          <a:xfrm>
            <a:off x="67218" y="3198757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"/>
          <p:cNvSpPr/>
          <p:nvPr/>
        </p:nvSpPr>
        <p:spPr>
          <a:xfrm>
            <a:off x="586636" y="3879365"/>
            <a:ext cx="253192" cy="271427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"/>
          <p:cNvSpPr/>
          <p:nvPr/>
        </p:nvSpPr>
        <p:spPr>
          <a:xfrm>
            <a:off x="-158698" y="420391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47689" y="1775401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86625" y="2710939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5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76" name="Google Shape;176;p5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77" name="Google Shape;177;p5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" name="Google Shape;181;p5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4806174" y="1380150"/>
            <a:ext cx="3615093" cy="3356090"/>
            <a:chOff x="956924" y="1380150"/>
            <a:chExt cx="3615093" cy="3356090"/>
          </a:xfrm>
        </p:grpSpPr>
        <p:sp>
          <p:nvSpPr>
            <p:cNvPr id="185" name="Google Shape;185;p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" name="Google Shape;186;p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" name="Google Shape;200;p5"/>
            <p:cNvSpPr/>
            <p:nvPr/>
          </p:nvSpPr>
          <p:spPr>
            <a:xfrm>
              <a:off x="956925" y="1380150"/>
              <a:ext cx="3615092" cy="3356090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5"/>
          <p:cNvGrpSpPr/>
          <p:nvPr/>
        </p:nvGrpSpPr>
        <p:grpSpPr>
          <a:xfrm>
            <a:off x="713224" y="1380150"/>
            <a:ext cx="3615093" cy="3356090"/>
            <a:chOff x="956924" y="1380150"/>
            <a:chExt cx="3615093" cy="3356090"/>
          </a:xfrm>
        </p:grpSpPr>
        <p:sp>
          <p:nvSpPr>
            <p:cNvPr id="207" name="Google Shape;207;p5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" name="Google Shape;222;p5"/>
            <p:cNvSpPr/>
            <p:nvPr/>
          </p:nvSpPr>
          <p:spPr>
            <a:xfrm>
              <a:off x="956925" y="1380150"/>
              <a:ext cx="3615092" cy="3356090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544424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5"/>
          <p:cNvSpPr txBox="1">
            <a:spLocks noGrp="1"/>
          </p:cNvSpPr>
          <p:nvPr>
            <p:ph type="body" idx="1"/>
          </p:nvPr>
        </p:nvSpPr>
        <p:spPr>
          <a:xfrm>
            <a:off x="779900" y="1947850"/>
            <a:ext cx="3366300" cy="24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9" name="Google Shape;229;p5"/>
          <p:cNvSpPr txBox="1">
            <a:spLocks noGrp="1"/>
          </p:cNvSpPr>
          <p:nvPr>
            <p:ph type="body" idx="2"/>
          </p:nvPr>
        </p:nvSpPr>
        <p:spPr>
          <a:xfrm>
            <a:off x="5061100" y="1947850"/>
            <a:ext cx="3366300" cy="24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0" name="Google Shape;2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13225" y="58808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title" idx="3"/>
          </p:nvPr>
        </p:nvSpPr>
        <p:spPr>
          <a:xfrm>
            <a:off x="854825" y="1470325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title" idx="4"/>
          </p:nvPr>
        </p:nvSpPr>
        <p:spPr>
          <a:xfrm>
            <a:off x="5123606" y="1465469"/>
            <a:ext cx="2944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48" name="Google Shape;248;p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49" name="Google Shape;249;p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7"/>
          <p:cNvGrpSpPr/>
          <p:nvPr/>
        </p:nvGrpSpPr>
        <p:grpSpPr>
          <a:xfrm>
            <a:off x="713224" y="1380150"/>
            <a:ext cx="3615093" cy="2964328"/>
            <a:chOff x="956924" y="1380150"/>
            <a:chExt cx="3615093" cy="2964328"/>
          </a:xfrm>
        </p:grpSpPr>
        <p:sp>
          <p:nvSpPr>
            <p:cNvPr id="257" name="Google Shape;257;p7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7"/>
            <p:cNvSpPr/>
            <p:nvPr/>
          </p:nvSpPr>
          <p:spPr>
            <a:xfrm>
              <a:off x="956925" y="1380150"/>
              <a:ext cx="3615092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956924" y="1381176"/>
              <a:ext cx="3615092" cy="183518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7"/>
          <p:cNvSpPr txBox="1">
            <a:spLocks noGrp="1"/>
          </p:cNvSpPr>
          <p:nvPr>
            <p:ph type="body" idx="1"/>
          </p:nvPr>
        </p:nvSpPr>
        <p:spPr>
          <a:xfrm>
            <a:off x="5141750" y="2090650"/>
            <a:ext cx="2915400" cy="9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9" name="Google Shape;279;p7"/>
          <p:cNvSpPr/>
          <p:nvPr/>
        </p:nvSpPr>
        <p:spPr>
          <a:xfrm>
            <a:off x="7880460" y="204705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8556689" y="513348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"/>
          <p:cNvSpPr/>
          <p:nvPr/>
        </p:nvSpPr>
        <p:spPr>
          <a:xfrm>
            <a:off x="8098500" y="97984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7"/>
          <p:cNvSpPr/>
          <p:nvPr/>
        </p:nvSpPr>
        <p:spPr>
          <a:xfrm>
            <a:off x="3029310" y="181558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3705539" y="2124223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3481825" y="2883798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 rot="10800000">
            <a:off x="1796636" y="3580073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10800000">
            <a:off x="972910" y="2915495"/>
            <a:ext cx="412236" cy="62576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/>
          <p:nvPr/>
        </p:nvSpPr>
        <p:spPr>
          <a:xfrm rot="10800000">
            <a:off x="1329446" y="2378230"/>
            <a:ext cx="254989" cy="387053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92" name="Google Shape;292;p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" name="Google Shape;297;p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9"/>
          <p:cNvSpPr txBox="1">
            <a:spLocks noGrp="1"/>
          </p:cNvSpPr>
          <p:nvPr>
            <p:ph type="subTitle" idx="1"/>
          </p:nvPr>
        </p:nvSpPr>
        <p:spPr>
          <a:xfrm>
            <a:off x="4787775" y="1617625"/>
            <a:ext cx="32730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Concert One"/>
              <a:buNone/>
              <a:defRPr sz="2100">
                <a:solidFill>
                  <a:schemeClr val="accent3"/>
                </a:solidFill>
                <a:latin typeface="Concert One"/>
                <a:ea typeface="Concert One"/>
                <a:cs typeface="Concert One"/>
                <a:sym typeface="Concert One"/>
              </a:defRPr>
            </a:lvl9pPr>
          </a:lstStyle>
          <a:p>
            <a:endParaRPr/>
          </a:p>
        </p:txBody>
      </p:sp>
      <p:sp>
        <p:nvSpPr>
          <p:cNvPr id="301" name="Google Shape;301;p9"/>
          <p:cNvSpPr txBox="1">
            <a:spLocks noGrp="1"/>
          </p:cNvSpPr>
          <p:nvPr>
            <p:ph type="body" idx="2"/>
          </p:nvPr>
        </p:nvSpPr>
        <p:spPr>
          <a:xfrm>
            <a:off x="4787775" y="2114150"/>
            <a:ext cx="3273000" cy="25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9"/>
          <p:cNvSpPr txBox="1">
            <a:spLocks noGrp="1"/>
          </p:cNvSpPr>
          <p:nvPr>
            <p:ph type="title"/>
          </p:nvPr>
        </p:nvSpPr>
        <p:spPr>
          <a:xfrm>
            <a:off x="697475" y="575845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247705" y="3352582"/>
            <a:ext cx="299362" cy="440740"/>
          </a:xfrm>
          <a:custGeom>
            <a:avLst/>
            <a:gdLst/>
            <a:ahLst/>
            <a:cxnLst/>
            <a:rect l="l" t="t" r="r" b="b"/>
            <a:pathLst>
              <a:path w="3858" h="5680" extrusionOk="0">
                <a:moveTo>
                  <a:pt x="1929" y="0"/>
                </a:moveTo>
                <a:lnTo>
                  <a:pt x="1679" y="941"/>
                </a:lnTo>
                <a:cubicBezTo>
                  <a:pt x="1489" y="1643"/>
                  <a:pt x="1024" y="2238"/>
                  <a:pt x="393" y="2608"/>
                </a:cubicBezTo>
                <a:lnTo>
                  <a:pt x="0" y="2834"/>
                </a:lnTo>
                <a:lnTo>
                  <a:pt x="393" y="3072"/>
                </a:lnTo>
                <a:cubicBezTo>
                  <a:pt x="1024" y="3441"/>
                  <a:pt x="1489" y="4036"/>
                  <a:pt x="1679" y="4739"/>
                </a:cubicBezTo>
                <a:lnTo>
                  <a:pt x="1929" y="5679"/>
                </a:lnTo>
                <a:lnTo>
                  <a:pt x="2179" y="4739"/>
                </a:lnTo>
                <a:cubicBezTo>
                  <a:pt x="2370" y="4036"/>
                  <a:pt x="2834" y="3441"/>
                  <a:pt x="3453" y="3072"/>
                </a:cubicBezTo>
                <a:lnTo>
                  <a:pt x="3858" y="2834"/>
                </a:lnTo>
                <a:lnTo>
                  <a:pt x="3453" y="2608"/>
                </a:lnTo>
                <a:cubicBezTo>
                  <a:pt x="2822" y="2238"/>
                  <a:pt x="2370" y="1643"/>
                  <a:pt x="2179" y="941"/>
                </a:cubicBezTo>
                <a:lnTo>
                  <a:pt x="1929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"/>
          <p:cNvSpPr/>
          <p:nvPr/>
        </p:nvSpPr>
        <p:spPr>
          <a:xfrm>
            <a:off x="1283402" y="3352568"/>
            <a:ext cx="751197" cy="809316"/>
          </a:xfrm>
          <a:custGeom>
            <a:avLst/>
            <a:gdLst/>
            <a:ahLst/>
            <a:cxnLst/>
            <a:rect l="l" t="t" r="r" b="b"/>
            <a:pathLst>
              <a:path w="9681" h="10430" extrusionOk="0">
                <a:moveTo>
                  <a:pt x="4846" y="0"/>
                </a:moveTo>
                <a:lnTo>
                  <a:pt x="4108" y="2179"/>
                </a:lnTo>
                <a:cubicBezTo>
                  <a:pt x="3763" y="3227"/>
                  <a:pt x="2965" y="4060"/>
                  <a:pt x="1941" y="4465"/>
                </a:cubicBezTo>
                <a:lnTo>
                  <a:pt x="0" y="5215"/>
                </a:lnTo>
                <a:lnTo>
                  <a:pt x="1941" y="5965"/>
                </a:lnTo>
                <a:cubicBezTo>
                  <a:pt x="2965" y="6370"/>
                  <a:pt x="3763" y="7203"/>
                  <a:pt x="4108" y="8251"/>
                </a:cubicBezTo>
                <a:lnTo>
                  <a:pt x="4846" y="10430"/>
                </a:lnTo>
                <a:lnTo>
                  <a:pt x="5573" y="8251"/>
                </a:lnTo>
                <a:cubicBezTo>
                  <a:pt x="5930" y="7203"/>
                  <a:pt x="6727" y="6370"/>
                  <a:pt x="7751" y="5965"/>
                </a:cubicBezTo>
                <a:lnTo>
                  <a:pt x="9680" y="5215"/>
                </a:lnTo>
                <a:lnTo>
                  <a:pt x="7751" y="4465"/>
                </a:lnTo>
                <a:cubicBezTo>
                  <a:pt x="6727" y="4060"/>
                  <a:pt x="5930" y="3227"/>
                  <a:pt x="5573" y="2179"/>
                </a:cubicBezTo>
                <a:lnTo>
                  <a:pt x="4846" y="0"/>
                </a:ln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162303" y="1055606"/>
            <a:ext cx="341030" cy="366792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872239" y="1592726"/>
            <a:ext cx="450905" cy="485124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9"/>
          <p:cNvSpPr/>
          <p:nvPr/>
        </p:nvSpPr>
        <p:spPr>
          <a:xfrm>
            <a:off x="1110525" y="2864764"/>
            <a:ext cx="172882" cy="262426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4572000" y="360051"/>
            <a:ext cx="3858900" cy="18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APPMOB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CATCHAPP</a:t>
            </a:r>
            <a:endParaRPr/>
          </a:p>
        </p:txBody>
      </p:sp>
      <p:sp>
        <p:nvSpPr>
          <p:cNvPr id="733" name="Google Shape;733;p26"/>
          <p:cNvSpPr txBox="1">
            <a:spLocks noGrp="1"/>
          </p:cNvSpPr>
          <p:nvPr>
            <p:ph type="subTitle" idx="1"/>
          </p:nvPr>
        </p:nvSpPr>
        <p:spPr>
          <a:xfrm>
            <a:off x="2168850" y="3321325"/>
            <a:ext cx="480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 HARIRI Ahmad, CHARPENTREAU Alexis, MOROUCHE Lina, PERIDY Louise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Groupe 209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7"/>
          <p:cNvSpPr txBox="1">
            <a:spLocks noGrp="1"/>
          </p:cNvSpPr>
          <p:nvPr>
            <p:ph type="title"/>
          </p:nvPr>
        </p:nvSpPr>
        <p:spPr>
          <a:xfrm>
            <a:off x="713225" y="508469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APPLI</a:t>
            </a:r>
            <a:endParaRPr/>
          </a:p>
        </p:txBody>
      </p:sp>
      <p:pic>
        <p:nvPicPr>
          <p:cNvPr id="739" name="Google Shape;7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1331100"/>
            <a:ext cx="4858550" cy="351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775" y="1228000"/>
            <a:ext cx="1672875" cy="36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27"/>
          <p:cNvSpPr/>
          <p:nvPr/>
        </p:nvSpPr>
        <p:spPr>
          <a:xfrm>
            <a:off x="3756088" y="4067200"/>
            <a:ext cx="549900" cy="513600"/>
          </a:xfrm>
          <a:prstGeom prst="ellipse">
            <a:avLst/>
          </a:prstGeom>
          <a:solidFill>
            <a:srgbClr val="FF6B6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7"/>
          <p:cNvSpPr/>
          <p:nvPr/>
        </p:nvSpPr>
        <p:spPr>
          <a:xfrm>
            <a:off x="3108938" y="4030275"/>
            <a:ext cx="549900" cy="513600"/>
          </a:xfrm>
          <a:prstGeom prst="ellipse">
            <a:avLst/>
          </a:prstGeom>
          <a:solidFill>
            <a:srgbClr val="F8BA8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8BA89"/>
              </a:solidFill>
              <a:highlight>
                <a:srgbClr val="F8BA89"/>
              </a:highlight>
            </a:endParaRPr>
          </a:p>
        </p:txBody>
      </p:sp>
      <p:sp>
        <p:nvSpPr>
          <p:cNvPr id="743" name="Google Shape;743;p27"/>
          <p:cNvSpPr/>
          <p:nvPr/>
        </p:nvSpPr>
        <p:spPr>
          <a:xfrm>
            <a:off x="4502863" y="4067200"/>
            <a:ext cx="549900" cy="513600"/>
          </a:xfrm>
          <a:prstGeom prst="ellipse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4" name="Google Shape;74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638" y="3985447"/>
            <a:ext cx="549900" cy="642966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27"/>
          <p:cNvSpPr txBox="1">
            <a:spLocks noGrp="1"/>
          </p:cNvSpPr>
          <p:nvPr>
            <p:ph type="body" idx="1"/>
          </p:nvPr>
        </p:nvSpPr>
        <p:spPr>
          <a:xfrm>
            <a:off x="3715650" y="3496325"/>
            <a:ext cx="1712700" cy="3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b="1"/>
              <a:t>Charte graphique</a:t>
            </a:r>
            <a:endParaRPr sz="1400" b="1"/>
          </a:p>
        </p:txBody>
      </p:sp>
      <p:sp>
        <p:nvSpPr>
          <p:cNvPr id="746" name="Google Shape;746;p27"/>
          <p:cNvSpPr txBox="1">
            <a:spLocks noGrp="1"/>
          </p:cNvSpPr>
          <p:nvPr>
            <p:ph type="body" idx="1"/>
          </p:nvPr>
        </p:nvSpPr>
        <p:spPr>
          <a:xfrm>
            <a:off x="2312375" y="1331100"/>
            <a:ext cx="4519200" cy="20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Nom de l’application : CatChapp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Objectif : Pour tous les fans de chat, sortir et en répertorier le plus possible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Technologies utilisées : React-Native et Firebase</a:t>
            </a:r>
            <a:endParaRPr sz="150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Design : très mignon, volontairement kawai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747" name="Google Shape;74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8400" y="947675"/>
            <a:ext cx="665325" cy="3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0850" y="1227900"/>
            <a:ext cx="1672876" cy="3621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8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SPLASH, LA CONNEXION ET L’INSCRIPTION</a:t>
            </a:r>
            <a:endParaRPr/>
          </a:p>
        </p:txBody>
      </p:sp>
      <p:cxnSp>
        <p:nvCxnSpPr>
          <p:cNvPr id="754" name="Google Shape;754;p28"/>
          <p:cNvCxnSpPr/>
          <p:nvPr/>
        </p:nvCxnSpPr>
        <p:spPr>
          <a:xfrm rot="10800000">
            <a:off x="1199100" y="4660100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28"/>
          <p:cNvCxnSpPr/>
          <p:nvPr/>
        </p:nvCxnSpPr>
        <p:spPr>
          <a:xfrm rot="10800000">
            <a:off x="1199100" y="1309725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56" name="Google Shape;756;p28"/>
          <p:cNvPicPr preferRelativeResize="0"/>
          <p:nvPr/>
        </p:nvPicPr>
        <p:blipFill rotWithShape="1">
          <a:blip r:embed="rId3">
            <a:alphaModFix/>
          </a:blip>
          <a:srcRect b="-4004"/>
          <a:stretch/>
        </p:blipFill>
        <p:spPr>
          <a:xfrm>
            <a:off x="2942063" y="1382475"/>
            <a:ext cx="1528375" cy="3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28"/>
          <p:cNvPicPr preferRelativeResize="0"/>
          <p:nvPr/>
        </p:nvPicPr>
        <p:blipFill rotWithShape="1">
          <a:blip r:embed="rId4">
            <a:alphaModFix/>
          </a:blip>
          <a:srcRect l="-5462"/>
          <a:stretch/>
        </p:blipFill>
        <p:spPr>
          <a:xfrm>
            <a:off x="1122896" y="1382476"/>
            <a:ext cx="1465500" cy="15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175" y="1398575"/>
            <a:ext cx="1465501" cy="31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9400" y="1398575"/>
            <a:ext cx="1465501" cy="31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9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GESTION DES PHOTOS</a:t>
            </a:r>
            <a:endParaRPr/>
          </a:p>
        </p:txBody>
      </p:sp>
      <p:cxnSp>
        <p:nvCxnSpPr>
          <p:cNvPr id="765" name="Google Shape;765;p29"/>
          <p:cNvCxnSpPr/>
          <p:nvPr/>
        </p:nvCxnSpPr>
        <p:spPr>
          <a:xfrm rot="10800000">
            <a:off x="1199100" y="4457550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29"/>
          <p:cNvCxnSpPr/>
          <p:nvPr/>
        </p:nvCxnSpPr>
        <p:spPr>
          <a:xfrm rot="10800000">
            <a:off x="1199100" y="1309725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7" name="Google Shape;7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024" y="1487425"/>
            <a:ext cx="1289850" cy="279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200" y="1487438"/>
            <a:ext cx="1289850" cy="279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425" y="1488451"/>
            <a:ext cx="1289850" cy="279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0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NOTRE CODE</a:t>
            </a:r>
            <a:endParaRPr/>
          </a:p>
        </p:txBody>
      </p:sp>
      <p:cxnSp>
        <p:nvCxnSpPr>
          <p:cNvPr id="775" name="Google Shape;775;p30"/>
          <p:cNvCxnSpPr/>
          <p:nvPr/>
        </p:nvCxnSpPr>
        <p:spPr>
          <a:xfrm rot="10800000">
            <a:off x="1199100" y="4457550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30"/>
          <p:cNvCxnSpPr/>
          <p:nvPr/>
        </p:nvCxnSpPr>
        <p:spPr>
          <a:xfrm rot="10800000">
            <a:off x="1199100" y="1309725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77" name="Google Shape;777;p30"/>
          <p:cNvPicPr preferRelativeResize="0"/>
          <p:nvPr/>
        </p:nvPicPr>
        <p:blipFill rotWithShape="1">
          <a:blip r:embed="rId3">
            <a:alphaModFix/>
          </a:blip>
          <a:srcRect l="6591" r="3115"/>
          <a:stretch/>
        </p:blipFill>
        <p:spPr>
          <a:xfrm>
            <a:off x="6637452" y="3089000"/>
            <a:ext cx="1307450" cy="12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687" y="1458670"/>
            <a:ext cx="1316975" cy="42965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0"/>
          <p:cNvSpPr txBox="1">
            <a:spLocks noGrp="1"/>
          </p:cNvSpPr>
          <p:nvPr>
            <p:ph type="body" idx="4294967295"/>
          </p:nvPr>
        </p:nvSpPr>
        <p:spPr>
          <a:xfrm>
            <a:off x="2655125" y="1714350"/>
            <a:ext cx="38340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/>
              <a:t>Utilisation de components</a:t>
            </a:r>
            <a:endParaRPr sz="1500"/>
          </a:p>
          <a:p>
            <a:pPr marL="457200" lvl="0" indent="-3238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Routes dans App.js </a:t>
            </a:r>
            <a:endParaRPr sz="1500"/>
          </a:p>
          <a:p>
            <a:pPr marL="457200" lvl="0" indent="-3238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Boutons qui mènent aux différentes pages dans l’accueil</a:t>
            </a:r>
            <a:endParaRPr sz="1500"/>
          </a:p>
          <a:p>
            <a:pPr marL="457200" lvl="0" indent="-3238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Configuration de Firebase via un fichier config.js</a:t>
            </a:r>
            <a:endParaRPr sz="1500"/>
          </a:p>
        </p:txBody>
      </p:sp>
      <p:pic>
        <p:nvPicPr>
          <p:cNvPr id="780" name="Google Shape;7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9100" y="1393575"/>
            <a:ext cx="1449550" cy="2936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7925" y="1868800"/>
            <a:ext cx="1316975" cy="124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1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FIREBASE</a:t>
            </a:r>
            <a:endParaRPr/>
          </a:p>
        </p:txBody>
      </p:sp>
      <p:cxnSp>
        <p:nvCxnSpPr>
          <p:cNvPr id="787" name="Google Shape;787;p31"/>
          <p:cNvCxnSpPr/>
          <p:nvPr/>
        </p:nvCxnSpPr>
        <p:spPr>
          <a:xfrm rot="10800000">
            <a:off x="1199100" y="4457550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8" name="Google Shape;788;p31"/>
          <p:cNvCxnSpPr/>
          <p:nvPr/>
        </p:nvCxnSpPr>
        <p:spPr>
          <a:xfrm rot="10800000">
            <a:off x="1199100" y="1309725"/>
            <a:ext cx="6745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89" name="Google Shape;789;p31"/>
          <p:cNvPicPr preferRelativeResize="0"/>
          <p:nvPr/>
        </p:nvPicPr>
        <p:blipFill rotWithShape="1">
          <a:blip r:embed="rId3">
            <a:alphaModFix/>
          </a:blip>
          <a:srcRect b="6550"/>
          <a:stretch/>
        </p:blipFill>
        <p:spPr>
          <a:xfrm>
            <a:off x="3357638" y="1469163"/>
            <a:ext cx="2428975" cy="642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31"/>
          <p:cNvPicPr preferRelativeResize="0"/>
          <p:nvPr/>
        </p:nvPicPr>
        <p:blipFill rotWithShape="1">
          <a:blip r:embed="rId4">
            <a:alphaModFix/>
          </a:blip>
          <a:srcRect b="24437"/>
          <a:stretch/>
        </p:blipFill>
        <p:spPr>
          <a:xfrm>
            <a:off x="2252775" y="2314275"/>
            <a:ext cx="4638700" cy="77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0225" y="3216300"/>
            <a:ext cx="2483558" cy="10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2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L’ORGANISATION</a:t>
            </a:r>
            <a:endParaRPr sz="3200"/>
          </a:p>
        </p:txBody>
      </p:sp>
      <p:sp>
        <p:nvSpPr>
          <p:cNvPr id="797" name="Google Shape;797;p32"/>
          <p:cNvSpPr txBox="1">
            <a:spLocks noGrp="1"/>
          </p:cNvSpPr>
          <p:nvPr>
            <p:ph type="title"/>
          </p:nvPr>
        </p:nvSpPr>
        <p:spPr>
          <a:xfrm>
            <a:off x="1767017" y="1438325"/>
            <a:ext cx="1428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OUTILS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98" name="Google Shape;798;p32"/>
          <p:cNvSpPr txBox="1">
            <a:spLocks noGrp="1"/>
          </p:cNvSpPr>
          <p:nvPr>
            <p:ph type="title"/>
          </p:nvPr>
        </p:nvSpPr>
        <p:spPr>
          <a:xfrm>
            <a:off x="5944992" y="1438650"/>
            <a:ext cx="1428300" cy="4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DIFFICULTÉS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799" name="Google Shape;799;p32"/>
          <p:cNvCxnSpPr/>
          <p:nvPr/>
        </p:nvCxnSpPr>
        <p:spPr>
          <a:xfrm>
            <a:off x="4572000" y="1707775"/>
            <a:ext cx="0" cy="272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0" name="Google Shape;8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72" y="2020422"/>
            <a:ext cx="589073" cy="663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675" y="2940263"/>
            <a:ext cx="589075" cy="5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6225" y="2146500"/>
            <a:ext cx="2164550" cy="4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2718" y="3009357"/>
            <a:ext cx="2164548" cy="4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32"/>
          <p:cNvSpPr txBox="1">
            <a:spLocks noGrp="1"/>
          </p:cNvSpPr>
          <p:nvPr>
            <p:ph type="body" idx="4294967295"/>
          </p:nvPr>
        </p:nvSpPr>
        <p:spPr>
          <a:xfrm>
            <a:off x="4742150" y="1747775"/>
            <a:ext cx="38340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Au niveau global :</a:t>
            </a:r>
            <a:endParaRPr sz="1500"/>
          </a:p>
          <a:p>
            <a:pPr marL="457200" lvl="0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Char char="★"/>
            </a:pPr>
            <a:r>
              <a:rPr lang="en" sz="1500"/>
              <a:t>Organisation de l’IUT</a:t>
            </a:r>
            <a:endParaRPr sz="1500"/>
          </a:p>
          <a:p>
            <a: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Découverte d’un tout nouveau langage</a:t>
            </a:r>
            <a:endParaRPr sz="1500"/>
          </a:p>
          <a:p>
            <a: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Quantité de travail</a:t>
            </a:r>
            <a:endParaRPr sz="15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Au niveau du code :</a:t>
            </a:r>
            <a:endParaRPr sz="1500"/>
          </a:p>
          <a:p>
            <a:pPr marL="457200" lvl="0" indent="-32385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Gestion de Firebase</a:t>
            </a:r>
            <a:endParaRPr sz="1500"/>
          </a:p>
          <a:p>
            <a: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lang="en" sz="1500"/>
              <a:t>Installation des dépendances</a:t>
            </a:r>
            <a:endParaRPr sz="1500"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ctr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  <p:pic>
        <p:nvPicPr>
          <p:cNvPr id="805" name="Google Shape;80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718" y="3785600"/>
            <a:ext cx="668982" cy="76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2"/>
          <p:cNvSpPr txBox="1">
            <a:spLocks noGrp="1"/>
          </p:cNvSpPr>
          <p:nvPr>
            <p:ph type="body" idx="4294967295"/>
          </p:nvPr>
        </p:nvSpPr>
        <p:spPr>
          <a:xfrm>
            <a:off x="840675" y="3875125"/>
            <a:ext cx="33090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en" sz="1500">
                <a:highlight>
                  <a:schemeClr val="dk2"/>
                </a:highlight>
              </a:rPr>
              <a:t>Stack Overflow</a:t>
            </a:r>
            <a:endParaRPr sz="15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3"/>
          <p:cNvSpPr txBox="1">
            <a:spLocks noGrp="1"/>
          </p:cNvSpPr>
          <p:nvPr>
            <p:ph type="title"/>
          </p:nvPr>
        </p:nvSpPr>
        <p:spPr>
          <a:xfrm>
            <a:off x="2316750" y="1695400"/>
            <a:ext cx="451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MERCI POUR VOTRE ÉCOUTE :)</a:t>
            </a:r>
            <a:endParaRPr sz="4700"/>
          </a:p>
        </p:txBody>
      </p:sp>
      <p:grpSp>
        <p:nvGrpSpPr>
          <p:cNvPr id="812" name="Google Shape;812;p33"/>
          <p:cNvGrpSpPr/>
          <p:nvPr/>
        </p:nvGrpSpPr>
        <p:grpSpPr>
          <a:xfrm>
            <a:off x="8122940" y="647781"/>
            <a:ext cx="1160841" cy="1690861"/>
            <a:chOff x="8122940" y="647781"/>
            <a:chExt cx="1160841" cy="1690861"/>
          </a:xfrm>
        </p:grpSpPr>
        <p:sp>
          <p:nvSpPr>
            <p:cNvPr id="813" name="Google Shape;813;p33"/>
            <p:cNvSpPr/>
            <p:nvPr/>
          </p:nvSpPr>
          <p:spPr>
            <a:xfrm>
              <a:off x="8334813" y="1543289"/>
              <a:ext cx="172882" cy="262426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8822286" y="2067215"/>
              <a:ext cx="253192" cy="271427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8122940" y="647781"/>
              <a:ext cx="341030" cy="366792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8832877" y="1184901"/>
              <a:ext cx="450905" cy="485124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3"/>
          <p:cNvGrpSpPr/>
          <p:nvPr/>
        </p:nvGrpSpPr>
        <p:grpSpPr>
          <a:xfrm>
            <a:off x="-188599" y="2986652"/>
            <a:ext cx="1430151" cy="2102346"/>
            <a:chOff x="-188599" y="2986652"/>
            <a:chExt cx="1430151" cy="2102346"/>
          </a:xfrm>
        </p:grpSpPr>
        <p:sp>
          <p:nvSpPr>
            <p:cNvPr id="818" name="Google Shape;818;p33"/>
            <p:cNvSpPr/>
            <p:nvPr/>
          </p:nvSpPr>
          <p:spPr>
            <a:xfrm rot="10800000">
              <a:off x="763170" y="3649273"/>
              <a:ext cx="214952" cy="326287"/>
            </a:xfrm>
            <a:custGeom>
              <a:avLst/>
              <a:gdLst/>
              <a:ahLst/>
              <a:cxnLst/>
              <a:rect l="l" t="t" r="r" b="b"/>
              <a:pathLst>
                <a:path w="2228" h="3382" extrusionOk="0">
                  <a:moveTo>
                    <a:pt x="1168" y="0"/>
                  </a:moveTo>
                  <a:lnTo>
                    <a:pt x="1049" y="405"/>
                  </a:lnTo>
                  <a:cubicBezTo>
                    <a:pt x="894" y="917"/>
                    <a:pt x="572" y="1334"/>
                    <a:pt x="144" y="1584"/>
                  </a:cubicBezTo>
                  <a:lnTo>
                    <a:pt x="1" y="1655"/>
                  </a:lnTo>
                  <a:lnTo>
                    <a:pt x="144" y="1751"/>
                  </a:lnTo>
                  <a:cubicBezTo>
                    <a:pt x="560" y="2013"/>
                    <a:pt x="858" y="2453"/>
                    <a:pt x="977" y="2965"/>
                  </a:cubicBezTo>
                  <a:lnTo>
                    <a:pt x="1072" y="3382"/>
                  </a:lnTo>
                  <a:lnTo>
                    <a:pt x="1192" y="2965"/>
                  </a:lnTo>
                  <a:cubicBezTo>
                    <a:pt x="1334" y="2465"/>
                    <a:pt x="1656" y="2036"/>
                    <a:pt x="2084" y="1798"/>
                  </a:cubicBezTo>
                  <a:lnTo>
                    <a:pt x="2227" y="1715"/>
                  </a:lnTo>
                  <a:lnTo>
                    <a:pt x="2096" y="1632"/>
                  </a:lnTo>
                  <a:cubicBezTo>
                    <a:pt x="1680" y="1370"/>
                    <a:pt x="1382" y="929"/>
                    <a:pt x="1263" y="417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 rot="10800000">
              <a:off x="57219" y="2986652"/>
              <a:ext cx="314806" cy="337478"/>
            </a:xfrm>
            <a:custGeom>
              <a:avLst/>
              <a:gdLst/>
              <a:ahLst/>
              <a:cxnLst/>
              <a:rect l="l" t="t" r="r" b="b"/>
              <a:pathLst>
                <a:path w="3263" h="3498" extrusionOk="0">
                  <a:moveTo>
                    <a:pt x="1632" y="307"/>
                  </a:moveTo>
                  <a:lnTo>
                    <a:pt x="1799" y="795"/>
                  </a:lnTo>
                  <a:cubicBezTo>
                    <a:pt x="1918" y="1152"/>
                    <a:pt x="2180" y="1438"/>
                    <a:pt x="2537" y="1569"/>
                  </a:cubicBezTo>
                  <a:lnTo>
                    <a:pt x="2977" y="1747"/>
                  </a:lnTo>
                  <a:lnTo>
                    <a:pt x="2537" y="1914"/>
                  </a:lnTo>
                  <a:cubicBezTo>
                    <a:pt x="2191" y="2057"/>
                    <a:pt x="1918" y="2343"/>
                    <a:pt x="1799" y="2700"/>
                  </a:cubicBezTo>
                  <a:lnTo>
                    <a:pt x="1632" y="3188"/>
                  </a:lnTo>
                  <a:lnTo>
                    <a:pt x="1465" y="2700"/>
                  </a:lnTo>
                  <a:cubicBezTo>
                    <a:pt x="1346" y="2343"/>
                    <a:pt x="1072" y="2057"/>
                    <a:pt x="727" y="1914"/>
                  </a:cubicBezTo>
                  <a:lnTo>
                    <a:pt x="286" y="1747"/>
                  </a:lnTo>
                  <a:lnTo>
                    <a:pt x="727" y="1569"/>
                  </a:lnTo>
                  <a:cubicBezTo>
                    <a:pt x="1072" y="1438"/>
                    <a:pt x="1346" y="1152"/>
                    <a:pt x="1465" y="795"/>
                  </a:cubicBezTo>
                  <a:lnTo>
                    <a:pt x="1632" y="307"/>
                  </a:lnTo>
                  <a:close/>
                  <a:moveTo>
                    <a:pt x="1632" y="0"/>
                  </a:moveTo>
                  <a:cubicBezTo>
                    <a:pt x="1602" y="0"/>
                    <a:pt x="1572" y="15"/>
                    <a:pt x="1560" y="45"/>
                  </a:cubicBezTo>
                  <a:lnTo>
                    <a:pt x="1322" y="747"/>
                  </a:lnTo>
                  <a:cubicBezTo>
                    <a:pt x="1215" y="1057"/>
                    <a:pt x="977" y="1319"/>
                    <a:pt x="667" y="1438"/>
                  </a:cubicBezTo>
                  <a:lnTo>
                    <a:pt x="48" y="1676"/>
                  </a:lnTo>
                  <a:cubicBezTo>
                    <a:pt x="25" y="1688"/>
                    <a:pt x="1" y="1712"/>
                    <a:pt x="1" y="1747"/>
                  </a:cubicBezTo>
                  <a:cubicBezTo>
                    <a:pt x="1" y="1771"/>
                    <a:pt x="25" y="1807"/>
                    <a:pt x="48" y="1819"/>
                  </a:cubicBezTo>
                  <a:lnTo>
                    <a:pt x="667" y="2057"/>
                  </a:lnTo>
                  <a:cubicBezTo>
                    <a:pt x="977" y="2176"/>
                    <a:pt x="1227" y="2426"/>
                    <a:pt x="1322" y="2747"/>
                  </a:cubicBezTo>
                  <a:lnTo>
                    <a:pt x="1560" y="3450"/>
                  </a:lnTo>
                  <a:cubicBezTo>
                    <a:pt x="1572" y="3474"/>
                    <a:pt x="1596" y="3498"/>
                    <a:pt x="1632" y="3498"/>
                  </a:cubicBezTo>
                  <a:cubicBezTo>
                    <a:pt x="1668" y="3498"/>
                    <a:pt x="1691" y="3474"/>
                    <a:pt x="1703" y="3450"/>
                  </a:cubicBezTo>
                  <a:lnTo>
                    <a:pt x="1941" y="2747"/>
                  </a:lnTo>
                  <a:cubicBezTo>
                    <a:pt x="2049" y="2426"/>
                    <a:pt x="2287" y="2176"/>
                    <a:pt x="2596" y="2057"/>
                  </a:cubicBezTo>
                  <a:lnTo>
                    <a:pt x="3215" y="1819"/>
                  </a:lnTo>
                  <a:cubicBezTo>
                    <a:pt x="3251" y="1807"/>
                    <a:pt x="3263" y="1771"/>
                    <a:pt x="3263" y="1747"/>
                  </a:cubicBezTo>
                  <a:cubicBezTo>
                    <a:pt x="3263" y="1712"/>
                    <a:pt x="3251" y="1688"/>
                    <a:pt x="3215" y="1676"/>
                  </a:cubicBezTo>
                  <a:lnTo>
                    <a:pt x="2596" y="1438"/>
                  </a:lnTo>
                  <a:cubicBezTo>
                    <a:pt x="2287" y="1307"/>
                    <a:pt x="2049" y="1057"/>
                    <a:pt x="1941" y="747"/>
                  </a:cubicBezTo>
                  <a:lnTo>
                    <a:pt x="1703" y="45"/>
                  </a:lnTo>
                  <a:cubicBezTo>
                    <a:pt x="1691" y="15"/>
                    <a:pt x="1662" y="0"/>
                    <a:pt x="163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 rot="10800000">
              <a:off x="817534" y="4632949"/>
              <a:ext cx="424019" cy="456049"/>
            </a:xfrm>
            <a:custGeom>
              <a:avLst/>
              <a:gdLst/>
              <a:ahLst/>
              <a:cxnLst/>
              <a:rect l="l" t="t" r="r" b="b"/>
              <a:pathLst>
                <a:path w="4395" h="4727" extrusionOk="0">
                  <a:moveTo>
                    <a:pt x="2191" y="0"/>
                  </a:moveTo>
                  <a:lnTo>
                    <a:pt x="1858" y="988"/>
                  </a:lnTo>
                  <a:cubicBezTo>
                    <a:pt x="1703" y="1465"/>
                    <a:pt x="1334" y="1846"/>
                    <a:pt x="870" y="2024"/>
                  </a:cubicBezTo>
                  <a:lnTo>
                    <a:pt x="1" y="2369"/>
                  </a:lnTo>
                  <a:lnTo>
                    <a:pt x="870" y="2703"/>
                  </a:lnTo>
                  <a:cubicBezTo>
                    <a:pt x="1334" y="2893"/>
                    <a:pt x="1703" y="3262"/>
                    <a:pt x="1858" y="3739"/>
                  </a:cubicBezTo>
                  <a:lnTo>
                    <a:pt x="2191" y="4727"/>
                  </a:lnTo>
                  <a:lnTo>
                    <a:pt x="2525" y="3739"/>
                  </a:lnTo>
                  <a:cubicBezTo>
                    <a:pt x="2680" y="3262"/>
                    <a:pt x="3049" y="2893"/>
                    <a:pt x="3513" y="2703"/>
                  </a:cubicBezTo>
                  <a:lnTo>
                    <a:pt x="4394" y="2369"/>
                  </a:lnTo>
                  <a:lnTo>
                    <a:pt x="3513" y="2024"/>
                  </a:lnTo>
                  <a:cubicBezTo>
                    <a:pt x="3049" y="1846"/>
                    <a:pt x="2680" y="1465"/>
                    <a:pt x="2525" y="988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 rot="10800000">
              <a:off x="-188599" y="3822962"/>
              <a:ext cx="560631" cy="603177"/>
            </a:xfrm>
            <a:custGeom>
              <a:avLst/>
              <a:gdLst/>
              <a:ahLst/>
              <a:cxnLst/>
              <a:rect l="l" t="t" r="r" b="b"/>
              <a:pathLst>
                <a:path w="5811" h="6252" extrusionOk="0">
                  <a:moveTo>
                    <a:pt x="2906" y="0"/>
                  </a:moveTo>
                  <a:lnTo>
                    <a:pt x="2465" y="1310"/>
                  </a:lnTo>
                  <a:cubicBezTo>
                    <a:pt x="2251" y="1929"/>
                    <a:pt x="1775" y="2429"/>
                    <a:pt x="1156" y="2679"/>
                  </a:cubicBezTo>
                  <a:lnTo>
                    <a:pt x="1" y="3120"/>
                  </a:lnTo>
                  <a:lnTo>
                    <a:pt x="1156" y="3572"/>
                  </a:lnTo>
                  <a:cubicBezTo>
                    <a:pt x="1775" y="3810"/>
                    <a:pt x="2251" y="4322"/>
                    <a:pt x="2465" y="4942"/>
                  </a:cubicBezTo>
                  <a:lnTo>
                    <a:pt x="2906" y="6251"/>
                  </a:lnTo>
                  <a:lnTo>
                    <a:pt x="3346" y="4942"/>
                  </a:lnTo>
                  <a:cubicBezTo>
                    <a:pt x="3549" y="4322"/>
                    <a:pt x="4025" y="3810"/>
                    <a:pt x="4644" y="3572"/>
                  </a:cubicBezTo>
                  <a:lnTo>
                    <a:pt x="5811" y="3120"/>
                  </a:lnTo>
                  <a:lnTo>
                    <a:pt x="4644" y="2679"/>
                  </a:lnTo>
                  <a:cubicBezTo>
                    <a:pt x="4037" y="2429"/>
                    <a:pt x="3549" y="1929"/>
                    <a:pt x="3346" y="1310"/>
                  </a:cubicBezTo>
                  <a:lnTo>
                    <a:pt x="2906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22" name="Google Shape;8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491" y="4428975"/>
            <a:ext cx="2812733" cy="5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7" name="Google Shape;827;p34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828" name="Google Shape;828;p34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829" name="Google Shape;829;p34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4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4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4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3" name="Google Shape;833;p34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4"/>
          <p:cNvGrpSpPr/>
          <p:nvPr/>
        </p:nvGrpSpPr>
        <p:grpSpPr>
          <a:xfrm>
            <a:off x="713225" y="1380150"/>
            <a:ext cx="7733428" cy="2964328"/>
            <a:chOff x="956925" y="1380150"/>
            <a:chExt cx="7733428" cy="2964328"/>
          </a:xfrm>
        </p:grpSpPr>
        <p:sp>
          <p:nvSpPr>
            <p:cNvPr id="837" name="Google Shape;837;p34"/>
            <p:cNvSpPr/>
            <p:nvPr/>
          </p:nvSpPr>
          <p:spPr>
            <a:xfrm>
              <a:off x="3600390" y="1452584"/>
              <a:ext cx="200379" cy="171306"/>
            </a:xfrm>
            <a:custGeom>
              <a:avLst/>
              <a:gdLst/>
              <a:ahLst/>
              <a:cxnLst/>
              <a:rect l="l" t="t" r="r" b="b"/>
              <a:pathLst>
                <a:path w="1537" h="1314" extrusionOk="0">
                  <a:moveTo>
                    <a:pt x="79" y="1"/>
                  </a:moveTo>
                  <a:cubicBezTo>
                    <a:pt x="73" y="1"/>
                    <a:pt x="67" y="2"/>
                    <a:pt x="60" y="4"/>
                  </a:cubicBezTo>
                  <a:cubicBezTo>
                    <a:pt x="13" y="16"/>
                    <a:pt x="1" y="63"/>
                    <a:pt x="13" y="99"/>
                  </a:cubicBezTo>
                  <a:cubicBezTo>
                    <a:pt x="251" y="802"/>
                    <a:pt x="739" y="1206"/>
                    <a:pt x="1453" y="1314"/>
                  </a:cubicBezTo>
                  <a:lnTo>
                    <a:pt x="1465" y="1314"/>
                  </a:lnTo>
                  <a:cubicBezTo>
                    <a:pt x="1501" y="1314"/>
                    <a:pt x="1525" y="1290"/>
                    <a:pt x="1537" y="1254"/>
                  </a:cubicBezTo>
                  <a:cubicBezTo>
                    <a:pt x="1537" y="1206"/>
                    <a:pt x="1513" y="1171"/>
                    <a:pt x="1477" y="1171"/>
                  </a:cubicBezTo>
                  <a:cubicBezTo>
                    <a:pt x="810" y="1063"/>
                    <a:pt x="382" y="706"/>
                    <a:pt x="156" y="51"/>
                  </a:cubicBezTo>
                  <a:cubicBezTo>
                    <a:pt x="136" y="22"/>
                    <a:pt x="108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8" name="Google Shape;838;p34"/>
            <p:cNvGrpSpPr/>
            <p:nvPr/>
          </p:nvGrpSpPr>
          <p:grpSpPr>
            <a:xfrm>
              <a:off x="1777395" y="1474934"/>
              <a:ext cx="2018496" cy="2013992"/>
              <a:chOff x="1097725" y="238125"/>
              <a:chExt cx="5248300" cy="5237950"/>
            </a:xfrm>
          </p:grpSpPr>
          <p:sp>
            <p:nvSpPr>
              <p:cNvPr id="839" name="Google Shape;839;p34"/>
              <p:cNvSpPr/>
              <p:nvPr/>
            </p:nvSpPr>
            <p:spPr>
              <a:xfrm>
                <a:off x="1097725" y="238125"/>
                <a:ext cx="5248300" cy="5237950"/>
              </a:xfrm>
              <a:custGeom>
                <a:avLst/>
                <a:gdLst/>
                <a:ahLst/>
                <a:cxnLst/>
                <a:rect l="l" t="t" r="r" b="b"/>
                <a:pathLst>
                  <a:path w="209932" h="209518" extrusionOk="0">
                    <a:moveTo>
                      <a:pt x="65541" y="0"/>
                    </a:moveTo>
                    <a:cubicBezTo>
                      <a:pt x="55423" y="0"/>
                      <a:pt x="45718" y="2728"/>
                      <a:pt x="36134" y="9203"/>
                    </a:cubicBezTo>
                    <a:cubicBezTo>
                      <a:pt x="12586" y="25110"/>
                      <a:pt x="1" y="54754"/>
                      <a:pt x="11842" y="105441"/>
                    </a:cubicBezTo>
                    <a:cubicBezTo>
                      <a:pt x="23683" y="156129"/>
                      <a:pt x="36089" y="200108"/>
                      <a:pt x="58757" y="207564"/>
                    </a:cubicBezTo>
                    <a:cubicBezTo>
                      <a:pt x="62781" y="208888"/>
                      <a:pt x="66999" y="209518"/>
                      <a:pt x="71406" y="209518"/>
                    </a:cubicBezTo>
                    <a:cubicBezTo>
                      <a:pt x="92252" y="209518"/>
                      <a:pt x="117322" y="195421"/>
                      <a:pt x="145959" y="173937"/>
                    </a:cubicBezTo>
                    <a:cubicBezTo>
                      <a:pt x="180649" y="147909"/>
                      <a:pt x="209932" y="125747"/>
                      <a:pt x="209622" y="97815"/>
                    </a:cubicBezTo>
                    <a:cubicBezTo>
                      <a:pt x="209324" y="71150"/>
                      <a:pt x="183909" y="51283"/>
                      <a:pt x="141267" y="28684"/>
                    </a:cubicBezTo>
                    <a:cubicBezTo>
                      <a:pt x="111969" y="13156"/>
                      <a:pt x="87759" y="0"/>
                      <a:pt x="655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4"/>
              <p:cNvSpPr/>
              <p:nvPr/>
            </p:nvSpPr>
            <p:spPr>
              <a:xfrm>
                <a:off x="2714911" y="1955625"/>
                <a:ext cx="665725" cy="914275"/>
              </a:xfrm>
              <a:custGeom>
                <a:avLst/>
                <a:gdLst/>
                <a:ahLst/>
                <a:cxnLst/>
                <a:rect l="l" t="t" r="r" b="b"/>
                <a:pathLst>
                  <a:path w="26629" h="36571" extrusionOk="0">
                    <a:moveTo>
                      <a:pt x="1" y="1"/>
                    </a:moveTo>
                    <a:lnTo>
                      <a:pt x="1" y="36571"/>
                    </a:lnTo>
                    <a:lnTo>
                      <a:pt x="26628" y="36571"/>
                    </a:lnTo>
                    <a:lnTo>
                      <a:pt x="26628" y="27814"/>
                    </a:lnTo>
                    <a:lnTo>
                      <a:pt x="10044" y="27814"/>
                    </a:lnTo>
                    <a:lnTo>
                      <a:pt x="10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4"/>
              <p:cNvSpPr/>
              <p:nvPr/>
            </p:nvSpPr>
            <p:spPr>
              <a:xfrm>
                <a:off x="3754036" y="1950475"/>
                <a:ext cx="928425" cy="927150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6" extrusionOk="0">
                    <a:moveTo>
                      <a:pt x="18542" y="8910"/>
                    </a:moveTo>
                    <a:cubicBezTo>
                      <a:pt x="19949" y="8910"/>
                      <a:pt x="21177" y="9176"/>
                      <a:pt x="22224" y="9709"/>
                    </a:cubicBezTo>
                    <a:cubicBezTo>
                      <a:pt x="23271" y="10241"/>
                      <a:pt x="24148" y="10945"/>
                      <a:pt x="24851" y="11820"/>
                    </a:cubicBezTo>
                    <a:cubicBezTo>
                      <a:pt x="25556" y="12695"/>
                      <a:pt x="26080" y="13708"/>
                      <a:pt x="26423" y="14860"/>
                    </a:cubicBezTo>
                    <a:cubicBezTo>
                      <a:pt x="26766" y="16011"/>
                      <a:pt x="26937" y="17204"/>
                      <a:pt x="26937" y="18439"/>
                    </a:cubicBezTo>
                    <a:cubicBezTo>
                      <a:pt x="26937" y="19642"/>
                      <a:pt x="26773" y="20837"/>
                      <a:pt x="26448" y="21993"/>
                    </a:cubicBezTo>
                    <a:cubicBezTo>
                      <a:pt x="26122" y="23161"/>
                      <a:pt x="25624" y="24200"/>
                      <a:pt x="24955" y="25110"/>
                    </a:cubicBezTo>
                    <a:cubicBezTo>
                      <a:pt x="24285" y="26019"/>
                      <a:pt x="23417" y="26757"/>
                      <a:pt x="22353" y="27324"/>
                    </a:cubicBezTo>
                    <a:cubicBezTo>
                      <a:pt x="21289" y="27891"/>
                      <a:pt x="20036" y="28174"/>
                      <a:pt x="18594" y="28174"/>
                    </a:cubicBezTo>
                    <a:cubicBezTo>
                      <a:pt x="17151" y="28174"/>
                      <a:pt x="15907" y="27899"/>
                      <a:pt x="14860" y="27350"/>
                    </a:cubicBezTo>
                    <a:cubicBezTo>
                      <a:pt x="13813" y="26801"/>
                      <a:pt x="12946" y="26080"/>
                      <a:pt x="12258" y="25187"/>
                    </a:cubicBezTo>
                    <a:cubicBezTo>
                      <a:pt x="11571" y="24296"/>
                      <a:pt x="11056" y="23274"/>
                      <a:pt x="10713" y="22123"/>
                    </a:cubicBezTo>
                    <a:cubicBezTo>
                      <a:pt x="10370" y="20972"/>
                      <a:pt x="10199" y="19779"/>
                      <a:pt x="10199" y="18543"/>
                    </a:cubicBezTo>
                    <a:cubicBezTo>
                      <a:pt x="10197" y="17349"/>
                      <a:pt x="10362" y="16161"/>
                      <a:pt x="10687" y="15014"/>
                    </a:cubicBezTo>
                    <a:cubicBezTo>
                      <a:pt x="11013" y="13863"/>
                      <a:pt x="11519" y="12834"/>
                      <a:pt x="12207" y="11924"/>
                    </a:cubicBezTo>
                    <a:cubicBezTo>
                      <a:pt x="12894" y="11014"/>
                      <a:pt x="13761" y="10284"/>
                      <a:pt x="14808" y="9735"/>
                    </a:cubicBezTo>
                    <a:cubicBezTo>
                      <a:pt x="15855" y="9186"/>
                      <a:pt x="17099" y="8910"/>
                      <a:pt x="18542" y="8910"/>
                    </a:cubicBezTo>
                    <a:close/>
                    <a:moveTo>
                      <a:pt x="18697" y="1"/>
                    </a:moveTo>
                    <a:cubicBezTo>
                      <a:pt x="15984" y="1"/>
                      <a:pt x="13487" y="508"/>
                      <a:pt x="11203" y="1521"/>
                    </a:cubicBezTo>
                    <a:cubicBezTo>
                      <a:pt x="8920" y="2535"/>
                      <a:pt x="6946" y="3891"/>
                      <a:pt x="5279" y="5590"/>
                    </a:cubicBezTo>
                    <a:cubicBezTo>
                      <a:pt x="3615" y="7289"/>
                      <a:pt x="2319" y="9256"/>
                      <a:pt x="1391" y="11487"/>
                    </a:cubicBezTo>
                    <a:cubicBezTo>
                      <a:pt x="464" y="13720"/>
                      <a:pt x="0" y="16037"/>
                      <a:pt x="0" y="18440"/>
                    </a:cubicBezTo>
                    <a:cubicBezTo>
                      <a:pt x="1" y="20809"/>
                      <a:pt x="447" y="23110"/>
                      <a:pt x="1339" y="25343"/>
                    </a:cubicBezTo>
                    <a:cubicBezTo>
                      <a:pt x="2232" y="27574"/>
                      <a:pt x="3485" y="29558"/>
                      <a:pt x="5099" y="31291"/>
                    </a:cubicBezTo>
                    <a:cubicBezTo>
                      <a:pt x="6713" y="33025"/>
                      <a:pt x="8654" y="34424"/>
                      <a:pt x="10920" y="35489"/>
                    </a:cubicBezTo>
                    <a:cubicBezTo>
                      <a:pt x="13187" y="36553"/>
                      <a:pt x="15710" y="37086"/>
                      <a:pt x="18492" y="37086"/>
                    </a:cubicBezTo>
                    <a:cubicBezTo>
                      <a:pt x="21204" y="37085"/>
                      <a:pt x="23702" y="36570"/>
                      <a:pt x="25986" y="35541"/>
                    </a:cubicBezTo>
                    <a:cubicBezTo>
                      <a:pt x="28270" y="34510"/>
                      <a:pt x="30235" y="33145"/>
                      <a:pt x="31882" y="31446"/>
                    </a:cubicBezTo>
                    <a:cubicBezTo>
                      <a:pt x="33532" y="29745"/>
                      <a:pt x="34819" y="27788"/>
                      <a:pt x="35746" y="25574"/>
                    </a:cubicBezTo>
                    <a:cubicBezTo>
                      <a:pt x="36672" y="23359"/>
                      <a:pt x="37136" y="21050"/>
                      <a:pt x="37136" y="18646"/>
                    </a:cubicBezTo>
                    <a:cubicBezTo>
                      <a:pt x="37135" y="16312"/>
                      <a:pt x="36698" y="14029"/>
                      <a:pt x="35823" y="11796"/>
                    </a:cubicBezTo>
                    <a:cubicBezTo>
                      <a:pt x="34948" y="9564"/>
                      <a:pt x="33702" y="7572"/>
                      <a:pt x="32089" y="5821"/>
                    </a:cubicBezTo>
                    <a:cubicBezTo>
                      <a:pt x="30476" y="4070"/>
                      <a:pt x="28536" y="2662"/>
                      <a:pt x="26269" y="1597"/>
                    </a:cubicBezTo>
                    <a:cubicBezTo>
                      <a:pt x="24003" y="533"/>
                      <a:pt x="21478" y="1"/>
                      <a:pt x="18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4"/>
              <p:cNvSpPr/>
              <p:nvPr/>
            </p:nvSpPr>
            <p:spPr>
              <a:xfrm>
                <a:off x="2561011" y="3482125"/>
                <a:ext cx="876900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5076" h="37085" extrusionOk="0">
                    <a:moveTo>
                      <a:pt x="18749" y="0"/>
                    </a:moveTo>
                    <a:cubicBezTo>
                      <a:pt x="16104" y="0"/>
                      <a:pt x="13641" y="472"/>
                      <a:pt x="11357" y="1416"/>
                    </a:cubicBezTo>
                    <a:cubicBezTo>
                      <a:pt x="9074" y="2362"/>
                      <a:pt x="7090" y="3649"/>
                      <a:pt x="5409" y="5279"/>
                    </a:cubicBezTo>
                    <a:cubicBezTo>
                      <a:pt x="3726" y="6911"/>
                      <a:pt x="2404" y="8834"/>
                      <a:pt x="1442" y="11048"/>
                    </a:cubicBezTo>
                    <a:cubicBezTo>
                      <a:pt x="481" y="13263"/>
                      <a:pt x="0" y="15658"/>
                      <a:pt x="0" y="18234"/>
                    </a:cubicBezTo>
                    <a:cubicBezTo>
                      <a:pt x="0" y="21220"/>
                      <a:pt x="480" y="23882"/>
                      <a:pt x="1442" y="26217"/>
                    </a:cubicBezTo>
                    <a:cubicBezTo>
                      <a:pt x="2404" y="28553"/>
                      <a:pt x="3691" y="30527"/>
                      <a:pt x="5306" y="32140"/>
                    </a:cubicBezTo>
                    <a:cubicBezTo>
                      <a:pt x="6918" y="33755"/>
                      <a:pt x="8807" y="34982"/>
                      <a:pt x="10971" y="35823"/>
                    </a:cubicBezTo>
                    <a:cubicBezTo>
                      <a:pt x="13136" y="36664"/>
                      <a:pt x="15401" y="37084"/>
                      <a:pt x="17769" y="37084"/>
                    </a:cubicBezTo>
                    <a:cubicBezTo>
                      <a:pt x="17771" y="37084"/>
                      <a:pt x="17773" y="37084"/>
                      <a:pt x="17775" y="37084"/>
                    </a:cubicBezTo>
                    <a:cubicBezTo>
                      <a:pt x="21171" y="37084"/>
                      <a:pt x="24174" y="35985"/>
                      <a:pt x="26784" y="33789"/>
                    </a:cubicBezTo>
                    <a:lnTo>
                      <a:pt x="26784" y="33789"/>
                    </a:lnTo>
                    <a:lnTo>
                      <a:pt x="26783" y="36827"/>
                    </a:lnTo>
                    <a:lnTo>
                      <a:pt x="35076" y="36827"/>
                    </a:lnTo>
                    <a:lnTo>
                      <a:pt x="35076" y="17357"/>
                    </a:lnTo>
                    <a:lnTo>
                      <a:pt x="20036" y="17357"/>
                    </a:lnTo>
                    <a:lnTo>
                      <a:pt x="20036" y="24569"/>
                    </a:lnTo>
                    <a:lnTo>
                      <a:pt x="26372" y="24569"/>
                    </a:lnTo>
                    <a:cubicBezTo>
                      <a:pt x="24140" y="26972"/>
                      <a:pt x="21564" y="28173"/>
                      <a:pt x="18646" y="28173"/>
                    </a:cubicBezTo>
                    <a:cubicBezTo>
                      <a:pt x="17376" y="28173"/>
                      <a:pt x="16225" y="27941"/>
                      <a:pt x="15195" y="27478"/>
                    </a:cubicBezTo>
                    <a:cubicBezTo>
                      <a:pt x="14165" y="27015"/>
                      <a:pt x="13281" y="26363"/>
                      <a:pt x="12543" y="25522"/>
                    </a:cubicBezTo>
                    <a:cubicBezTo>
                      <a:pt x="11805" y="24680"/>
                      <a:pt x="11229" y="23676"/>
                      <a:pt x="10817" y="22508"/>
                    </a:cubicBezTo>
                    <a:cubicBezTo>
                      <a:pt x="10405" y="21341"/>
                      <a:pt x="10199" y="20036"/>
                      <a:pt x="10199" y="18594"/>
                    </a:cubicBezTo>
                    <a:cubicBezTo>
                      <a:pt x="10199" y="17185"/>
                      <a:pt x="10405" y="15889"/>
                      <a:pt x="10817" y="14705"/>
                    </a:cubicBezTo>
                    <a:cubicBezTo>
                      <a:pt x="11229" y="13520"/>
                      <a:pt x="11797" y="12497"/>
                      <a:pt x="12517" y="11640"/>
                    </a:cubicBezTo>
                    <a:cubicBezTo>
                      <a:pt x="13237" y="10782"/>
                      <a:pt x="14095" y="10113"/>
                      <a:pt x="15092" y="9632"/>
                    </a:cubicBezTo>
                    <a:cubicBezTo>
                      <a:pt x="16087" y="9151"/>
                      <a:pt x="17185" y="8911"/>
                      <a:pt x="18388" y="8911"/>
                    </a:cubicBezTo>
                    <a:cubicBezTo>
                      <a:pt x="20002" y="8911"/>
                      <a:pt x="21530" y="9349"/>
                      <a:pt x="22973" y="10224"/>
                    </a:cubicBezTo>
                    <a:cubicBezTo>
                      <a:pt x="24415" y="11099"/>
                      <a:pt x="25496" y="12259"/>
                      <a:pt x="26217" y="13701"/>
                    </a:cubicBezTo>
                    <a:lnTo>
                      <a:pt x="33687" y="7984"/>
                    </a:lnTo>
                    <a:cubicBezTo>
                      <a:pt x="33033" y="6748"/>
                      <a:pt x="32192" y="5640"/>
                      <a:pt x="31162" y="4662"/>
                    </a:cubicBezTo>
                    <a:cubicBezTo>
                      <a:pt x="30132" y="3683"/>
                      <a:pt x="28974" y="2842"/>
                      <a:pt x="27687" y="2138"/>
                    </a:cubicBezTo>
                    <a:cubicBezTo>
                      <a:pt x="26398" y="1433"/>
                      <a:pt x="24998" y="901"/>
                      <a:pt x="23487" y="540"/>
                    </a:cubicBezTo>
                    <a:cubicBezTo>
                      <a:pt x="21975" y="180"/>
                      <a:pt x="20396" y="0"/>
                      <a:pt x="18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4"/>
              <p:cNvSpPr/>
              <p:nvPr/>
            </p:nvSpPr>
            <p:spPr>
              <a:xfrm>
                <a:off x="3858961" y="3483425"/>
                <a:ext cx="928425" cy="927125"/>
              </a:xfrm>
              <a:custGeom>
                <a:avLst/>
                <a:gdLst/>
                <a:ahLst/>
                <a:cxnLst/>
                <a:rect l="l" t="t" r="r" b="b"/>
                <a:pathLst>
                  <a:path w="37137" h="37085" extrusionOk="0">
                    <a:moveTo>
                      <a:pt x="18542" y="8909"/>
                    </a:moveTo>
                    <a:cubicBezTo>
                      <a:pt x="19949" y="8909"/>
                      <a:pt x="21178" y="9175"/>
                      <a:pt x="22225" y="9708"/>
                    </a:cubicBezTo>
                    <a:cubicBezTo>
                      <a:pt x="23272" y="10240"/>
                      <a:pt x="24148" y="10943"/>
                      <a:pt x="24851" y="11819"/>
                    </a:cubicBezTo>
                    <a:cubicBezTo>
                      <a:pt x="25557" y="12694"/>
                      <a:pt x="26081" y="13708"/>
                      <a:pt x="26424" y="14858"/>
                    </a:cubicBezTo>
                    <a:cubicBezTo>
                      <a:pt x="26767" y="16009"/>
                      <a:pt x="26938" y="17202"/>
                      <a:pt x="26938" y="18439"/>
                    </a:cubicBezTo>
                    <a:cubicBezTo>
                      <a:pt x="26938" y="19640"/>
                      <a:pt x="26774" y="20835"/>
                      <a:pt x="26449" y="21992"/>
                    </a:cubicBezTo>
                    <a:cubicBezTo>
                      <a:pt x="26123" y="23161"/>
                      <a:pt x="25625" y="24199"/>
                      <a:pt x="24956" y="25109"/>
                    </a:cubicBezTo>
                    <a:cubicBezTo>
                      <a:pt x="24285" y="26018"/>
                      <a:pt x="23418" y="26756"/>
                      <a:pt x="22354" y="27323"/>
                    </a:cubicBezTo>
                    <a:cubicBezTo>
                      <a:pt x="21290" y="27889"/>
                      <a:pt x="20037" y="28174"/>
                      <a:pt x="18594" y="28174"/>
                    </a:cubicBezTo>
                    <a:cubicBezTo>
                      <a:pt x="17152" y="28172"/>
                      <a:pt x="15908" y="27897"/>
                      <a:pt x="14861" y="27349"/>
                    </a:cubicBezTo>
                    <a:cubicBezTo>
                      <a:pt x="13814" y="26800"/>
                      <a:pt x="12946" y="26079"/>
                      <a:pt x="12259" y="25186"/>
                    </a:cubicBezTo>
                    <a:cubicBezTo>
                      <a:pt x="11571" y="24294"/>
                      <a:pt x="11056" y="23273"/>
                      <a:pt x="10714" y="22123"/>
                    </a:cubicBezTo>
                    <a:cubicBezTo>
                      <a:pt x="10371" y="20971"/>
                      <a:pt x="10199" y="19778"/>
                      <a:pt x="10199" y="18542"/>
                    </a:cubicBezTo>
                    <a:lnTo>
                      <a:pt x="10200" y="18542"/>
                    </a:lnTo>
                    <a:cubicBezTo>
                      <a:pt x="10198" y="17348"/>
                      <a:pt x="10362" y="16161"/>
                      <a:pt x="10688" y="15013"/>
                    </a:cubicBezTo>
                    <a:cubicBezTo>
                      <a:pt x="11014" y="13863"/>
                      <a:pt x="11520" y="12833"/>
                      <a:pt x="12208" y="11922"/>
                    </a:cubicBezTo>
                    <a:cubicBezTo>
                      <a:pt x="12894" y="11012"/>
                      <a:pt x="13761" y="10283"/>
                      <a:pt x="14809" y="9734"/>
                    </a:cubicBezTo>
                    <a:cubicBezTo>
                      <a:pt x="15856" y="9184"/>
                      <a:pt x="17100" y="8909"/>
                      <a:pt x="18542" y="8909"/>
                    </a:cubicBezTo>
                    <a:close/>
                    <a:moveTo>
                      <a:pt x="18688" y="0"/>
                    </a:moveTo>
                    <a:cubicBezTo>
                      <a:pt x="15979" y="0"/>
                      <a:pt x="13485" y="506"/>
                      <a:pt x="11204" y="1520"/>
                    </a:cubicBezTo>
                    <a:cubicBezTo>
                      <a:pt x="8921" y="2533"/>
                      <a:pt x="6946" y="3889"/>
                      <a:pt x="5280" y="5588"/>
                    </a:cubicBezTo>
                    <a:cubicBezTo>
                      <a:pt x="3616" y="7288"/>
                      <a:pt x="2319" y="9254"/>
                      <a:pt x="1392" y="11485"/>
                    </a:cubicBezTo>
                    <a:cubicBezTo>
                      <a:pt x="464" y="13718"/>
                      <a:pt x="1" y="16035"/>
                      <a:pt x="1" y="18439"/>
                    </a:cubicBezTo>
                    <a:cubicBezTo>
                      <a:pt x="1" y="20807"/>
                      <a:pt x="447" y="23107"/>
                      <a:pt x="1340" y="25341"/>
                    </a:cubicBezTo>
                    <a:cubicBezTo>
                      <a:pt x="2232" y="27574"/>
                      <a:pt x="3486" y="29557"/>
                      <a:pt x="5100" y="31290"/>
                    </a:cubicBezTo>
                    <a:cubicBezTo>
                      <a:pt x="6714" y="33025"/>
                      <a:pt x="8655" y="34424"/>
                      <a:pt x="10921" y="35488"/>
                    </a:cubicBezTo>
                    <a:cubicBezTo>
                      <a:pt x="13186" y="36552"/>
                      <a:pt x="15710" y="37084"/>
                      <a:pt x="18491" y="37084"/>
                    </a:cubicBezTo>
                    <a:cubicBezTo>
                      <a:pt x="21204" y="37084"/>
                      <a:pt x="23702" y="36569"/>
                      <a:pt x="25987" y="35539"/>
                    </a:cubicBezTo>
                    <a:cubicBezTo>
                      <a:pt x="28270" y="34509"/>
                      <a:pt x="30236" y="33145"/>
                      <a:pt x="31883" y="31444"/>
                    </a:cubicBezTo>
                    <a:cubicBezTo>
                      <a:pt x="33532" y="29745"/>
                      <a:pt x="34819" y="27787"/>
                      <a:pt x="35747" y="25572"/>
                    </a:cubicBezTo>
                    <a:cubicBezTo>
                      <a:pt x="36673" y="23358"/>
                      <a:pt x="37137" y="21048"/>
                      <a:pt x="37137" y="18645"/>
                    </a:cubicBezTo>
                    <a:cubicBezTo>
                      <a:pt x="37136" y="16310"/>
                      <a:pt x="36699" y="14027"/>
                      <a:pt x="35824" y="11796"/>
                    </a:cubicBezTo>
                    <a:cubicBezTo>
                      <a:pt x="34949" y="9563"/>
                      <a:pt x="33703" y="7571"/>
                      <a:pt x="32090" y="5820"/>
                    </a:cubicBezTo>
                    <a:cubicBezTo>
                      <a:pt x="30476" y="4069"/>
                      <a:pt x="28536" y="2661"/>
                      <a:pt x="26269" y="1597"/>
                    </a:cubicBezTo>
                    <a:cubicBezTo>
                      <a:pt x="24002" y="532"/>
                      <a:pt x="21478" y="0"/>
                      <a:pt x="18697" y="0"/>
                    </a:cubicBezTo>
                    <a:cubicBezTo>
                      <a:pt x="18694" y="0"/>
                      <a:pt x="18691" y="0"/>
                      <a:pt x="186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4"/>
              <p:cNvSpPr/>
              <p:nvPr/>
            </p:nvSpPr>
            <p:spPr>
              <a:xfrm>
                <a:off x="2688125" y="1159000"/>
                <a:ext cx="229325" cy="239450"/>
              </a:xfrm>
              <a:custGeom>
                <a:avLst/>
                <a:gdLst/>
                <a:ahLst/>
                <a:cxnLst/>
                <a:rect l="l" t="t" r="r" b="b"/>
                <a:pathLst>
                  <a:path w="9173" h="9578" extrusionOk="0">
                    <a:moveTo>
                      <a:pt x="0" y="1"/>
                    </a:moveTo>
                    <a:lnTo>
                      <a:pt x="3249" y="6381"/>
                    </a:lnTo>
                    <a:lnTo>
                      <a:pt x="3249" y="9577"/>
                    </a:lnTo>
                    <a:lnTo>
                      <a:pt x="5867" y="9577"/>
                    </a:lnTo>
                    <a:lnTo>
                      <a:pt x="5867" y="6407"/>
                    </a:lnTo>
                    <a:lnTo>
                      <a:pt x="9172" y="1"/>
                    </a:lnTo>
                    <a:lnTo>
                      <a:pt x="6312" y="1"/>
                    </a:lnTo>
                    <a:lnTo>
                      <a:pt x="4558" y="4141"/>
                    </a:lnTo>
                    <a:lnTo>
                      <a:pt x="2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4"/>
              <p:cNvSpPr/>
              <p:nvPr/>
            </p:nvSpPr>
            <p:spPr>
              <a:xfrm>
                <a:off x="3200025" y="1157650"/>
                <a:ext cx="243200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9728" h="9713" extrusionOk="0">
                    <a:moveTo>
                      <a:pt x="4857" y="2334"/>
                    </a:moveTo>
                    <a:cubicBezTo>
                      <a:pt x="5226" y="2335"/>
                      <a:pt x="5547" y="2404"/>
                      <a:pt x="5823" y="2543"/>
                    </a:cubicBezTo>
                    <a:cubicBezTo>
                      <a:pt x="6089" y="2677"/>
                      <a:pt x="6323" y="2865"/>
                      <a:pt x="6510" y="3096"/>
                    </a:cubicBezTo>
                    <a:cubicBezTo>
                      <a:pt x="6698" y="3332"/>
                      <a:pt x="6837" y="3602"/>
                      <a:pt x="6922" y="3892"/>
                    </a:cubicBezTo>
                    <a:cubicBezTo>
                      <a:pt x="7011" y="4196"/>
                      <a:pt x="7057" y="4512"/>
                      <a:pt x="7057" y="4830"/>
                    </a:cubicBezTo>
                    <a:cubicBezTo>
                      <a:pt x="7057" y="5145"/>
                      <a:pt x="7012" y="5457"/>
                      <a:pt x="6927" y="5761"/>
                    </a:cubicBezTo>
                    <a:cubicBezTo>
                      <a:pt x="6843" y="6068"/>
                      <a:pt x="6712" y="6338"/>
                      <a:pt x="6537" y="6577"/>
                    </a:cubicBezTo>
                    <a:cubicBezTo>
                      <a:pt x="6361" y="6815"/>
                      <a:pt x="6135" y="7008"/>
                      <a:pt x="5855" y="7157"/>
                    </a:cubicBezTo>
                    <a:cubicBezTo>
                      <a:pt x="5576" y="7305"/>
                      <a:pt x="5250" y="7380"/>
                      <a:pt x="4872" y="7380"/>
                    </a:cubicBezTo>
                    <a:cubicBezTo>
                      <a:pt x="4492" y="7380"/>
                      <a:pt x="4167" y="7307"/>
                      <a:pt x="3892" y="7163"/>
                    </a:cubicBezTo>
                    <a:cubicBezTo>
                      <a:pt x="3617" y="7020"/>
                      <a:pt x="3391" y="6831"/>
                      <a:pt x="3212" y="6596"/>
                    </a:cubicBezTo>
                    <a:cubicBezTo>
                      <a:pt x="3027" y="6356"/>
                      <a:pt x="2890" y="6084"/>
                      <a:pt x="2807" y="5794"/>
                    </a:cubicBezTo>
                    <a:cubicBezTo>
                      <a:pt x="2716" y="5490"/>
                      <a:pt x="2671" y="5174"/>
                      <a:pt x="2672" y="4856"/>
                    </a:cubicBezTo>
                    <a:cubicBezTo>
                      <a:pt x="2672" y="4544"/>
                      <a:pt x="2715" y="4234"/>
                      <a:pt x="2800" y="3932"/>
                    </a:cubicBezTo>
                    <a:cubicBezTo>
                      <a:pt x="2881" y="3640"/>
                      <a:pt x="3016" y="3366"/>
                      <a:pt x="3197" y="3123"/>
                    </a:cubicBezTo>
                    <a:cubicBezTo>
                      <a:pt x="3380" y="2884"/>
                      <a:pt x="3612" y="2687"/>
                      <a:pt x="3879" y="2550"/>
                    </a:cubicBezTo>
                    <a:cubicBezTo>
                      <a:pt x="4154" y="2406"/>
                      <a:pt x="4479" y="2334"/>
                      <a:pt x="4857" y="2334"/>
                    </a:cubicBezTo>
                    <a:close/>
                    <a:moveTo>
                      <a:pt x="4897" y="1"/>
                    </a:moveTo>
                    <a:cubicBezTo>
                      <a:pt x="4186" y="1"/>
                      <a:pt x="3531" y="133"/>
                      <a:pt x="2935" y="398"/>
                    </a:cubicBezTo>
                    <a:cubicBezTo>
                      <a:pt x="2337" y="664"/>
                      <a:pt x="1819" y="1020"/>
                      <a:pt x="1384" y="1464"/>
                    </a:cubicBezTo>
                    <a:cubicBezTo>
                      <a:pt x="948" y="1909"/>
                      <a:pt x="601" y="2433"/>
                      <a:pt x="365" y="3009"/>
                    </a:cubicBezTo>
                    <a:cubicBezTo>
                      <a:pt x="124" y="3586"/>
                      <a:pt x="0" y="4205"/>
                      <a:pt x="1" y="4830"/>
                    </a:cubicBezTo>
                    <a:cubicBezTo>
                      <a:pt x="0" y="5449"/>
                      <a:pt x="119" y="6063"/>
                      <a:pt x="352" y="6637"/>
                    </a:cubicBezTo>
                    <a:cubicBezTo>
                      <a:pt x="580" y="7213"/>
                      <a:pt x="914" y="7742"/>
                      <a:pt x="1336" y="8196"/>
                    </a:cubicBezTo>
                    <a:cubicBezTo>
                      <a:pt x="1758" y="8650"/>
                      <a:pt x="2267" y="9017"/>
                      <a:pt x="2860" y="9295"/>
                    </a:cubicBezTo>
                    <a:cubicBezTo>
                      <a:pt x="3454" y="9574"/>
                      <a:pt x="4115" y="9713"/>
                      <a:pt x="4844" y="9713"/>
                    </a:cubicBezTo>
                    <a:cubicBezTo>
                      <a:pt x="5553" y="9713"/>
                      <a:pt x="6207" y="9577"/>
                      <a:pt x="6805" y="9308"/>
                    </a:cubicBezTo>
                    <a:cubicBezTo>
                      <a:pt x="7404" y="9038"/>
                      <a:pt x="7919" y="8682"/>
                      <a:pt x="8351" y="8235"/>
                    </a:cubicBezTo>
                    <a:cubicBezTo>
                      <a:pt x="8782" y="7792"/>
                      <a:pt x="9125" y="7270"/>
                      <a:pt x="9361" y="6698"/>
                    </a:cubicBezTo>
                    <a:cubicBezTo>
                      <a:pt x="9603" y="6124"/>
                      <a:pt x="9727" y="5507"/>
                      <a:pt x="9726" y="4883"/>
                    </a:cubicBezTo>
                    <a:cubicBezTo>
                      <a:pt x="9725" y="4270"/>
                      <a:pt x="9608" y="3661"/>
                      <a:pt x="9382" y="3089"/>
                    </a:cubicBezTo>
                    <a:cubicBezTo>
                      <a:pt x="9157" y="2512"/>
                      <a:pt x="8826" y="1981"/>
                      <a:pt x="8405" y="1524"/>
                    </a:cubicBezTo>
                    <a:cubicBezTo>
                      <a:pt x="7981" y="1066"/>
                      <a:pt x="7473" y="697"/>
                      <a:pt x="6880" y="418"/>
                    </a:cubicBezTo>
                    <a:cubicBezTo>
                      <a:pt x="6288" y="140"/>
                      <a:pt x="5627" y="1"/>
                      <a:pt x="4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4"/>
              <p:cNvSpPr/>
              <p:nvPr/>
            </p:nvSpPr>
            <p:spPr>
              <a:xfrm>
                <a:off x="3761200" y="1159000"/>
                <a:ext cx="216200" cy="241500"/>
              </a:xfrm>
              <a:custGeom>
                <a:avLst/>
                <a:gdLst/>
                <a:ahLst/>
                <a:cxnLst/>
                <a:rect l="l" t="t" r="r" b="b"/>
                <a:pathLst>
                  <a:path w="8648" h="9660" extrusionOk="0">
                    <a:moveTo>
                      <a:pt x="0" y="1"/>
                    </a:moveTo>
                    <a:lnTo>
                      <a:pt x="0" y="4926"/>
                    </a:lnTo>
                    <a:cubicBezTo>
                      <a:pt x="0" y="5564"/>
                      <a:pt x="82" y="6169"/>
                      <a:pt x="244" y="6739"/>
                    </a:cubicBezTo>
                    <a:cubicBezTo>
                      <a:pt x="406" y="7310"/>
                      <a:pt x="663" y="7811"/>
                      <a:pt x="1012" y="8243"/>
                    </a:cubicBezTo>
                    <a:cubicBezTo>
                      <a:pt x="1363" y="8675"/>
                      <a:pt x="1810" y="9019"/>
                      <a:pt x="2355" y="9275"/>
                    </a:cubicBezTo>
                    <a:cubicBezTo>
                      <a:pt x="2900" y="9532"/>
                      <a:pt x="3554" y="9660"/>
                      <a:pt x="4318" y="9660"/>
                    </a:cubicBezTo>
                    <a:cubicBezTo>
                      <a:pt x="5055" y="9660"/>
                      <a:pt x="5696" y="9539"/>
                      <a:pt x="6239" y="9295"/>
                    </a:cubicBezTo>
                    <a:cubicBezTo>
                      <a:pt x="6784" y="9052"/>
                      <a:pt x="7235" y="8720"/>
                      <a:pt x="7595" y="8297"/>
                    </a:cubicBezTo>
                    <a:cubicBezTo>
                      <a:pt x="7955" y="7875"/>
                      <a:pt x="8220" y="7373"/>
                      <a:pt x="8391" y="6794"/>
                    </a:cubicBezTo>
                    <a:cubicBezTo>
                      <a:pt x="8562" y="6213"/>
                      <a:pt x="8647" y="5590"/>
                      <a:pt x="8647" y="4926"/>
                    </a:cubicBezTo>
                    <a:lnTo>
                      <a:pt x="8647" y="1"/>
                    </a:lnTo>
                    <a:lnTo>
                      <a:pt x="6017" y="1"/>
                    </a:lnTo>
                    <a:lnTo>
                      <a:pt x="6017" y="4924"/>
                    </a:lnTo>
                    <a:cubicBezTo>
                      <a:pt x="6018" y="5228"/>
                      <a:pt x="5987" y="5531"/>
                      <a:pt x="5923" y="5828"/>
                    </a:cubicBezTo>
                    <a:cubicBezTo>
                      <a:pt x="5860" y="6115"/>
                      <a:pt x="5760" y="6370"/>
                      <a:pt x="5626" y="6590"/>
                    </a:cubicBezTo>
                    <a:cubicBezTo>
                      <a:pt x="5494" y="6807"/>
                      <a:pt x="5314" y="6989"/>
                      <a:pt x="5099" y="7123"/>
                    </a:cubicBezTo>
                    <a:cubicBezTo>
                      <a:pt x="4883" y="7258"/>
                      <a:pt x="4623" y="7326"/>
                      <a:pt x="4317" y="7326"/>
                    </a:cubicBezTo>
                    <a:cubicBezTo>
                      <a:pt x="4010" y="7326"/>
                      <a:pt x="3752" y="7260"/>
                      <a:pt x="3543" y="7130"/>
                    </a:cubicBezTo>
                    <a:cubicBezTo>
                      <a:pt x="3330" y="6998"/>
                      <a:pt x="3152" y="6818"/>
                      <a:pt x="3023" y="6604"/>
                    </a:cubicBezTo>
                    <a:cubicBezTo>
                      <a:pt x="2888" y="6384"/>
                      <a:pt x="2787" y="6128"/>
                      <a:pt x="2726" y="5836"/>
                    </a:cubicBezTo>
                    <a:cubicBezTo>
                      <a:pt x="2662" y="5536"/>
                      <a:pt x="2630" y="5231"/>
                      <a:pt x="2630" y="4926"/>
                    </a:cubicBezTo>
                    <a:lnTo>
                      <a:pt x="263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4"/>
              <p:cNvSpPr/>
              <p:nvPr/>
            </p:nvSpPr>
            <p:spPr>
              <a:xfrm>
                <a:off x="4308525" y="1159000"/>
                <a:ext cx="206775" cy="239475"/>
              </a:xfrm>
              <a:custGeom>
                <a:avLst/>
                <a:gdLst/>
                <a:ahLst/>
                <a:cxnLst/>
                <a:rect l="l" t="t" r="r" b="b"/>
                <a:pathLst>
                  <a:path w="8271" h="9579" extrusionOk="0">
                    <a:moveTo>
                      <a:pt x="4223" y="2295"/>
                    </a:moveTo>
                    <a:cubicBezTo>
                      <a:pt x="4384" y="2295"/>
                      <a:pt x="4546" y="2382"/>
                      <a:pt x="4708" y="2557"/>
                    </a:cubicBezTo>
                    <a:cubicBezTo>
                      <a:pt x="4871" y="2733"/>
                      <a:pt x="4953" y="2987"/>
                      <a:pt x="4953" y="3319"/>
                    </a:cubicBezTo>
                    <a:cubicBezTo>
                      <a:pt x="4951" y="3643"/>
                      <a:pt x="4881" y="3894"/>
                      <a:pt x="4742" y="4074"/>
                    </a:cubicBezTo>
                    <a:cubicBezTo>
                      <a:pt x="4603" y="4254"/>
                      <a:pt x="4452" y="4345"/>
                      <a:pt x="4290" y="4345"/>
                    </a:cubicBezTo>
                    <a:lnTo>
                      <a:pt x="2631" y="4345"/>
                    </a:lnTo>
                    <a:lnTo>
                      <a:pt x="2631" y="2295"/>
                    </a:lnTo>
                    <a:close/>
                    <a:moveTo>
                      <a:pt x="1" y="1"/>
                    </a:moveTo>
                    <a:lnTo>
                      <a:pt x="1" y="9578"/>
                    </a:lnTo>
                    <a:lnTo>
                      <a:pt x="2631" y="9578"/>
                    </a:lnTo>
                    <a:lnTo>
                      <a:pt x="2631" y="6637"/>
                    </a:lnTo>
                    <a:lnTo>
                      <a:pt x="3617" y="6637"/>
                    </a:lnTo>
                    <a:lnTo>
                      <a:pt x="5302" y="9578"/>
                    </a:lnTo>
                    <a:lnTo>
                      <a:pt x="8271" y="9578"/>
                    </a:lnTo>
                    <a:lnTo>
                      <a:pt x="6246" y="6058"/>
                    </a:lnTo>
                    <a:cubicBezTo>
                      <a:pt x="6679" y="5751"/>
                      <a:pt x="7016" y="5358"/>
                      <a:pt x="7259" y="4877"/>
                    </a:cubicBezTo>
                    <a:cubicBezTo>
                      <a:pt x="7501" y="4396"/>
                      <a:pt x="7622" y="3877"/>
                      <a:pt x="7622" y="3319"/>
                    </a:cubicBezTo>
                    <a:cubicBezTo>
                      <a:pt x="7622" y="2914"/>
                      <a:pt x="7542" y="2512"/>
                      <a:pt x="7380" y="2111"/>
                    </a:cubicBezTo>
                    <a:cubicBezTo>
                      <a:pt x="7222" y="1719"/>
                      <a:pt x="6996" y="1358"/>
                      <a:pt x="6712" y="1046"/>
                    </a:cubicBezTo>
                    <a:cubicBezTo>
                      <a:pt x="6429" y="736"/>
                      <a:pt x="6089" y="483"/>
                      <a:pt x="5693" y="291"/>
                    </a:cubicBezTo>
                    <a:cubicBezTo>
                      <a:pt x="5297" y="97"/>
                      <a:pt x="4865" y="1"/>
                      <a:pt x="43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4"/>
              <p:cNvSpPr/>
              <p:nvPr/>
            </p:nvSpPr>
            <p:spPr>
              <a:xfrm>
                <a:off x="5268025" y="2778925"/>
                <a:ext cx="61375" cy="1937650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77506" extrusionOk="0">
                    <a:moveTo>
                      <a:pt x="1" y="0"/>
                    </a:moveTo>
                    <a:lnTo>
                      <a:pt x="1" y="77506"/>
                    </a:lnTo>
                    <a:lnTo>
                      <a:pt x="2454" y="77506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4"/>
              <p:cNvSpPr/>
              <p:nvPr/>
            </p:nvSpPr>
            <p:spPr>
              <a:xfrm>
                <a:off x="1982525" y="1430775"/>
                <a:ext cx="61350" cy="1573050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62922" extrusionOk="0">
                    <a:moveTo>
                      <a:pt x="0" y="0"/>
                    </a:moveTo>
                    <a:lnTo>
                      <a:pt x="0" y="62922"/>
                    </a:lnTo>
                    <a:lnTo>
                      <a:pt x="2453" y="62922"/>
                    </a:lnTo>
                    <a:lnTo>
                      <a:pt x="24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4"/>
              <p:cNvSpPr/>
              <p:nvPr/>
            </p:nvSpPr>
            <p:spPr>
              <a:xfrm>
                <a:off x="1882200" y="3263125"/>
                <a:ext cx="236575" cy="23652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1" extrusionOk="0">
                    <a:moveTo>
                      <a:pt x="4732" y="2452"/>
                    </a:moveTo>
                    <a:cubicBezTo>
                      <a:pt x="5987" y="2452"/>
                      <a:pt x="7010" y="3475"/>
                      <a:pt x="7010" y="4730"/>
                    </a:cubicBezTo>
                    <a:cubicBezTo>
                      <a:pt x="7010" y="5987"/>
                      <a:pt x="5989" y="7009"/>
                      <a:pt x="4732" y="7009"/>
                    </a:cubicBezTo>
                    <a:cubicBezTo>
                      <a:pt x="3475" y="7009"/>
                      <a:pt x="2453" y="5988"/>
                      <a:pt x="2453" y="4730"/>
                    </a:cubicBezTo>
                    <a:cubicBezTo>
                      <a:pt x="2453" y="3473"/>
                      <a:pt x="3475" y="2452"/>
                      <a:pt x="4732" y="2452"/>
                    </a:cubicBezTo>
                    <a:close/>
                    <a:moveTo>
                      <a:pt x="4732" y="0"/>
                    </a:moveTo>
                    <a:cubicBezTo>
                      <a:pt x="2124" y="0"/>
                      <a:pt x="1" y="2122"/>
                      <a:pt x="1" y="4730"/>
                    </a:cubicBezTo>
                    <a:cubicBezTo>
                      <a:pt x="1" y="7338"/>
                      <a:pt x="2124" y="9461"/>
                      <a:pt x="4732" y="9461"/>
                    </a:cubicBezTo>
                    <a:cubicBezTo>
                      <a:pt x="7341" y="9461"/>
                      <a:pt x="9463" y="7338"/>
                      <a:pt x="9463" y="4730"/>
                    </a:cubicBezTo>
                    <a:cubicBezTo>
                      <a:pt x="9463" y="2123"/>
                      <a:pt x="7339" y="0"/>
                      <a:pt x="47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4"/>
              <p:cNvSpPr/>
              <p:nvPr/>
            </p:nvSpPr>
            <p:spPr>
              <a:xfrm>
                <a:off x="5180450" y="2322125"/>
                <a:ext cx="236575" cy="236575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9463" extrusionOk="0">
                    <a:moveTo>
                      <a:pt x="4731" y="2452"/>
                    </a:moveTo>
                    <a:cubicBezTo>
                      <a:pt x="5987" y="2452"/>
                      <a:pt x="7009" y="3475"/>
                      <a:pt x="7009" y="4731"/>
                    </a:cubicBezTo>
                    <a:cubicBezTo>
                      <a:pt x="7009" y="5988"/>
                      <a:pt x="5988" y="7010"/>
                      <a:pt x="4731" y="7010"/>
                    </a:cubicBezTo>
                    <a:cubicBezTo>
                      <a:pt x="3474" y="7010"/>
                      <a:pt x="2452" y="5988"/>
                      <a:pt x="2452" y="4731"/>
                    </a:cubicBezTo>
                    <a:cubicBezTo>
                      <a:pt x="2452" y="3475"/>
                      <a:pt x="3474" y="2454"/>
                      <a:pt x="4731" y="2454"/>
                    </a:cubicBezTo>
                    <a:lnTo>
                      <a:pt x="4731" y="2452"/>
                    </a:lnTo>
                    <a:close/>
                    <a:moveTo>
                      <a:pt x="4731" y="0"/>
                    </a:moveTo>
                    <a:cubicBezTo>
                      <a:pt x="2123" y="0"/>
                      <a:pt x="0" y="2123"/>
                      <a:pt x="0" y="4731"/>
                    </a:cubicBezTo>
                    <a:cubicBezTo>
                      <a:pt x="0" y="7340"/>
                      <a:pt x="2123" y="9462"/>
                      <a:pt x="4731" y="9462"/>
                    </a:cubicBezTo>
                    <a:cubicBezTo>
                      <a:pt x="7340" y="9462"/>
                      <a:pt x="9462" y="7339"/>
                      <a:pt x="9462" y="4731"/>
                    </a:cubicBezTo>
                    <a:cubicBezTo>
                      <a:pt x="9462" y="2123"/>
                      <a:pt x="7338" y="0"/>
                      <a:pt x="47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2" name="Google Shape;852;p34"/>
            <p:cNvSpPr/>
            <p:nvPr/>
          </p:nvSpPr>
          <p:spPr>
            <a:xfrm>
              <a:off x="956925" y="1380150"/>
              <a:ext cx="7733427" cy="2964328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956926" y="1381175"/>
              <a:ext cx="773342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8416705" y="1402611"/>
              <a:ext cx="190424" cy="140615"/>
            </a:xfrm>
            <a:custGeom>
              <a:avLst/>
              <a:gdLst/>
              <a:ahLst/>
              <a:cxnLst/>
              <a:rect l="l" t="t" r="r" b="b"/>
              <a:pathLst>
                <a:path w="2454" h="1560" extrusionOk="0">
                  <a:moveTo>
                    <a:pt x="72" y="0"/>
                  </a:moveTo>
                  <a:cubicBezTo>
                    <a:pt x="24" y="0"/>
                    <a:pt x="0" y="36"/>
                    <a:pt x="0" y="72"/>
                  </a:cubicBezTo>
                  <a:cubicBezTo>
                    <a:pt x="0" y="119"/>
                    <a:pt x="24" y="143"/>
                    <a:pt x="72" y="143"/>
                  </a:cubicBezTo>
                  <a:lnTo>
                    <a:pt x="2310" y="143"/>
                  </a:lnTo>
                  <a:lnTo>
                    <a:pt x="2310" y="1477"/>
                  </a:lnTo>
                  <a:cubicBezTo>
                    <a:pt x="2310" y="1524"/>
                    <a:pt x="2334" y="1560"/>
                    <a:pt x="2382" y="1560"/>
                  </a:cubicBezTo>
                  <a:cubicBezTo>
                    <a:pt x="2417" y="1560"/>
                    <a:pt x="2453" y="1524"/>
                    <a:pt x="2453" y="1477"/>
                  </a:cubicBezTo>
                  <a:lnTo>
                    <a:pt x="2453" y="72"/>
                  </a:lnTo>
                  <a:cubicBezTo>
                    <a:pt x="2453" y="36"/>
                    <a:pt x="2417" y="0"/>
                    <a:pt x="2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6625568" y="1423060"/>
              <a:ext cx="541005" cy="14061"/>
            </a:xfrm>
            <a:custGeom>
              <a:avLst/>
              <a:gdLst/>
              <a:ahLst/>
              <a:cxnLst/>
              <a:rect l="l" t="t" r="r" b="b"/>
              <a:pathLst>
                <a:path w="6002" h="156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5930" y="155"/>
                  </a:lnTo>
                  <a:cubicBezTo>
                    <a:pt x="5978" y="155"/>
                    <a:pt x="6001" y="119"/>
                    <a:pt x="6001" y="72"/>
                  </a:cubicBezTo>
                  <a:cubicBezTo>
                    <a:pt x="6001" y="36"/>
                    <a:pt x="5978" y="0"/>
                    <a:pt x="5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11403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12715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10090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9" name="Google Shape;859;p34"/>
          <p:cNvSpPr/>
          <p:nvPr/>
        </p:nvSpPr>
        <p:spPr>
          <a:xfrm>
            <a:off x="1555588" y="1899150"/>
            <a:ext cx="720300" cy="7200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4"/>
          <p:cNvSpPr/>
          <p:nvPr/>
        </p:nvSpPr>
        <p:spPr>
          <a:xfrm>
            <a:off x="4182475" y="1899075"/>
            <a:ext cx="720300" cy="7203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6850900" y="1899150"/>
            <a:ext cx="720300" cy="720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 txBox="1">
            <a:spLocks noGrp="1"/>
          </p:cNvSpPr>
          <p:nvPr>
            <p:ph type="title"/>
          </p:nvPr>
        </p:nvSpPr>
        <p:spPr>
          <a:xfrm>
            <a:off x="713225" y="58806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endParaRPr/>
          </a:p>
        </p:txBody>
      </p:sp>
      <p:sp>
        <p:nvSpPr>
          <p:cNvPr id="863" name="Google Shape;863;p34"/>
          <p:cNvSpPr txBox="1">
            <a:spLocks noGrp="1"/>
          </p:cNvSpPr>
          <p:nvPr>
            <p:ph type="title" idx="2"/>
          </p:nvPr>
        </p:nvSpPr>
        <p:spPr>
          <a:xfrm>
            <a:off x="943698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MULTIMEDIA</a:t>
            </a:r>
            <a:endParaRPr/>
          </a:p>
        </p:txBody>
      </p:sp>
      <p:sp>
        <p:nvSpPr>
          <p:cNvPr id="864" name="Google Shape;864;p34"/>
          <p:cNvSpPr txBox="1">
            <a:spLocks noGrp="1"/>
          </p:cNvSpPr>
          <p:nvPr>
            <p:ph type="subTitle" idx="1"/>
          </p:nvPr>
        </p:nvSpPr>
        <p:spPr>
          <a:xfrm>
            <a:off x="862548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865" name="Google Shape;865;p34"/>
          <p:cNvSpPr txBox="1">
            <a:spLocks noGrp="1"/>
          </p:cNvSpPr>
          <p:nvPr>
            <p:ph type="title" idx="3"/>
          </p:nvPr>
        </p:nvSpPr>
        <p:spPr>
          <a:xfrm>
            <a:off x="3580737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</a:t>
            </a:r>
            <a:endParaRPr/>
          </a:p>
        </p:txBody>
      </p:sp>
      <p:sp>
        <p:nvSpPr>
          <p:cNvPr id="866" name="Google Shape;866;p34"/>
          <p:cNvSpPr txBox="1">
            <a:spLocks noGrp="1"/>
          </p:cNvSpPr>
          <p:nvPr>
            <p:ph type="subTitle" idx="4"/>
          </p:nvPr>
        </p:nvSpPr>
        <p:spPr>
          <a:xfrm>
            <a:off x="3497774" y="3247500"/>
            <a:ext cx="21525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name, but it’s hot</a:t>
            </a:r>
            <a:endParaRPr/>
          </a:p>
        </p:txBody>
      </p:sp>
      <p:sp>
        <p:nvSpPr>
          <p:cNvPr id="867" name="Google Shape;867;p34"/>
          <p:cNvSpPr txBox="1">
            <a:spLocks noGrp="1"/>
          </p:cNvSpPr>
          <p:nvPr>
            <p:ph type="title" idx="5"/>
          </p:nvPr>
        </p:nvSpPr>
        <p:spPr>
          <a:xfrm>
            <a:off x="6217750" y="2929954"/>
            <a:ext cx="19866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APP</a:t>
            </a:r>
            <a:endParaRPr/>
          </a:p>
        </p:txBody>
      </p:sp>
      <p:sp>
        <p:nvSpPr>
          <p:cNvPr id="868" name="Google Shape;868;p34"/>
          <p:cNvSpPr txBox="1">
            <a:spLocks noGrp="1"/>
          </p:cNvSpPr>
          <p:nvPr>
            <p:ph type="subTitle" idx="6"/>
          </p:nvPr>
        </p:nvSpPr>
        <p:spPr>
          <a:xfrm>
            <a:off x="6136600" y="3247494"/>
            <a:ext cx="2148900" cy="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34"/>
          <p:cNvGrpSpPr/>
          <p:nvPr/>
        </p:nvGrpSpPr>
        <p:grpSpPr>
          <a:xfrm>
            <a:off x="1700857" y="2074714"/>
            <a:ext cx="429861" cy="368780"/>
            <a:chOff x="-3037625" y="3254850"/>
            <a:chExt cx="299325" cy="256775"/>
          </a:xfrm>
        </p:grpSpPr>
        <p:sp>
          <p:nvSpPr>
            <p:cNvPr id="870" name="Google Shape;870;p34"/>
            <p:cNvSpPr/>
            <p:nvPr/>
          </p:nvSpPr>
          <p:spPr>
            <a:xfrm>
              <a:off x="-3037625" y="3460400"/>
              <a:ext cx="152825" cy="51225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-2884825" y="3460400"/>
              <a:ext cx="146525" cy="51225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-2909225" y="3313125"/>
              <a:ext cx="59875" cy="72475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-3029750" y="3254850"/>
              <a:ext cx="291450" cy="188250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34"/>
          <p:cNvGrpSpPr/>
          <p:nvPr/>
        </p:nvGrpSpPr>
        <p:grpSpPr>
          <a:xfrm>
            <a:off x="4354454" y="1991842"/>
            <a:ext cx="376213" cy="467451"/>
            <a:chOff x="-2310650" y="3525775"/>
            <a:chExt cx="292250" cy="363125"/>
          </a:xfrm>
        </p:grpSpPr>
        <p:sp>
          <p:nvSpPr>
            <p:cNvPr id="875" name="Google Shape;875;p34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4"/>
          <p:cNvGrpSpPr/>
          <p:nvPr/>
        </p:nvGrpSpPr>
        <p:grpSpPr>
          <a:xfrm>
            <a:off x="7049492" y="2071795"/>
            <a:ext cx="380266" cy="375213"/>
            <a:chOff x="-1951475" y="3597450"/>
            <a:chExt cx="295375" cy="291450"/>
          </a:xfrm>
        </p:grpSpPr>
        <p:sp>
          <p:nvSpPr>
            <p:cNvPr id="880" name="Google Shape;880;p34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4" name="Google Shape;884;p34"/>
          <p:cNvCxnSpPr/>
          <p:nvPr/>
        </p:nvCxnSpPr>
        <p:spPr>
          <a:xfrm rot="10800000">
            <a:off x="3219250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5" name="Google Shape;885;p34"/>
          <p:cNvCxnSpPr/>
          <p:nvPr/>
        </p:nvCxnSpPr>
        <p:spPr>
          <a:xfrm rot="10800000">
            <a:off x="5909775" y="1844175"/>
            <a:ext cx="0" cy="1874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6" name="Google Shape;886;p34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34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4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4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4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4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Affichage à l'écran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Teko</vt:lpstr>
      <vt:lpstr>Arial</vt:lpstr>
      <vt:lpstr>Roboto Condensed Light</vt:lpstr>
      <vt:lpstr>Concert One</vt:lpstr>
      <vt:lpstr>Baloo 2</vt:lpstr>
      <vt:lpstr>Virtual Campaign by Slidesgo</vt:lpstr>
      <vt:lpstr>APPMOB CATCHAPP</vt:lpstr>
      <vt:lpstr>NOTRE APPLI</vt:lpstr>
      <vt:lpstr>LE SPLASH, LA CONNEXION ET L’INSCRIPTION</vt:lpstr>
      <vt:lpstr>LA GESTION DES PHOTOS</vt:lpstr>
      <vt:lpstr>NOTRE CODE</vt:lpstr>
      <vt:lpstr>FIREBASE</vt:lpstr>
      <vt:lpstr>L’ORGANISATION</vt:lpstr>
      <vt:lpstr>MERCI POUR VOTRE ÉCOUTE :)</vt:lpstr>
      <vt:lpstr>FONCTIONNALITÉS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APPMOB CATCHAPP</dc:title>
  <dc:creator>Louise</dc:creator>
  <cp:lastModifiedBy>Louise PERIDY</cp:lastModifiedBy>
  <cp:revision>1</cp:revision>
  <dcterms:modified xsi:type="dcterms:W3CDTF">2022-04-01T11:10:05Z</dcterms:modified>
</cp:coreProperties>
</file>