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33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4733-CC9F-4680-BFCE-AA088476BB7F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E2BF-3756-4193-941C-41F13F074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4733-CC9F-4680-BFCE-AA088476BB7F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E2BF-3756-4193-941C-41F13F074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4733-CC9F-4680-BFCE-AA088476BB7F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E2BF-3756-4193-941C-41F13F074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4733-CC9F-4680-BFCE-AA088476BB7F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E2BF-3756-4193-941C-41F13F074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4733-CC9F-4680-BFCE-AA088476BB7F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E2BF-3756-4193-941C-41F13F074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4733-CC9F-4680-BFCE-AA088476BB7F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E2BF-3756-4193-941C-41F13F074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4733-CC9F-4680-BFCE-AA088476BB7F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E2BF-3756-4193-941C-41F13F074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4733-CC9F-4680-BFCE-AA088476BB7F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E2BF-3756-4193-941C-41F13F074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4733-CC9F-4680-BFCE-AA088476BB7F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E2BF-3756-4193-941C-41F13F074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4733-CC9F-4680-BFCE-AA088476BB7F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E2BF-3756-4193-941C-41F13F074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4733-CC9F-4680-BFCE-AA088476BB7F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E2BF-3756-4193-941C-41F13F0746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4733-CC9F-4680-BFCE-AA088476BB7F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DE2BF-3756-4193-941C-41F13F0746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 l="24375" t="35156" r="18125" b="9375"/>
          <a:stretch>
            <a:fillRect/>
          </a:stretch>
        </p:blipFill>
        <p:spPr bwMode="auto">
          <a:xfrm>
            <a:off x="762000" y="457200"/>
            <a:ext cx="7010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Isosceles Triangle 5"/>
          <p:cNvSpPr/>
          <p:nvPr/>
        </p:nvSpPr>
        <p:spPr>
          <a:xfrm>
            <a:off x="1447800" y="609600"/>
            <a:ext cx="2286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5400000">
            <a:off x="7467600" y="5257800"/>
            <a:ext cx="2286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D203C-01</dc:creator>
  <cp:lastModifiedBy>D203C-01</cp:lastModifiedBy>
  <cp:revision>1</cp:revision>
  <dcterms:created xsi:type="dcterms:W3CDTF">2016-06-15T10:54:56Z</dcterms:created>
  <dcterms:modified xsi:type="dcterms:W3CDTF">2016-06-15T11:00:28Z</dcterms:modified>
</cp:coreProperties>
</file>