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5" autoAdjust="0"/>
  </p:normalViewPr>
  <p:slideViewPr>
    <p:cSldViewPr>
      <p:cViewPr>
        <p:scale>
          <a:sx n="100" d="100"/>
          <a:sy n="100" d="100"/>
        </p:scale>
        <p:origin x="-7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3CDC-51D5-41E1-8C44-10A1A89B35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4BD1-0807-4296-8805-34917D46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213"/>
          <p:cNvCxnSpPr/>
          <p:nvPr/>
        </p:nvCxnSpPr>
        <p:spPr>
          <a:xfrm>
            <a:off x="1237978" y="5812068"/>
            <a:ext cx="5945" cy="9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1" idx="4"/>
          </p:cNvCxnSpPr>
          <p:nvPr/>
        </p:nvCxnSpPr>
        <p:spPr>
          <a:xfrm>
            <a:off x="190500" y="5791200"/>
            <a:ext cx="5945" cy="9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724400" y="4343400"/>
            <a:ext cx="301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5" idx="2"/>
          </p:cNvCxnSpPr>
          <p:nvPr/>
        </p:nvCxnSpPr>
        <p:spPr>
          <a:xfrm>
            <a:off x="5486400" y="1708666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67400" y="641866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762000"/>
            <a:ext cx="160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762000"/>
            <a:ext cx="1600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152400"/>
            <a:ext cx="9906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1219200"/>
            <a:ext cx="800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PB12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PB14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PB13</a:t>
            </a:r>
          </a:p>
          <a:p>
            <a:pPr algn="r"/>
            <a:r>
              <a:rPr lang="en-US" dirty="0" smtClean="0"/>
              <a:t>PA5</a:t>
            </a:r>
          </a:p>
          <a:p>
            <a:pPr algn="r"/>
            <a:endParaRPr lang="en-US" sz="1100" dirty="0"/>
          </a:p>
          <a:p>
            <a:pPr algn="r"/>
            <a:r>
              <a:rPr lang="en-US" dirty="0" smtClean="0"/>
              <a:t>PA10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PB0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811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64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STM32F103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4583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242" y="1219200"/>
            <a:ext cx="99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SWDIO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en-US" dirty="0" smtClean="0"/>
              <a:t>SWCLK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dirty="0" smtClean="0"/>
              <a:t>PB3</a:t>
            </a:r>
          </a:p>
          <a:p>
            <a:endParaRPr lang="en-US" dirty="0"/>
          </a:p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83767" y="1371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5268" y="1524000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100ꭥ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566154" y="2686050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100ꭥ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2406134" y="3308866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100ꭥ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406134" y="3842266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100ꭥ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1371600"/>
            <a:ext cx="121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905000" y="2209800"/>
            <a:ext cx="378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9" idx="2"/>
          </p:cNvCxnSpPr>
          <p:nvPr/>
        </p:nvCxnSpPr>
        <p:spPr>
          <a:xfrm flipH="1">
            <a:off x="2979420" y="2914649"/>
            <a:ext cx="1447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05000" y="2788860"/>
            <a:ext cx="378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83767" y="27813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3048000"/>
            <a:ext cx="378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0"/>
          </p:cNvCxnSpPr>
          <p:nvPr/>
        </p:nvCxnSpPr>
        <p:spPr>
          <a:xfrm flipH="1" flipV="1">
            <a:off x="2283767" y="2914649"/>
            <a:ext cx="238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0" idx="2"/>
          </p:cNvCxnSpPr>
          <p:nvPr/>
        </p:nvCxnSpPr>
        <p:spPr>
          <a:xfrm flipH="1">
            <a:off x="2819400" y="353746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905000" y="3537466"/>
            <a:ext cx="424934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1905000" y="4069080"/>
            <a:ext cx="452735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811780" y="406324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1000" y="827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63904" y="8386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9932" y="827008"/>
            <a:ext cx="8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24300" y="827008"/>
            <a:ext cx="8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cxnSp>
        <p:nvCxnSpPr>
          <p:cNvPr id="72" name="Elbow Connector 71"/>
          <p:cNvCxnSpPr>
            <a:stCxn id="69" idx="0"/>
            <a:endCxn id="70" idx="0"/>
          </p:cNvCxnSpPr>
          <p:nvPr/>
        </p:nvCxnSpPr>
        <p:spPr>
          <a:xfrm rot="5400000" flipH="1" flipV="1">
            <a:off x="3067050" y="-455176"/>
            <a:ext cx="12700" cy="256436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0"/>
            <a:endCxn id="67" idx="0"/>
          </p:cNvCxnSpPr>
          <p:nvPr/>
        </p:nvCxnSpPr>
        <p:spPr>
          <a:xfrm rot="16200000" flipV="1">
            <a:off x="2109518" y="-558610"/>
            <a:ext cx="11668" cy="2782904"/>
          </a:xfrm>
          <a:prstGeom prst="bentConnector3">
            <a:avLst>
              <a:gd name="adj1" fmla="val 538985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51691" y="237386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5.0V</a:t>
            </a:r>
            <a:endParaRPr lang="en-US" u="sng" dirty="0"/>
          </a:p>
        </p:txBody>
      </p:sp>
      <p:sp>
        <p:nvSpPr>
          <p:cNvPr id="83" name="TextBox 82"/>
          <p:cNvSpPr txBox="1"/>
          <p:nvPr/>
        </p:nvSpPr>
        <p:spPr>
          <a:xfrm>
            <a:off x="3849704" y="1600200"/>
            <a:ext cx="95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PA6</a:t>
            </a:r>
          </a:p>
          <a:p>
            <a:pPr algn="r"/>
            <a:r>
              <a:rPr lang="en-US" sz="1000" dirty="0" smtClean="0"/>
              <a:t>(TIM3 ch1)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622241" y="457200"/>
            <a:ext cx="54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solidFill>
                  <a:srgbClr val="FF0000"/>
                </a:solidFill>
              </a:rPr>
              <a:t>Vdd</a:t>
            </a:r>
            <a:endParaRPr lang="en-US" u="sng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5073134" y="1480066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220ꭥ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715000" y="914400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680ꭥ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6356866" y="1480066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47ꭥ</a:t>
            </a:r>
            <a:endParaRPr lang="en-US" sz="1200" dirty="0"/>
          </a:p>
        </p:txBody>
      </p:sp>
      <p:cxnSp>
        <p:nvCxnSpPr>
          <p:cNvPr id="90" name="Straight Connector 89"/>
          <p:cNvCxnSpPr>
            <a:endCxn id="85" idx="0"/>
          </p:cNvCxnSpPr>
          <p:nvPr/>
        </p:nvCxnSpPr>
        <p:spPr>
          <a:xfrm>
            <a:off x="4724400" y="170866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49704" y="2294692"/>
            <a:ext cx="950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PA0</a:t>
            </a:r>
          </a:p>
          <a:p>
            <a:pPr algn="r"/>
            <a:r>
              <a:rPr lang="en-US" sz="1000" dirty="0" smtClean="0"/>
              <a:t>(TIM2 ch1 &amp; ch2)</a:t>
            </a:r>
            <a:endParaRPr lang="en-US" sz="1000" dirty="0"/>
          </a:p>
        </p:txBody>
      </p:sp>
      <p:cxnSp>
        <p:nvCxnSpPr>
          <p:cNvPr id="96" name="Elbow Connector 95"/>
          <p:cNvCxnSpPr/>
          <p:nvPr/>
        </p:nvCxnSpPr>
        <p:spPr>
          <a:xfrm flipV="1">
            <a:off x="4724400" y="1708666"/>
            <a:ext cx="1175266" cy="924580"/>
          </a:xfrm>
          <a:prstGeom prst="bentConnector3">
            <a:avLst>
              <a:gd name="adj1" fmla="val 97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813167" y="1632466"/>
            <a:ext cx="108466" cy="1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21468" y="1311533"/>
            <a:ext cx="108466" cy="1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53734" y="2851666"/>
            <a:ext cx="108466" cy="1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735904" y="1371600"/>
            <a:ext cx="95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PD1</a:t>
            </a:r>
          </a:p>
          <a:p>
            <a:r>
              <a:rPr lang="en-US" sz="1000" dirty="0" smtClean="0"/>
              <a:t>(SWIM)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786418" y="284083"/>
            <a:ext cx="8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cxnSp>
        <p:nvCxnSpPr>
          <p:cNvPr id="120" name="Elbow Connector 119"/>
          <p:cNvCxnSpPr>
            <a:endCxn id="70" idx="0"/>
          </p:cNvCxnSpPr>
          <p:nvPr/>
        </p:nvCxnSpPr>
        <p:spPr>
          <a:xfrm rot="10800000" flipV="1">
            <a:off x="4349234" y="468748"/>
            <a:ext cx="3423166" cy="35825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6400800" y="2857500"/>
            <a:ext cx="271939" cy="164456"/>
            <a:chOff x="6433661" y="3264544"/>
            <a:chExt cx="271939" cy="164456"/>
          </a:xfrm>
        </p:grpSpPr>
        <p:sp>
          <p:nvSpPr>
            <p:cNvPr id="121" name="Isosceles Triangle 120"/>
            <p:cNvSpPr/>
            <p:nvPr/>
          </p:nvSpPr>
          <p:spPr>
            <a:xfrm rot="10800000">
              <a:off x="6444139" y="3264544"/>
              <a:ext cx="228600" cy="164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433661" y="3429000"/>
              <a:ext cx="2719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>
            <a:endCxn id="121" idx="3"/>
          </p:cNvCxnSpPr>
          <p:nvPr/>
        </p:nvCxnSpPr>
        <p:spPr>
          <a:xfrm>
            <a:off x="6525578" y="2633246"/>
            <a:ext cx="0" cy="22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16200000">
            <a:off x="5377934" y="3108841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1k ꭥ</a:t>
            </a:r>
            <a:endParaRPr lang="en-US" sz="1200" dirty="0"/>
          </a:p>
        </p:txBody>
      </p:sp>
      <p:cxnSp>
        <p:nvCxnSpPr>
          <p:cNvPr id="134" name="Straight Connector 133"/>
          <p:cNvCxnSpPr>
            <a:stCxn id="132" idx="0"/>
          </p:cNvCxnSpPr>
          <p:nvPr/>
        </p:nvCxnSpPr>
        <p:spPr>
          <a:xfrm flipH="1" flipV="1">
            <a:off x="4724400" y="3337440"/>
            <a:ext cx="609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84332" y="3152774"/>
            <a:ext cx="0" cy="50482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6221649" y="3033712"/>
            <a:ext cx="303929" cy="23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1" idx="0"/>
          </p:cNvCxnSpPr>
          <p:nvPr/>
        </p:nvCxnSpPr>
        <p:spPr>
          <a:xfrm flipH="1">
            <a:off x="6084333" y="3021955"/>
            <a:ext cx="441245" cy="33084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6100288" y="3467100"/>
            <a:ext cx="441244" cy="1905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32" idx="2"/>
          </p:cNvCxnSpPr>
          <p:nvPr/>
        </p:nvCxnSpPr>
        <p:spPr>
          <a:xfrm flipH="1">
            <a:off x="5791200" y="3337439"/>
            <a:ext cx="2931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6555620" y="3657600"/>
            <a:ext cx="12167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735904" y="3525796"/>
            <a:ext cx="95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Vdd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00800" y="3152773"/>
            <a:ext cx="8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PNP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695924" y="3041003"/>
            <a:ext cx="10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STM8 </a:t>
            </a:r>
          </a:p>
          <a:p>
            <a:pPr algn="r"/>
            <a:r>
              <a:rPr lang="en-US" sz="1200" dirty="0" smtClean="0"/>
              <a:t>Power Control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735904" y="4164449"/>
            <a:ext cx="8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0270" y="6096000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220ꭥ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6280666" y="4158734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47ꭥ</a:t>
            </a:r>
            <a:endParaRPr lang="en-US" sz="1200" dirty="0"/>
          </a:p>
        </p:txBody>
      </p:sp>
      <p:sp>
        <p:nvSpPr>
          <p:cNvPr id="162" name="Oval 161"/>
          <p:cNvSpPr/>
          <p:nvPr/>
        </p:nvSpPr>
        <p:spPr>
          <a:xfrm>
            <a:off x="5736967" y="4267200"/>
            <a:ext cx="108466" cy="1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3878279" y="4038600"/>
            <a:ext cx="84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PB5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PB6</a:t>
            </a:r>
            <a:endParaRPr lang="en-US" dirty="0"/>
          </a:p>
        </p:txBody>
      </p:sp>
      <p:cxnSp>
        <p:nvCxnSpPr>
          <p:cNvPr id="167" name="Elbow Connector 166"/>
          <p:cNvCxnSpPr/>
          <p:nvPr/>
        </p:nvCxnSpPr>
        <p:spPr>
          <a:xfrm flipV="1">
            <a:off x="4689798" y="4369741"/>
            <a:ext cx="1101402" cy="3985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" idx="1"/>
          </p:cNvCxnSpPr>
          <p:nvPr/>
        </p:nvCxnSpPr>
        <p:spPr>
          <a:xfrm rot="10800000" flipV="1">
            <a:off x="76201" y="4147066"/>
            <a:ext cx="232611" cy="14155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76200" y="5257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219200" y="5257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1028700" y="5410200"/>
            <a:ext cx="3810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0" y="5334000"/>
            <a:ext cx="409602" cy="457200"/>
            <a:chOff x="0" y="5791200"/>
            <a:chExt cx="409602" cy="457200"/>
          </a:xfrm>
        </p:grpSpPr>
        <p:sp>
          <p:nvSpPr>
            <p:cNvPr id="181" name="Oval 180"/>
            <p:cNvSpPr/>
            <p:nvPr/>
          </p:nvSpPr>
          <p:spPr>
            <a:xfrm>
              <a:off x="0" y="5791200"/>
              <a:ext cx="3810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5708" y="5890914"/>
              <a:ext cx="393894" cy="281286"/>
              <a:chOff x="6433661" y="3264544"/>
              <a:chExt cx="271939" cy="164456"/>
            </a:xfrm>
            <a:solidFill>
              <a:srgbClr val="FF0000"/>
            </a:solidFill>
          </p:grpSpPr>
          <p:sp>
            <p:nvSpPr>
              <p:cNvPr id="184" name="Isosceles Triangle 183"/>
              <p:cNvSpPr/>
              <p:nvPr/>
            </p:nvSpPr>
            <p:spPr>
              <a:xfrm rot="10800000">
                <a:off x="6444139" y="3264544"/>
                <a:ext cx="228600" cy="164455"/>
              </a:xfrm>
              <a:prstGeom prst="triangl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6433661" y="3429000"/>
                <a:ext cx="271939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oup 187"/>
          <p:cNvGrpSpPr/>
          <p:nvPr/>
        </p:nvGrpSpPr>
        <p:grpSpPr>
          <a:xfrm rot="10800000">
            <a:off x="1051130" y="5522271"/>
            <a:ext cx="308802" cy="278454"/>
            <a:chOff x="6433661" y="3264544"/>
            <a:chExt cx="271939" cy="164456"/>
          </a:xfrm>
          <a:solidFill>
            <a:srgbClr val="00B050"/>
          </a:solidFill>
        </p:grpSpPr>
        <p:sp>
          <p:nvSpPr>
            <p:cNvPr id="189" name="Isosceles Triangle 188"/>
            <p:cNvSpPr/>
            <p:nvPr/>
          </p:nvSpPr>
          <p:spPr>
            <a:xfrm rot="10800000">
              <a:off x="6444139" y="3264544"/>
              <a:ext cx="228600" cy="164455"/>
            </a:xfrm>
            <a:prstGeom prst="triangl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6433661" y="3429000"/>
              <a:ext cx="271939" cy="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 rot="16200000">
            <a:off x="5149334" y="4311134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220ꭥ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066827" y="6086475"/>
            <a:ext cx="36933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 smtClean="0"/>
              <a:t>220ꭥ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40270" y="6709236"/>
            <a:ext cx="433237" cy="140644"/>
            <a:chOff x="2667000" y="5574356"/>
            <a:chExt cx="685800" cy="293044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2667000" y="5574356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818598" y="5726756"/>
              <a:ext cx="3453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2895600" y="5867400"/>
              <a:ext cx="204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034874" y="6709236"/>
            <a:ext cx="433237" cy="140644"/>
            <a:chOff x="2667000" y="5574356"/>
            <a:chExt cx="685800" cy="293044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667000" y="5574356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818598" y="5726756"/>
              <a:ext cx="3453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895600" y="5867400"/>
              <a:ext cx="204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4800600" y="2294692"/>
            <a:ext cx="74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SWIM IN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885079" y="1096833"/>
            <a:ext cx="74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SWIM OUT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774168" y="3924746"/>
            <a:ext cx="74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SWIM RST IN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74168" y="4759255"/>
            <a:ext cx="107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SWIM RST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7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77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user2</cp:lastModifiedBy>
  <cp:revision>6</cp:revision>
  <dcterms:created xsi:type="dcterms:W3CDTF">2017-08-01T07:39:49Z</dcterms:created>
  <dcterms:modified xsi:type="dcterms:W3CDTF">2017-08-01T08:27:00Z</dcterms:modified>
</cp:coreProperties>
</file>