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B20B-C559-4C93-8F95-F454C5110D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Personal Protection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2CD76-B3CA-4204-AC2D-4F4FDF345B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Team 37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921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8C66-54DD-4936-B5C2-62AD08FD6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4B145-B0F4-40DF-A9E4-5CE838B94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app will allow the user to:</a:t>
            </a:r>
          </a:p>
          <a:p>
            <a:r>
              <a:rPr lang="en-GB" dirty="0"/>
              <a:t>Sign  up and then sign in to the application</a:t>
            </a:r>
          </a:p>
          <a:p>
            <a:r>
              <a:rPr lang="en-GB" dirty="0"/>
              <a:t>Save contact details</a:t>
            </a:r>
          </a:p>
          <a:p>
            <a:r>
              <a:rPr lang="en-GB" dirty="0"/>
              <a:t>Use their voice to send an alert message to contacts if they feel threatened, which will include their location</a:t>
            </a:r>
            <a:endParaRPr lang="en-GB" sz="1200" dirty="0"/>
          </a:p>
          <a:p>
            <a:endParaRPr lang="en-GB" sz="1400" dirty="0"/>
          </a:p>
          <a:p>
            <a:endParaRPr lang="en-GB" sz="1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1273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040B0-0D2A-4F0C-8A7D-35D653A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51BC3-16A7-4223-9F9F-2BC9A94B6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Sign up and sign in</a:t>
            </a:r>
          </a:p>
          <a:p>
            <a:r>
              <a:rPr lang="en-GB" dirty="0"/>
              <a:t>Save contact details</a:t>
            </a:r>
          </a:p>
          <a:p>
            <a:r>
              <a:rPr lang="en-GB" dirty="0"/>
              <a:t>Hide the App</a:t>
            </a:r>
          </a:p>
          <a:p>
            <a:r>
              <a:rPr lang="en-GB" dirty="0"/>
              <a:t>Voice Recognition</a:t>
            </a:r>
          </a:p>
          <a:p>
            <a:r>
              <a:rPr lang="en-GB" dirty="0"/>
              <a:t>Send to contacts on the phone</a:t>
            </a:r>
          </a:p>
          <a:p>
            <a:r>
              <a:rPr lang="en-GB" dirty="0"/>
              <a:t>GPS </a:t>
            </a:r>
          </a:p>
        </p:txBody>
      </p:sp>
    </p:spTree>
    <p:extLst>
      <p:ext uri="{BB962C8B-B14F-4D97-AF65-F5344CB8AC3E}">
        <p14:creationId xmlns:p14="http://schemas.microsoft.com/office/powerpoint/2010/main" val="237163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B7E0D-54EC-44B6-BF43-72C738FE5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Description of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C075F-BCD1-4988-84CC-531FA297F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the agile methodology .</a:t>
            </a:r>
          </a:p>
          <a:p>
            <a:r>
              <a:rPr lang="en-GB" dirty="0"/>
              <a:t>Split the group according to the different aims:</a:t>
            </a:r>
          </a:p>
          <a:p>
            <a:pPr marL="0" indent="0">
              <a:buNone/>
            </a:pPr>
            <a:r>
              <a:rPr lang="en-GB" dirty="0"/>
              <a:t>      	We looked at the different aims individual and tackled them individually,   	before putting them together once their were completed</a:t>
            </a:r>
            <a:endParaRPr lang="en-GB" sz="16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222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9D79-0D8B-4264-A08C-2A3EF7F0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ADAF1-156C-43AF-8EF1-23DB76696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User registers</a:t>
            </a:r>
            <a:endParaRPr lang="en-GB" sz="1600" dirty="0"/>
          </a:p>
          <a:p>
            <a:pPr lvl="1"/>
            <a:r>
              <a:rPr lang="en-GB" dirty="0"/>
              <a:t>Must create 2 contacts</a:t>
            </a:r>
            <a:endParaRPr lang="en-GB" sz="1400" dirty="0"/>
          </a:p>
          <a:p>
            <a:pPr lvl="1"/>
            <a:r>
              <a:rPr lang="en-GB" dirty="0"/>
              <a:t>Just in case anything happens </a:t>
            </a:r>
            <a:endParaRPr lang="en-GB" sz="1400" dirty="0"/>
          </a:p>
          <a:p>
            <a:r>
              <a:rPr lang="en-GB" dirty="0"/>
              <a:t>User signs in</a:t>
            </a:r>
            <a:endParaRPr lang="en-GB" sz="1600" dirty="0"/>
          </a:p>
          <a:p>
            <a:r>
              <a:rPr lang="en-GB" dirty="0"/>
              <a:t>User can enter more contact up to 6</a:t>
            </a:r>
            <a:endParaRPr lang="en-GB" sz="1600" dirty="0"/>
          </a:p>
          <a:p>
            <a:r>
              <a:rPr lang="en-GB" dirty="0"/>
              <a:t>Large Alert button will send the message</a:t>
            </a:r>
            <a:endParaRPr lang="en-GB" sz="1600" dirty="0"/>
          </a:p>
          <a:p>
            <a:r>
              <a:rPr lang="en-GB" dirty="0"/>
              <a:t>Voice recognition will also do the same thing</a:t>
            </a:r>
            <a:endParaRPr lang="en-GB" sz="1600" dirty="0"/>
          </a:p>
          <a:p>
            <a:r>
              <a:rPr lang="en-GB" dirty="0"/>
              <a:t>Hide the app, keeps the user safe from people who may know the user</a:t>
            </a:r>
            <a:endParaRPr lang="en-GB" sz="1600" dirty="0"/>
          </a:p>
          <a:p>
            <a:r>
              <a:rPr lang="en-GB" dirty="0"/>
              <a:t>The phone number code is original</a:t>
            </a:r>
            <a:endParaRPr lang="en-GB" sz="1600" dirty="0"/>
          </a:p>
          <a:p>
            <a:r>
              <a:rPr lang="en-GB" dirty="0"/>
              <a:t>The code can be undone in case the user needs to alter the settings</a:t>
            </a:r>
            <a:endParaRPr lang="en-GB" sz="1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825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33CF-F7D6-4F4D-8C77-419BDB9E5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F0C19-036B-45AC-AEC4-C6A2498D8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Sign in possible once the user signs up first </a:t>
            </a:r>
          </a:p>
          <a:p>
            <a:r>
              <a:rPr lang="en-GB" dirty="0"/>
              <a:t>Alert message forwarding possible once the user saved valid contact details</a:t>
            </a:r>
          </a:p>
          <a:p>
            <a:r>
              <a:rPr lang="en-GB" dirty="0"/>
              <a:t>Voice Recognition</a:t>
            </a:r>
          </a:p>
          <a:p>
            <a:pPr lvl="1"/>
            <a:r>
              <a:rPr lang="en-GB" dirty="0"/>
              <a:t>Works on the phone and when the app is not open</a:t>
            </a:r>
          </a:p>
          <a:p>
            <a:r>
              <a:rPr lang="en-GB" dirty="0"/>
              <a:t>GPS</a:t>
            </a:r>
          </a:p>
          <a:p>
            <a:pPr lvl="1"/>
            <a:r>
              <a:rPr lang="en-GB" dirty="0"/>
              <a:t>Sends location</a:t>
            </a:r>
          </a:p>
          <a:p>
            <a:r>
              <a:rPr lang="en-GB" dirty="0"/>
              <a:t>Hiding the App (the App works in the background of the mobile device)</a:t>
            </a:r>
          </a:p>
        </p:txBody>
      </p:sp>
    </p:spTree>
    <p:extLst>
      <p:ext uri="{BB962C8B-B14F-4D97-AF65-F5344CB8AC3E}">
        <p14:creationId xmlns:p14="http://schemas.microsoft.com/office/powerpoint/2010/main" val="1597045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27E3-1735-48DD-81C5-AF023C795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FA133-FE11-41FD-A629-7841B7E45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Time</a:t>
            </a:r>
          </a:p>
          <a:p>
            <a:pPr lvl="1"/>
            <a:r>
              <a:rPr lang="en-GB" dirty="0"/>
              <a:t>Expand the voice</a:t>
            </a:r>
          </a:p>
          <a:p>
            <a:pPr lvl="1"/>
            <a:r>
              <a:rPr lang="en-GB" dirty="0"/>
              <a:t>Sending information</a:t>
            </a:r>
          </a:p>
          <a:p>
            <a:pPr lvl="1"/>
            <a:r>
              <a:rPr lang="en-GB" dirty="0"/>
              <a:t>Other ways to hide app</a:t>
            </a:r>
          </a:p>
          <a:p>
            <a:pPr lvl="1"/>
            <a:r>
              <a:rPr lang="en-GB" dirty="0"/>
              <a:t>Client Meetings</a:t>
            </a:r>
          </a:p>
          <a:p>
            <a:r>
              <a:rPr lang="en-GB" dirty="0"/>
              <a:t>Resources</a:t>
            </a:r>
          </a:p>
          <a:p>
            <a:pPr lvl="1"/>
            <a:r>
              <a:rPr lang="en-GB" dirty="0"/>
              <a:t>Visual Studio</a:t>
            </a:r>
          </a:p>
          <a:p>
            <a:pPr lvl="1"/>
            <a:r>
              <a:rPr lang="en-GB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290975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App can be developed further by including the following:</a:t>
            </a:r>
          </a:p>
          <a:p>
            <a:r>
              <a:rPr lang="en-GB" dirty="0"/>
              <a:t>Voice recording capability once the user activated the alert button</a:t>
            </a:r>
          </a:p>
          <a:p>
            <a:r>
              <a:rPr lang="en-GB" dirty="0"/>
              <a:t>Include a map of the location in the alert message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7358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E9E9E-D0E8-4317-8EAD-C822A088A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5D180-6077-4D0B-AFA4-8856885894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41444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227</TotalTime>
  <Words>266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Personal Protection App</vt:lpstr>
      <vt:lpstr>Context</vt:lpstr>
      <vt:lpstr>Aims</vt:lpstr>
      <vt:lpstr>Description of Approach</vt:lpstr>
      <vt:lpstr>Overview of Design</vt:lpstr>
      <vt:lpstr>Summary of Results</vt:lpstr>
      <vt:lpstr>Summary Limitations</vt:lpstr>
      <vt:lpstr>Scalability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Protection App</dc:title>
  <dc:creator>louise Skinner</dc:creator>
  <cp:lastModifiedBy>Vallely, Niamh</cp:lastModifiedBy>
  <cp:revision>13</cp:revision>
  <dcterms:created xsi:type="dcterms:W3CDTF">2018-04-16T13:12:27Z</dcterms:created>
  <dcterms:modified xsi:type="dcterms:W3CDTF">2018-04-23T11:57:24Z</dcterms:modified>
</cp:coreProperties>
</file>