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9B20B-C559-4C93-8F95-F454C5110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Personal Protection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12CD76-B3CA-4204-AC2D-4F4FDF345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37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2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438C66-54DD-4936-B5C2-62AD08FD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34B145-B0F4-40DF-A9E4-5CE838B9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app will allow the user </a:t>
            </a:r>
            <a:r>
              <a:rPr lang="en-GB" dirty="0" smtClean="0"/>
              <a:t>to:</a:t>
            </a:r>
          </a:p>
          <a:p>
            <a:r>
              <a:rPr lang="en-GB" dirty="0" smtClean="0"/>
              <a:t>Sign  </a:t>
            </a:r>
            <a:r>
              <a:rPr lang="en-GB" dirty="0"/>
              <a:t>up and then sign in to the application</a:t>
            </a:r>
          </a:p>
          <a:p>
            <a:r>
              <a:rPr lang="en-GB" dirty="0" smtClean="0"/>
              <a:t>Save contact details</a:t>
            </a:r>
            <a:endParaRPr lang="en-GB" dirty="0"/>
          </a:p>
          <a:p>
            <a:r>
              <a:rPr lang="en-GB" dirty="0" smtClean="0"/>
              <a:t>Use their voice to send an alert message to contacts if they feel threatened, which will include their location</a:t>
            </a:r>
            <a:endParaRPr lang="en-GB" sz="1200" dirty="0"/>
          </a:p>
          <a:p>
            <a:endParaRPr lang="en-GB" sz="1400" dirty="0"/>
          </a:p>
          <a:p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2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9040B0-0D2A-4F0C-8A7D-35D653A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351BC3-16A7-4223-9F9F-2BC9A94B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 up and sign in</a:t>
            </a:r>
          </a:p>
          <a:p>
            <a:r>
              <a:rPr lang="en-GB" dirty="0" smtClean="0"/>
              <a:t>Save contact details</a:t>
            </a:r>
          </a:p>
          <a:p>
            <a:r>
              <a:rPr lang="en-GB" dirty="0"/>
              <a:t>Hide the App</a:t>
            </a:r>
          </a:p>
          <a:p>
            <a:r>
              <a:rPr lang="en-GB" dirty="0" smtClean="0"/>
              <a:t>Voice </a:t>
            </a:r>
            <a:r>
              <a:rPr lang="en-GB" dirty="0"/>
              <a:t>Recognition</a:t>
            </a:r>
          </a:p>
          <a:p>
            <a:r>
              <a:rPr lang="en-GB" dirty="0"/>
              <a:t>Send to contacts on the phone</a:t>
            </a:r>
          </a:p>
          <a:p>
            <a:r>
              <a:rPr lang="en-GB" dirty="0" smtClean="0"/>
              <a:t>GPS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6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B7E0D-54EC-44B6-BF43-72C738FE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CC075F-BCD1-4988-84CC-531FA297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the agile methodology .</a:t>
            </a:r>
            <a:endParaRPr lang="en-GB" dirty="0"/>
          </a:p>
          <a:p>
            <a:r>
              <a:rPr lang="en-GB" dirty="0"/>
              <a:t>Split </a:t>
            </a:r>
            <a:r>
              <a:rPr lang="en-GB" dirty="0" smtClean="0"/>
              <a:t>the group according to </a:t>
            </a:r>
            <a:r>
              <a:rPr lang="en-GB" dirty="0"/>
              <a:t>the different </a:t>
            </a:r>
            <a:r>
              <a:rPr lang="en-GB" dirty="0" smtClean="0"/>
              <a:t>aims: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	We </a:t>
            </a:r>
            <a:r>
              <a:rPr lang="en-GB" dirty="0"/>
              <a:t>looked at the different aims individual and tackled them </a:t>
            </a:r>
            <a:r>
              <a:rPr lang="en-GB" dirty="0" smtClean="0"/>
              <a:t>individually,   	before putting them together once their were completed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2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E9D79-0D8B-4264-A08C-2A3EF7F0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3ADAF1-156C-43AF-8EF1-23DB7669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registers</a:t>
            </a:r>
            <a:endParaRPr lang="en-GB" sz="1600" dirty="0"/>
          </a:p>
          <a:p>
            <a:pPr lvl="1"/>
            <a:r>
              <a:rPr lang="en-GB" dirty="0"/>
              <a:t>Must create 2 contacts</a:t>
            </a:r>
            <a:endParaRPr lang="en-GB" sz="1400" dirty="0"/>
          </a:p>
          <a:p>
            <a:pPr lvl="1"/>
            <a:r>
              <a:rPr lang="en-GB" dirty="0"/>
              <a:t>Just in case anything happens </a:t>
            </a:r>
            <a:endParaRPr lang="en-GB" sz="1400" dirty="0"/>
          </a:p>
          <a:p>
            <a:r>
              <a:rPr lang="en-GB" dirty="0"/>
              <a:t>User signs in</a:t>
            </a:r>
            <a:endParaRPr lang="en-GB" sz="1600" dirty="0"/>
          </a:p>
          <a:p>
            <a:r>
              <a:rPr lang="en-GB" dirty="0"/>
              <a:t>User can enter more contact up to 6</a:t>
            </a:r>
            <a:endParaRPr lang="en-GB" sz="1600" dirty="0"/>
          </a:p>
          <a:p>
            <a:r>
              <a:rPr lang="en-GB" dirty="0"/>
              <a:t>Large Alert button will send the message</a:t>
            </a:r>
            <a:endParaRPr lang="en-GB" sz="1600" dirty="0"/>
          </a:p>
          <a:p>
            <a:r>
              <a:rPr lang="en-GB" dirty="0"/>
              <a:t>Voice recognition will also do the same thing</a:t>
            </a:r>
            <a:endParaRPr lang="en-GB" sz="1600" dirty="0"/>
          </a:p>
          <a:p>
            <a:r>
              <a:rPr lang="en-GB" dirty="0"/>
              <a:t>Hide the app, keeps the user safe from people who may know the user</a:t>
            </a:r>
            <a:endParaRPr lang="en-GB" sz="1600" dirty="0"/>
          </a:p>
          <a:p>
            <a:r>
              <a:rPr lang="en-GB" dirty="0"/>
              <a:t>The phone number code is original</a:t>
            </a:r>
            <a:endParaRPr lang="en-GB" sz="1600" dirty="0"/>
          </a:p>
          <a:p>
            <a:r>
              <a:rPr lang="en-GB" dirty="0"/>
              <a:t>The code can be undone in case the user needs to alter the settings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82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033CF-F7D6-4F4D-8C77-419BDB9E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AF0C19-036B-45AC-AEC4-C6A2498D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 in possible once the user signs up first </a:t>
            </a:r>
          </a:p>
          <a:p>
            <a:r>
              <a:rPr lang="en-GB" dirty="0" smtClean="0"/>
              <a:t>Alert message forwarding possible once the user saved valid contact details</a:t>
            </a:r>
          </a:p>
          <a:p>
            <a:r>
              <a:rPr lang="en-GB" dirty="0" smtClean="0"/>
              <a:t>Voice </a:t>
            </a:r>
            <a:r>
              <a:rPr lang="en-GB" dirty="0"/>
              <a:t>Recognition</a:t>
            </a:r>
          </a:p>
          <a:p>
            <a:pPr lvl="1"/>
            <a:r>
              <a:rPr lang="en-GB" dirty="0"/>
              <a:t>Works on the phone and when the app is not open</a:t>
            </a:r>
          </a:p>
          <a:p>
            <a:r>
              <a:rPr lang="en-GB" dirty="0"/>
              <a:t>GPS</a:t>
            </a:r>
          </a:p>
          <a:p>
            <a:pPr lvl="1"/>
            <a:r>
              <a:rPr lang="en-GB" dirty="0"/>
              <a:t>Sends location</a:t>
            </a:r>
          </a:p>
          <a:p>
            <a:r>
              <a:rPr lang="en-GB" dirty="0"/>
              <a:t>Hiding the </a:t>
            </a:r>
            <a:r>
              <a:rPr lang="en-GB" dirty="0" smtClean="0"/>
              <a:t>App (the App works in the background of the mobile device)</a:t>
            </a:r>
            <a:endParaRPr lang="en-GB" dirty="0"/>
          </a:p>
          <a:p>
            <a:r>
              <a:rPr lang="en-GB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970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E27E3-1735-48DD-81C5-AF023C79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5FA133-FE11-41FD-A629-7841B7E4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</a:t>
            </a:r>
          </a:p>
          <a:p>
            <a:pPr lvl="1"/>
            <a:r>
              <a:rPr lang="en-GB" dirty="0"/>
              <a:t>Expand the voice</a:t>
            </a:r>
          </a:p>
          <a:p>
            <a:pPr lvl="1"/>
            <a:r>
              <a:rPr lang="en-GB" dirty="0"/>
              <a:t>Sending information</a:t>
            </a:r>
          </a:p>
          <a:p>
            <a:pPr lvl="1"/>
            <a:r>
              <a:rPr lang="en-GB" dirty="0"/>
              <a:t>Other ways to hide app</a:t>
            </a:r>
          </a:p>
          <a:p>
            <a:pPr lvl="1"/>
            <a:r>
              <a:rPr lang="en-GB" dirty="0"/>
              <a:t>Client Meetings</a:t>
            </a:r>
          </a:p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Server demo</a:t>
            </a:r>
          </a:p>
          <a:p>
            <a:pPr lvl="1"/>
            <a:r>
              <a:rPr lang="en-GB" dirty="0"/>
              <a:t>Visual Studio</a:t>
            </a:r>
          </a:p>
          <a:p>
            <a:pPr lvl="1"/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09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App can be developed further by including the following:</a:t>
            </a:r>
          </a:p>
          <a:p>
            <a:r>
              <a:rPr lang="en-GB" dirty="0" smtClean="0"/>
              <a:t>Voice recording capability once the user activated the </a:t>
            </a:r>
            <a:r>
              <a:rPr lang="en-GB" dirty="0" smtClean="0"/>
              <a:t>alert button</a:t>
            </a:r>
            <a:endParaRPr lang="en-GB" dirty="0" smtClean="0"/>
          </a:p>
          <a:p>
            <a:r>
              <a:rPr lang="en-GB" dirty="0" smtClean="0"/>
              <a:t>Include a map of the location in the alert message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35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1E9E9E-D0E8-4317-8EAD-C822A088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FD5D180-6077-4D0B-AFA4-885688589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144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269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Personal Protection App</vt:lpstr>
      <vt:lpstr>Context</vt:lpstr>
      <vt:lpstr>Aims</vt:lpstr>
      <vt:lpstr>Description of Approach</vt:lpstr>
      <vt:lpstr>Overview of Design</vt:lpstr>
      <vt:lpstr>Summary of Results</vt:lpstr>
      <vt:lpstr>Summary Limitations</vt:lpstr>
      <vt:lpstr>Scalability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Protection App</dc:title>
  <dc:creator>louise Skinner</dc:creator>
  <cp:lastModifiedBy>Serge Kimpioka</cp:lastModifiedBy>
  <cp:revision>11</cp:revision>
  <dcterms:created xsi:type="dcterms:W3CDTF">2018-04-16T13:12:27Z</dcterms:created>
  <dcterms:modified xsi:type="dcterms:W3CDTF">2018-04-21T16:19:59Z</dcterms:modified>
</cp:coreProperties>
</file>