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9C67B-5713-C355-7D68-01AFFC42F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FB207-84D5-E0EA-93B7-FA9B006E1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77CE0-B616-440D-45EA-8EE627A5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B8E13-C233-0901-07F1-591C4EAA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2179EF-0807-BB05-81AD-E49F2C50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68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3CB89-D2ED-B5FD-DEE1-45CC3BEB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37204D-692A-90DC-BDA5-6D841A460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8D2ED-4698-3685-84A9-BE1683A8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8D7351-18AB-54A6-29D3-A21EE08B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7B936-3618-400E-3C41-0C61C940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216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E41AF6-E30F-5E37-46CB-1D36C9B86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7141F0-771D-526A-B112-D18216E21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7D64A4-7853-A6A0-CDCC-AE326167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9E561-7279-8418-189D-99C74D03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45D290-F462-70EF-A059-5D7F9241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092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35B7A-FE9E-C26B-8327-05D6C965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535AC-EC23-24E1-4284-67FEFB52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5F385-DA97-C412-A509-3661CD4C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A96B64-3231-177A-FD4F-383236C2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DDE99-45B0-9A48-7E2F-D017567F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01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761DE-4684-3738-335E-265436C3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131E85-C76F-4046-DC35-60642EAFA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2DFD65-E427-90C0-A62D-610AD89C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325CD8-713F-E121-883D-340F78A5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4F9C0-868E-C8EE-086F-E3549A79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429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CD6D3-3E91-06BA-6F50-C95B0E58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3043F-F7CB-B9C6-FF78-BE6BADF93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B48E58-6FE4-8C7E-CE57-1A6AE38F0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DD9EDE-71C3-1F07-226B-E8C9ED14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199786-FD24-618E-7F51-63609990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95A2F9-21AC-9F94-8D1A-87E9C56E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6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1C20A-FDD9-2C9A-0014-780C4DBA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635BA-116E-14E5-41C8-7B66B5CE3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77CF40-0EF8-8D3E-385C-AA6149747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059A69-7523-2B44-9396-03A7C9CD2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7DB15D-0ECB-29A8-3C8E-6B6A91EAE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A1EEEE-D45F-8EB1-162A-A1FEA056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96AED3-DAB0-C1B0-7500-044DB7A1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DD8129-2A0E-FF8F-2E1F-5D341722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34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90FC4-89BF-F9A8-6E43-819ED1A6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4FFD65-0277-3424-CD92-E91CF538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7D38C9-0F62-014B-94BD-FCF35A23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C16C45-730A-1135-E382-115AC78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32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B92109-112F-AFA4-8BA6-2EF5A5B1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32CA8A-12FC-C2F7-5788-08EFFD3A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5077EB-2668-458A-B878-D1D4F5E5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59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AA300-C34A-C37E-59D5-7B44628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152CA-B95D-E309-AEA3-709D5FA7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E09C7E-BE0A-F015-E54D-1FED7169A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46B38D-4847-38EF-D655-84C7E1F6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49599-E841-29A4-126C-998727C7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2446DB-8C3B-8569-F0FD-0E4224D5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660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52A52-8FC3-7BFC-21E7-E56C89E3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45D876-6991-FE3D-6B81-77BAE3C23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AB37A8-D71B-E481-2104-75281DFBE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E0703F-E49F-BE3C-57B4-E9DD2051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AA9C4-8D65-9AB6-30D0-1CF6B26D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7F3D23-BFDE-6C5E-DD15-923EC263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269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B9AE4E-4B4E-B729-F10F-C702662C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7713D9-9082-C6C6-4FAF-C7A616FF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2A4C2-51DD-4570-8695-E688FD1F5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DA3C1-EFE4-4144-A4CE-4B0AE6EE3E7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C8572F-889F-0EC1-B0D8-EE0A7E2B0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D5E37-B646-CF50-8D2E-C09B8BFA2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43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30CEF-B5E2-CCA8-E482-D2807FE47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7C3E31-D9C3-9120-D189-5B46D4B45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554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4709-FA03-88E1-3ECE-D7DC90CD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CDE738-6949-9958-06DF-2DA983F7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90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C20BE-57A0-D451-62A0-136137AB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Datensatz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D05CCF5-E389-FAD7-07D3-81BE4C90F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178665"/>
              </p:ext>
            </p:extLst>
          </p:nvPr>
        </p:nvGraphicFramePr>
        <p:xfrm>
          <a:off x="609949" y="2438146"/>
          <a:ext cx="3497979" cy="2716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9290">
                  <a:extLst>
                    <a:ext uri="{9D8B030D-6E8A-4147-A177-3AD203B41FA5}">
                      <a16:colId xmlns:a16="http://schemas.microsoft.com/office/drawing/2014/main" val="3777018330"/>
                    </a:ext>
                  </a:extLst>
                </a:gridCol>
                <a:gridCol w="1080402">
                  <a:extLst>
                    <a:ext uri="{9D8B030D-6E8A-4147-A177-3AD203B41FA5}">
                      <a16:colId xmlns:a16="http://schemas.microsoft.com/office/drawing/2014/main" val="408005829"/>
                    </a:ext>
                  </a:extLst>
                </a:gridCol>
                <a:gridCol w="1748287">
                  <a:extLst>
                    <a:ext uri="{9D8B030D-6E8A-4147-A177-3AD203B41FA5}">
                      <a16:colId xmlns:a16="http://schemas.microsoft.com/office/drawing/2014/main" val="1124886044"/>
                    </a:ext>
                  </a:extLst>
                </a:gridCol>
              </a:tblGrid>
              <a:tr h="301851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Index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Geschlecht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Anzahl Durchgänge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5392184"/>
                  </a:ext>
                </a:extLst>
              </a:tr>
              <a:tr h="301851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Proband 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M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133587"/>
                  </a:ext>
                </a:extLst>
              </a:tr>
              <a:tr h="301851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Proband 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F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3906488"/>
                  </a:ext>
                </a:extLst>
              </a:tr>
              <a:tr h="301851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Proband 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F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3923999"/>
                  </a:ext>
                </a:extLst>
              </a:tr>
              <a:tr h="301851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Proband 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F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3436817"/>
                  </a:ext>
                </a:extLst>
              </a:tr>
              <a:tr h="301851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Proband 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M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6612941"/>
                  </a:ext>
                </a:extLst>
              </a:tr>
              <a:tr h="301851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Proband 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M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9578335"/>
                  </a:ext>
                </a:extLst>
              </a:tr>
              <a:tr h="301851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Proband 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M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1496976"/>
                  </a:ext>
                </a:extLst>
              </a:tr>
              <a:tr h="301851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Proband 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F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9877544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F560AE75-AE2B-2E03-2869-85770E8D1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718" y="2255602"/>
            <a:ext cx="7040372" cy="30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5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Breitbild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Datensatz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Feuillet Louis</dc:creator>
  <cp:lastModifiedBy>Feuillet Louis</cp:lastModifiedBy>
  <cp:revision>2</cp:revision>
  <dcterms:created xsi:type="dcterms:W3CDTF">2025-04-06T18:29:16Z</dcterms:created>
  <dcterms:modified xsi:type="dcterms:W3CDTF">2025-04-06T18:34:55Z</dcterms:modified>
</cp:coreProperties>
</file>