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D0797-D87D-4077-9A78-66E86480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3002155"/>
            <a:ext cx="9905999" cy="24764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Nombre: Luis Alejandro</a:t>
            </a:r>
          </a:p>
          <a:p>
            <a:pPr marL="0" indent="0" algn="ctr">
              <a:buNone/>
            </a:pP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Apellidos: Martines Magallanes</a:t>
            </a:r>
          </a:p>
          <a:p>
            <a:pPr marL="0" indent="0" algn="ctr">
              <a:buNone/>
            </a:pP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  <a:r>
              <a:rPr lang="fr-F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programación</a:t>
            </a:r>
          </a:p>
          <a:p>
            <a:pPr marL="0" indent="0" algn="ctr">
              <a:buNone/>
            </a:pP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Matricula: 2019-7725</a:t>
            </a:r>
          </a:p>
          <a:p>
            <a:pPr marL="0" indent="0" algn="ctr">
              <a:buNone/>
            </a:pPr>
            <a:r>
              <a:rPr lang="es-419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Amaris Suarez G.</a:t>
            </a:r>
          </a:p>
          <a:p>
            <a:pPr marL="0" indent="0" algn="ctr">
              <a:buNone/>
            </a:pPr>
            <a:endParaRPr lang="es-419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8206B7-0C64-463F-A628-5183FAE5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68" y="518387"/>
            <a:ext cx="3534460" cy="200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3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CCA0A-E38F-452A-8BEF-95CCE9AC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20752"/>
            <a:ext cx="10055085" cy="272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Es una estructura de control que realiza una pregunta la cual retorna verdadero o falso (evalúa una condición) y selecciona la siguiente instrucción a ejecutar dependiendo la respuesta o resultado.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E442A7-78DE-4093-A660-6E30FD4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1304"/>
            <a:ext cx="9905998" cy="1478570"/>
          </a:xfrm>
        </p:spPr>
        <p:txBody>
          <a:bodyPr/>
          <a:lstStyle/>
          <a:p>
            <a:pPr algn="ctr"/>
            <a:r>
              <a:rPr lang="es-419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una decisión ?</a:t>
            </a:r>
          </a:p>
        </p:txBody>
      </p:sp>
    </p:spTree>
    <p:extLst>
      <p:ext uri="{BB962C8B-B14F-4D97-AF65-F5344CB8AC3E}">
        <p14:creationId xmlns:p14="http://schemas.microsoft.com/office/powerpoint/2010/main" val="38581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64D39-73FC-4BAF-947F-F392A557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7758"/>
            <a:ext cx="9905998" cy="1478570"/>
          </a:xfrm>
        </p:spPr>
        <p:txBody>
          <a:bodyPr/>
          <a:lstStyle/>
          <a:p>
            <a:pPr algn="ctr"/>
            <a:r>
              <a:rPr lang="es-419" dirty="0"/>
              <a:t>Como se usa el </a:t>
            </a:r>
            <a:r>
              <a:rPr lang="es-419" dirty="0" err="1"/>
              <a:t>if</a:t>
            </a:r>
            <a:r>
              <a:rPr lang="es-419" dirty="0"/>
              <a:t> en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C5011-8DCA-46B8-93D4-8011F06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9243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El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 </a:t>
            </a:r>
            <a:r>
              <a:rPr lang="es-ES" b="1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if</a:t>
            </a:r>
            <a:r>
              <a:rPr lang="es-ES" b="1" i="0" dirty="0">
                <a:solidFill>
                  <a:schemeClr val="tx1">
                    <a:lumMod val="75000"/>
                  </a:schemeClr>
                </a:solidFill>
                <a:effectLst/>
              </a:rPr>
              <a:t> </a:t>
            </a:r>
            <a:r>
              <a:rPr lang="es-ES" i="0" dirty="0">
                <a:solidFill>
                  <a:schemeClr val="tx1">
                    <a:lumMod val="75000"/>
                  </a:schemeClr>
                </a:solidFill>
                <a:effectLst/>
              </a:rPr>
              <a:t>en Python se 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usa para evaluar una expresión condicional: </a:t>
            </a:r>
            <a:r>
              <a:rPr lang="es-ES" i="0" dirty="0">
                <a:solidFill>
                  <a:schemeClr val="tx1">
                    <a:lumMod val="75000"/>
                  </a:schemeClr>
                </a:solidFill>
                <a:effectLst/>
              </a:rPr>
              <a:t>si se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 cumple la condición (es verdadera), ejecutará un bloque de código. </a:t>
            </a:r>
            <a:r>
              <a:rPr lang="es-ES" i="0" dirty="0">
                <a:solidFill>
                  <a:schemeClr val="tx1">
                    <a:lumMod val="75000"/>
                  </a:schemeClr>
                </a:solidFill>
                <a:effectLst/>
              </a:rPr>
              <a:t>Si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 es falsa, es posible ejecutar otras sentencias.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3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43DF3-5075-40D7-A3BF-FA9A9D8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el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1C9E6-E54A-42A0-8EFE-04DCEF9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419" dirty="0">
                <a:solidFill>
                  <a:schemeClr val="tx1">
                    <a:lumMod val="75000"/>
                  </a:schemeClr>
                </a:solidFill>
              </a:rPr>
              <a:t>El </a:t>
            </a:r>
            <a:r>
              <a:rPr lang="es-419" b="1" dirty="0" err="1">
                <a:solidFill>
                  <a:schemeClr val="tx1">
                    <a:lumMod val="75000"/>
                  </a:schemeClr>
                </a:solidFill>
              </a:rPr>
              <a:t>else</a:t>
            </a:r>
            <a:r>
              <a:rPr lang="es-419" dirty="0">
                <a:solidFill>
                  <a:schemeClr val="tx1">
                    <a:lumMod val="75000"/>
                  </a:schemeClr>
                </a:solidFill>
              </a:rPr>
              <a:t> en </a:t>
            </a:r>
            <a:r>
              <a:rPr lang="es-419" dirty="0" err="1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es-419" dirty="0">
                <a:solidFill>
                  <a:schemeClr val="tx1">
                    <a:lumMod val="75000"/>
                  </a:schemeClr>
                </a:solidFill>
              </a:rPr>
              <a:t> significa ‘sino’, es decir que si la condición </a:t>
            </a:r>
            <a:r>
              <a:rPr lang="es-419" dirty="0" err="1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es-419" dirty="0">
                <a:solidFill>
                  <a:schemeClr val="tx1">
                    <a:lumMod val="75000"/>
                  </a:schemeClr>
                </a:solidFill>
              </a:rPr>
              <a:t> no se cumple, se puede poner una condición </a:t>
            </a:r>
            <a:r>
              <a:rPr lang="es-419" dirty="0" err="1">
                <a:solidFill>
                  <a:schemeClr val="tx1">
                    <a:lumMod val="75000"/>
                  </a:schemeClr>
                </a:solidFill>
              </a:rPr>
              <a:t>else</a:t>
            </a:r>
            <a:r>
              <a:rPr lang="es-419" dirty="0">
                <a:solidFill>
                  <a:schemeClr val="tx1">
                    <a:lumMod val="75000"/>
                  </a:schemeClr>
                </a:solidFill>
              </a:rPr>
              <a:t> para ejecutar otro bloque de código.</a:t>
            </a:r>
          </a:p>
        </p:txBody>
      </p:sp>
    </p:spTree>
    <p:extLst>
      <p:ext uri="{BB962C8B-B14F-4D97-AF65-F5344CB8AC3E}">
        <p14:creationId xmlns:p14="http://schemas.microsoft.com/office/powerpoint/2010/main" val="29936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D0673-09BF-4C0E-8CD1-5AC41AED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un </a:t>
            </a:r>
            <a:r>
              <a:rPr lang="es-41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6F0B0-E997-4A96-AAC4-79A1FDB4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Un ciclo e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s una secuencia que ejecuta repetidas veces un trozo de código, hasta que la condición asignada a dicho bucle deja de cumplirse. Los tres bucles más utilizados en programación son el bucle </a:t>
            </a:r>
            <a:r>
              <a:rPr lang="es-ES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while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, el bucle </a:t>
            </a:r>
            <a:r>
              <a:rPr lang="es-ES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for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 y el bucle do-</a:t>
            </a:r>
            <a:r>
              <a:rPr lang="es-ES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while</a:t>
            </a:r>
            <a:r>
              <a:rPr lang="es-ES" b="0" i="0" dirty="0">
                <a:solidFill>
                  <a:schemeClr val="tx1">
                    <a:lumMod val="75000"/>
                  </a:schemeClr>
                </a:solidFill>
                <a:effectLst/>
              </a:rPr>
              <a:t>.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25137-03C1-4693-B53C-00A1EA35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s-41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se usa un ciclo en Python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E150A-6B1A-440F-8F66-44FEC238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En Python puedes utilizar dos tipos de ciclos, los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. Utilizas los ciclos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cuando conoces la cantidad de repeticiones y los ciclos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cuando la cantidad de repeticiones depende de que se cumpla una condición.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15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244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Présentation PowerPoint</vt:lpstr>
      <vt:lpstr>Que es una decisión ?</vt:lpstr>
      <vt:lpstr>Como se usa el if en Python ?</vt:lpstr>
      <vt:lpstr>Que es el else en python ?</vt:lpstr>
      <vt:lpstr>Que es un ciclo ?</vt:lpstr>
      <vt:lpstr>Como se usa un ciclo en Python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Groux</dc:creator>
  <cp:lastModifiedBy>Claire Groux</cp:lastModifiedBy>
  <cp:revision>8</cp:revision>
  <dcterms:created xsi:type="dcterms:W3CDTF">2020-05-29T18:03:45Z</dcterms:created>
  <dcterms:modified xsi:type="dcterms:W3CDTF">2020-05-29T22:26:36Z</dcterms:modified>
</cp:coreProperties>
</file>