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示意圖" id="{8071C033-6F10-427A-9467-25AA4AD49109}">
          <p14:sldIdLst>
            <p14:sldId id="256"/>
          </p14:sldIdLst>
        </p14:section>
        <p14:section name="去背結果測試" id="{C82604CF-1677-453A-A21B-4BCC588DD7EE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395AF-4B2B-424D-87AD-F25CA969A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C1CD2E-17EE-4932-A4AB-0BF74BB11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2322B9-3F41-461E-A695-15708648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2B6AB-2D60-4C3E-A3D1-59595B1B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CCBF4-0762-4234-895E-9439E17C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4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6E35B-23F1-4D32-8FC6-3DEA293D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F19B92-391A-4836-99E9-6B5145BC8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BE66B-56F5-464C-BC70-41C7BBCC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387DE9-7602-4C57-93A3-9CEC8B3E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C1F273-EC93-44D9-8577-931FB659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4CEAB16-FEF0-42C4-922C-6CED6588A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0F04FB-86CE-4BBD-A989-84E41772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1BC817-C331-4EBD-9F3E-19867D5A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570C4-B518-478D-B737-607CA4A9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56D405-126E-4003-BE2A-5785F892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98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1F19D-3535-4F79-80E3-FA7774CB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6F8EA-7D8B-48F1-9BD8-B398E26B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1F289-8C0C-47BC-ABF6-1A962F4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717AE-2DD0-444C-A370-15DC9A07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B4295-2DF9-4A11-98A7-E8FF27EA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AD839-C8C3-4E9D-8703-4B87027A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7E6385-B79C-4955-B145-06CEC37B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94FE41-BFE2-4BD6-AB97-BC6E1F0D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3C1B9-45DB-4495-9E4B-82219024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2E7A20-3A1C-49C0-A63B-4BB59041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8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F885E-9894-4634-86D1-3B282AE3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6A6889-D367-4F2A-9B66-1E5B24B34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74AD36-3F1D-4AA9-B406-FC9E895ED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D71A58-A6C7-4283-811A-485845FB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B683D-816B-4211-8F8D-43B96E40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E8C073-8FA7-4A27-A974-826ADB0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09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858F8-8BB1-484A-8862-AD3DF80F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375EF7-5F96-4E60-A867-7458D200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B1A008-B876-4E7E-937D-272E4AFC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32EBEB-752B-4AF6-A2BA-288CF99AA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3C8573-1FE5-47F3-B0BD-B7ED6F56E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CB5B00-E78B-4002-8CFC-342ED1E8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C510D5-88D6-4317-B5B9-E514F910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FCCEA6-FBA7-4DE0-9CA5-E8B6BA6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9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67A6E-4583-4B39-8A03-78C00243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243D88-0D26-4054-8DEA-C0D61B4E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0AE67C-2E05-470C-8BC6-119290F7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35A18D-6C1F-41F3-BC52-2BC4A835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1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9ABE84-5163-4E46-99C6-55E8ED9A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D3AFBC-E399-4675-A2EF-E166A237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168E9B-25E9-47EC-A8BA-4CC6D1A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83CAA-7D87-476D-AB43-F202EE21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254DF-C508-416B-9529-94037DF4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5ADE65-2BD8-4F84-A76D-228023BE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9A93A7-2D8D-4334-979A-B9B622AE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18B105-5027-4F47-8967-2350100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65415B-272F-440E-B870-3E33300F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44ED9-C20F-4F68-A664-543A42A9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A7F94E-769D-46FD-99AD-FCB1279DF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D45430-DDBC-44C3-885C-D1198A4F0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222A5F-B7CA-4D68-B0B2-BA9B70E9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C666AD-A4BB-4F9A-BBB0-84D4FEE6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847C09-8408-43DC-A14A-FD1AE0D9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79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80168D-F936-4162-AF4D-2EC0FAD6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EDF398-FF0E-41B9-9D34-2F8BB605D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3E92E-8D27-4C52-A46F-4D1749D52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2CF1-8552-4578-B8C2-28FEB3ECB6C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B129F-9740-4068-BD16-7DD94AFD2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407D4-7126-401A-A308-35A0C9FC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B8EF-0D0E-4BC9-B200-D41A3D6DF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87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2A92293-8535-472A-8E8B-8209A1B03E9D}"/>
              </a:ext>
            </a:extLst>
          </p:cNvPr>
          <p:cNvSpPr/>
          <p:nvPr/>
        </p:nvSpPr>
        <p:spPr>
          <a:xfrm>
            <a:off x="237490" y="1375250"/>
            <a:ext cx="1286510" cy="65744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Stand</a:t>
            </a:r>
            <a:endParaRPr lang="zh-TW" altLang="en-US" sz="28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859E1CF-BBA3-4AF3-A714-3924106DD465}"/>
              </a:ext>
            </a:extLst>
          </p:cNvPr>
          <p:cNvSpPr/>
          <p:nvPr/>
        </p:nvSpPr>
        <p:spPr>
          <a:xfrm>
            <a:off x="237490" y="4919263"/>
            <a:ext cx="1286510" cy="65744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Kick</a:t>
            </a:r>
            <a:endParaRPr lang="zh-TW" altLang="en-US" sz="28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F6191CD-FC40-405A-90FA-CB507F8F410E}"/>
              </a:ext>
            </a:extLst>
          </p:cNvPr>
          <p:cNvSpPr/>
          <p:nvPr/>
        </p:nvSpPr>
        <p:spPr>
          <a:xfrm>
            <a:off x="8920480" y="3759546"/>
            <a:ext cx="2824480" cy="286512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EE55F55-95AA-4D3E-AB88-D37B9FE1B14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521200" y="1703973"/>
            <a:ext cx="7264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AE556B4-7B4D-4EED-AA95-AB4BBCB93A8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8072120" y="1703973"/>
            <a:ext cx="8483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6949A5B-05C3-4E45-8CAD-2F312EDB8A2C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4521200" y="5192106"/>
            <a:ext cx="7651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667AFD6-6E5B-4EFF-B67C-C84E735F274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8110828" y="5192106"/>
            <a:ext cx="8096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9B75F71-852F-4B07-8DEE-643D7DC2D1AB}"/>
              </a:ext>
            </a:extLst>
          </p:cNvPr>
          <p:cNvGrpSpPr/>
          <p:nvPr/>
        </p:nvGrpSpPr>
        <p:grpSpPr>
          <a:xfrm>
            <a:off x="1696720" y="271413"/>
            <a:ext cx="2824480" cy="2907187"/>
            <a:chOff x="1696720" y="271413"/>
            <a:chExt cx="2824480" cy="2907187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4FB72BE-64D7-4AE1-974D-F3DDDA535233}"/>
                </a:ext>
              </a:extLst>
            </p:cNvPr>
            <p:cNvSpPr/>
            <p:nvPr/>
          </p:nvSpPr>
          <p:spPr>
            <a:xfrm>
              <a:off x="1696720" y="271413"/>
              <a:ext cx="2824480" cy="286512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BFB44605-9BEB-4840-B8E0-C811E4084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7" t="21185" r="38396" b="19851"/>
            <a:stretch/>
          </p:blipFill>
          <p:spPr>
            <a:xfrm>
              <a:off x="2199639" y="364454"/>
              <a:ext cx="1892301" cy="2814146"/>
            </a:xfrm>
            <a:prstGeom prst="rect">
              <a:avLst/>
            </a:prstGeom>
          </p:spPr>
        </p:pic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189D700-5AAA-4B03-8033-79BEBE68C501}"/>
              </a:ext>
            </a:extLst>
          </p:cNvPr>
          <p:cNvGrpSpPr/>
          <p:nvPr/>
        </p:nvGrpSpPr>
        <p:grpSpPr>
          <a:xfrm>
            <a:off x="5247640" y="271413"/>
            <a:ext cx="2824480" cy="2865120"/>
            <a:chOff x="5247640" y="271413"/>
            <a:chExt cx="2824480" cy="2865120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AFE1A73B-F937-47BA-8C19-231B506F2911}"/>
                </a:ext>
              </a:extLst>
            </p:cNvPr>
            <p:cNvSpPr/>
            <p:nvPr/>
          </p:nvSpPr>
          <p:spPr>
            <a:xfrm>
              <a:off x="5247640" y="271413"/>
              <a:ext cx="2824480" cy="286512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CEE26561-16EA-4A37-9DC1-F6FC8EAAA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00" t="16297" r="28389" b="22106"/>
            <a:stretch/>
          </p:blipFill>
          <p:spPr>
            <a:xfrm>
              <a:off x="5600136" y="377419"/>
              <a:ext cx="2303530" cy="2653105"/>
            </a:xfrm>
            <a:prstGeom prst="rect">
              <a:avLst/>
            </a:prstGeom>
          </p:spPr>
        </p:pic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C6EA0BD5-65DD-45F3-8FE5-CC7E672266DA}"/>
              </a:ext>
            </a:extLst>
          </p:cNvPr>
          <p:cNvGrpSpPr/>
          <p:nvPr/>
        </p:nvGrpSpPr>
        <p:grpSpPr>
          <a:xfrm>
            <a:off x="8920480" y="271413"/>
            <a:ext cx="2824480" cy="2865120"/>
            <a:chOff x="8920480" y="271413"/>
            <a:chExt cx="2824480" cy="2865120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FCDB8F9F-5547-47F3-BBB5-AE9F0009D3D6}"/>
                </a:ext>
              </a:extLst>
            </p:cNvPr>
            <p:cNvSpPr/>
            <p:nvPr/>
          </p:nvSpPr>
          <p:spPr>
            <a:xfrm>
              <a:off x="8920480" y="271413"/>
              <a:ext cx="2824480" cy="286512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CC4F7D36-8964-4726-A4B0-279E50C5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4" t="17629" r="38396" b="17630"/>
            <a:stretch/>
          </p:blipFill>
          <p:spPr>
            <a:xfrm>
              <a:off x="9464530" y="426182"/>
              <a:ext cx="1634779" cy="2653933"/>
            </a:xfrm>
            <a:prstGeom prst="rect">
              <a:avLst/>
            </a:prstGeom>
          </p:spPr>
        </p:pic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2118919F-C04E-4953-AC55-FAD6F3C633F6}"/>
              </a:ext>
            </a:extLst>
          </p:cNvPr>
          <p:cNvGrpSpPr/>
          <p:nvPr/>
        </p:nvGrpSpPr>
        <p:grpSpPr>
          <a:xfrm>
            <a:off x="1687899" y="3759546"/>
            <a:ext cx="2833301" cy="2865120"/>
            <a:chOff x="1687899" y="3759546"/>
            <a:chExt cx="2833301" cy="286512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4BCE637-A81A-4F45-995F-DBD9255B27B0}"/>
                </a:ext>
              </a:extLst>
            </p:cNvPr>
            <p:cNvSpPr/>
            <p:nvPr/>
          </p:nvSpPr>
          <p:spPr>
            <a:xfrm>
              <a:off x="1696720" y="3759546"/>
              <a:ext cx="2824480" cy="286512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4CF88A3A-9472-4097-A5ED-456CD44C8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12" t="25926" r="28083" b="27086"/>
            <a:stretch/>
          </p:blipFill>
          <p:spPr>
            <a:xfrm>
              <a:off x="1687899" y="3852605"/>
              <a:ext cx="2774881" cy="2635510"/>
            </a:xfrm>
            <a:prstGeom prst="rect">
              <a:avLst/>
            </a:prstGeom>
          </p:spPr>
        </p:pic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71045F35-4A8C-419E-9BE5-1B469E78A7E2}"/>
              </a:ext>
            </a:extLst>
          </p:cNvPr>
          <p:cNvGrpSpPr/>
          <p:nvPr/>
        </p:nvGrpSpPr>
        <p:grpSpPr>
          <a:xfrm>
            <a:off x="5286348" y="3759546"/>
            <a:ext cx="2824480" cy="2865120"/>
            <a:chOff x="5286348" y="3759546"/>
            <a:chExt cx="2824480" cy="2865120"/>
          </a:xfrm>
        </p:grpSpPr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3CAAB4FC-09F9-414C-9436-7AFE9E1FB471}"/>
                </a:ext>
              </a:extLst>
            </p:cNvPr>
            <p:cNvSpPr/>
            <p:nvPr/>
          </p:nvSpPr>
          <p:spPr>
            <a:xfrm>
              <a:off x="5286348" y="3759546"/>
              <a:ext cx="2824480" cy="286512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22FC960E-42B5-4861-A223-EC474BFEA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29640" r="23834" b="20889"/>
            <a:stretch/>
          </p:blipFill>
          <p:spPr>
            <a:xfrm>
              <a:off x="5344768" y="4276642"/>
              <a:ext cx="2679012" cy="1942686"/>
            </a:xfrm>
            <a:prstGeom prst="rect">
              <a:avLst/>
            </a:prstGeom>
          </p:spPr>
        </p:pic>
      </p:grpSp>
      <p:pic>
        <p:nvPicPr>
          <p:cNvPr id="78" name="圖片 77">
            <a:extLst>
              <a:ext uri="{FF2B5EF4-FFF2-40B4-BE49-F238E27FC236}">
                <a16:creationId xmlns:a16="http://schemas.microsoft.com/office/drawing/2014/main" id="{82F63B34-4EAA-4ABC-8527-D6D9FD7BD1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 t="27111" r="35889" b="18684"/>
          <a:stretch/>
        </p:blipFill>
        <p:spPr>
          <a:xfrm>
            <a:off x="8920480" y="3881607"/>
            <a:ext cx="2824480" cy="2748524"/>
          </a:xfrm>
          <a:prstGeom prst="rect">
            <a:avLst/>
          </a:prstGeom>
        </p:spPr>
      </p:pic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C371E568-F8C9-4AF2-9C31-2D16F2D64CFF}"/>
              </a:ext>
            </a:extLst>
          </p:cNvPr>
          <p:cNvSpPr/>
          <p:nvPr/>
        </p:nvSpPr>
        <p:spPr>
          <a:xfrm>
            <a:off x="7157058" y="2924290"/>
            <a:ext cx="2633980" cy="10094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Full body pose reconstruction</a:t>
            </a:r>
            <a:endParaRPr lang="zh-TW" altLang="en-US" sz="2800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0DEC0A7-A8ED-4A5A-ACC7-09997EC4A5ED}"/>
              </a:ext>
            </a:extLst>
          </p:cNvPr>
          <p:cNvSpPr/>
          <p:nvPr/>
        </p:nvSpPr>
        <p:spPr>
          <a:xfrm>
            <a:off x="3483914" y="2921575"/>
            <a:ext cx="2633980" cy="10094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Motion retargeting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118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F344F29-EC3D-4B0F-B91C-3DF5A5C00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024"/>
            <a:ext cx="12773376" cy="7185024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137D3E4-50DB-4EAF-937F-BE4F9A3B8BC2}"/>
              </a:ext>
            </a:extLst>
          </p:cNvPr>
          <p:cNvSpPr/>
          <p:nvPr/>
        </p:nvSpPr>
        <p:spPr>
          <a:xfrm>
            <a:off x="640080" y="1122680"/>
            <a:ext cx="2367280" cy="46126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E9797D1-68FC-45EA-A1BC-7C0B58DEAAF5}"/>
              </a:ext>
            </a:extLst>
          </p:cNvPr>
          <p:cNvSpPr/>
          <p:nvPr/>
        </p:nvSpPr>
        <p:spPr>
          <a:xfrm>
            <a:off x="9286240" y="1122680"/>
            <a:ext cx="2367280" cy="46126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41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liangCH</dc:creator>
  <cp:lastModifiedBy>liangCH</cp:lastModifiedBy>
  <cp:revision>7</cp:revision>
  <dcterms:created xsi:type="dcterms:W3CDTF">2023-03-08T05:32:35Z</dcterms:created>
  <dcterms:modified xsi:type="dcterms:W3CDTF">2023-03-08T16:30:42Z</dcterms:modified>
</cp:coreProperties>
</file>