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3E465-4E45-4AB7-8E02-03A9054D2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AE42A6-A7DA-474D-91A3-5400353B0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BD0A2-EA58-4076-ACAC-8806454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54056-4199-4367-A4C9-1AD2D9B6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7E356-4E27-4500-8B73-4580D513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B4570-20B6-4302-8C27-F0608020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F0B812-95C7-4478-870E-DBAA35E2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EADFE-4252-409B-8EC8-42207318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D9EF88-A343-4EA7-B170-A7C19F6F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35447-8A6F-43BA-936B-1C992436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8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EAC588-C515-4AEE-A5B9-1CB5FB04B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71603D-4137-486E-93E6-CDC4FFC6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C86B9-D065-4A2F-A567-669DB0D0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4E4DF1-F43B-4C5A-9E47-F254073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F6CB7-2A60-4906-9A41-88D65580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2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3D06F-7A9C-4C7A-9C7A-D463CCD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A711B-EBF0-4A50-BC17-DA2A8580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8EB879-4B18-4026-872F-8ECCF87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0F145-FB31-4067-9A63-179EDCE7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45BA37-B789-4187-8D48-F10CD3EB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8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F6151-E67F-44BC-AC3D-9EAD4BC0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86B445-2E77-4E23-9D3C-3F155124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17263-308B-4D3E-B6AB-35148E0F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6E929F-A208-44E8-889B-33FB7DE2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7C720-3B71-4090-A565-6A5DC18E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5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C3480-FE17-4C6E-AE73-43402350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782D9-26F6-4967-A94D-091C0C26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17490A-E7E6-41F7-9AFB-AE9A3B2E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47CDD8-04E7-4DDB-AABA-52A93B04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690E8D-1EF6-42B5-A315-F610E1A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E017C-42D2-4ED6-9847-EFAA8B3D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3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16FDE-1419-46ED-A4F5-2BCB6DFB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62EE-FE4B-476E-8408-02CBAAD6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1A7727-EFE0-4830-93AE-EB2F785A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1D1687-58DB-43A5-82E8-86771AC5A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95E745-1FDF-42ED-84DF-5756C7021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890712-012E-4A01-9A38-084B1EFC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F9721C-DCB7-4648-850A-9DFB9260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DAE3C8-AD41-4E56-8EB3-23F2CD97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8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66828-6907-4047-A401-BA151EF1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C1A10A-2352-4E9F-95FA-4989FF7A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B61D53-EA98-4BB1-B9D4-DA8C512C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197BD8-9E10-4F8F-A1B4-A5DF0A0B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4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5E6CB1-0FBE-4CF3-B880-80264B64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78BE27-FE62-4B79-B479-CED271D4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A4531E-17EC-4492-A53F-7FFAAE9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B8F6-B666-47EA-B654-F1B18819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25754-9C79-49D1-B594-7C90DE91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C70FC5-7A71-4EED-987B-E16160F15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958094-9145-46F0-A5E8-ED7B8508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780B67-E1DA-45C6-9512-C913C71E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302686-0088-4EED-A030-875660D9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B9FB1-C60C-4EFE-9D6E-F4E7FCBA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FC68CC-6CB3-4205-9EE0-B7675AE4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63C538-7D6A-4DB5-965B-6CB3DBED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0B6528-523A-416A-8DDD-A2A40A58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EF6DE3-CEB8-45D6-8B91-DC64318D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E3AD84-99C8-4582-8899-9C759CAC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0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F7C7CB-6950-4DC5-AEA7-737F809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EAFD4-E844-437A-B34F-3245AE2F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F24D5-1C4B-417B-842A-904A65424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834E-CB3D-4DCA-BE8B-19E4CF644D05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DA9C1-70A9-45D2-8E1F-6AA49C27A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C00A6-9D0E-4FB4-AE34-74FC036AD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FD14-CFB0-4DB3-9490-D53AE45E1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4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D591193-73F8-41E3-A2DD-54A1B779C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1094" r="12484" b="21446"/>
          <a:stretch/>
        </p:blipFill>
        <p:spPr>
          <a:xfrm>
            <a:off x="2140185" y="521914"/>
            <a:ext cx="3952241" cy="25884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D97C11-E83B-44E1-B0EF-DA9905D53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7292" r="13137" b="18230"/>
          <a:stretch/>
        </p:blipFill>
        <p:spPr>
          <a:xfrm>
            <a:off x="2140185" y="3923678"/>
            <a:ext cx="3952241" cy="28835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2675D58-B472-4A32-B164-4807B00FF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3" t="17334" r="24334" b="17186"/>
          <a:stretch/>
        </p:blipFill>
        <p:spPr>
          <a:xfrm>
            <a:off x="7131381" y="153414"/>
            <a:ext cx="3027680" cy="335397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BF21D24-02F4-422C-972F-8A2C1C25F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12148" r="22111" b="13037"/>
          <a:stretch/>
        </p:blipFill>
        <p:spPr>
          <a:xfrm>
            <a:off x="7238626" y="3507385"/>
            <a:ext cx="2813189" cy="3350615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05F1004F-4A32-4F08-9357-4B38562AC6BB}"/>
              </a:ext>
            </a:extLst>
          </p:cNvPr>
          <p:cNvSpPr/>
          <p:nvPr/>
        </p:nvSpPr>
        <p:spPr>
          <a:xfrm>
            <a:off x="8019815" y="6521706"/>
            <a:ext cx="169145" cy="1691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85BA1A2-0081-42A4-92E8-ED0EA76FA4AA}"/>
              </a:ext>
            </a:extLst>
          </p:cNvPr>
          <p:cNvSpPr/>
          <p:nvPr/>
        </p:nvSpPr>
        <p:spPr>
          <a:xfrm>
            <a:off x="9977402" y="1640934"/>
            <a:ext cx="169145" cy="1691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84E69C2-7B7A-4236-94DE-73CB15DCD1E1}"/>
              </a:ext>
            </a:extLst>
          </p:cNvPr>
          <p:cNvSpPr/>
          <p:nvPr/>
        </p:nvSpPr>
        <p:spPr>
          <a:xfrm>
            <a:off x="121920" y="1371600"/>
            <a:ext cx="1056509" cy="528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Kick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96E44F6-A7AE-424A-913D-8ECCD76B8036}"/>
              </a:ext>
            </a:extLst>
          </p:cNvPr>
          <p:cNvSpPr/>
          <p:nvPr/>
        </p:nvSpPr>
        <p:spPr>
          <a:xfrm>
            <a:off x="121920" y="4978400"/>
            <a:ext cx="1056509" cy="528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</a:t>
            </a:r>
          </a:p>
        </p:txBody>
      </p:sp>
    </p:spTree>
    <p:extLst>
      <p:ext uri="{BB962C8B-B14F-4D97-AF65-F5344CB8AC3E}">
        <p14:creationId xmlns:p14="http://schemas.microsoft.com/office/powerpoint/2010/main" val="426856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902648-D550-4E5E-BEBD-5E44A2782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5273"/>
              </p:ext>
            </p:extLst>
          </p:nvPr>
        </p:nvGraphicFramePr>
        <p:xfrm>
          <a:off x="91440" y="223520"/>
          <a:ext cx="11826240" cy="6410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276">
                  <a:extLst>
                    <a:ext uri="{9D8B030D-6E8A-4147-A177-3AD203B41FA5}">
                      <a16:colId xmlns:a16="http://schemas.microsoft.com/office/drawing/2014/main" val="3509466334"/>
                    </a:ext>
                  </a:extLst>
                </a:gridCol>
                <a:gridCol w="5062482">
                  <a:extLst>
                    <a:ext uri="{9D8B030D-6E8A-4147-A177-3AD203B41FA5}">
                      <a16:colId xmlns:a16="http://schemas.microsoft.com/office/drawing/2014/main" val="887429622"/>
                    </a:ext>
                  </a:extLst>
                </a:gridCol>
                <a:gridCol w="5062482">
                  <a:extLst>
                    <a:ext uri="{9D8B030D-6E8A-4147-A177-3AD203B41FA5}">
                      <a16:colId xmlns:a16="http://schemas.microsoft.com/office/drawing/2014/main" val="4204177736"/>
                    </a:ext>
                  </a:extLst>
                </a:gridCol>
              </a:tblGrid>
              <a:tr h="70520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Trajectory of the foot in the example animation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Trajectory and corresponding avatar’s pose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94161"/>
                  </a:ext>
                </a:extLst>
              </a:tr>
              <a:tr h="2852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062770"/>
                  </a:ext>
                </a:extLst>
              </a:tr>
              <a:tr h="2852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712191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95BEC52-DB41-4F6C-931F-F04F8E798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7292" r="13137" b="18230"/>
          <a:stretch/>
        </p:blipFill>
        <p:spPr>
          <a:xfrm>
            <a:off x="2418079" y="964630"/>
            <a:ext cx="3830321" cy="27945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4E17553-2F85-4E1E-89A6-5F905C66D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1094" r="12484" b="21446"/>
          <a:stretch/>
        </p:blipFill>
        <p:spPr>
          <a:xfrm>
            <a:off x="2296158" y="3921760"/>
            <a:ext cx="4110903" cy="26923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7E10637-B15C-4CA3-8330-CE726DE72B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3" t="17334" r="24334" b="17186"/>
          <a:stretch/>
        </p:blipFill>
        <p:spPr>
          <a:xfrm>
            <a:off x="8089996" y="3817086"/>
            <a:ext cx="2520619" cy="2792264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32A163C-BE4B-4E07-A159-E9B6B88B6212}"/>
              </a:ext>
            </a:extLst>
          </p:cNvPr>
          <p:cNvSpPr/>
          <p:nvPr/>
        </p:nvSpPr>
        <p:spPr>
          <a:xfrm>
            <a:off x="10451630" y="5033913"/>
            <a:ext cx="169145" cy="1691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B6F1D5-3081-4EFF-924A-1DB296006D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12148" r="22111" b="13037"/>
          <a:stretch/>
        </p:blipFill>
        <p:spPr>
          <a:xfrm>
            <a:off x="8228661" y="946740"/>
            <a:ext cx="2371794" cy="282489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372B6DA9-69EC-41B0-972A-4DE18216001E}"/>
              </a:ext>
            </a:extLst>
          </p:cNvPr>
          <p:cNvSpPr/>
          <p:nvPr/>
        </p:nvSpPr>
        <p:spPr>
          <a:xfrm>
            <a:off x="8873255" y="3483866"/>
            <a:ext cx="169145" cy="1691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2FF3139A-C289-4DFF-BBFA-293ED3FB016D}"/>
              </a:ext>
            </a:extLst>
          </p:cNvPr>
          <p:cNvSpPr/>
          <p:nvPr/>
        </p:nvSpPr>
        <p:spPr>
          <a:xfrm>
            <a:off x="4027971" y="2722880"/>
            <a:ext cx="223520" cy="233680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EA6ABD4B-0B32-4257-971F-443501056E43}"/>
              </a:ext>
            </a:extLst>
          </p:cNvPr>
          <p:cNvSpPr/>
          <p:nvPr/>
        </p:nvSpPr>
        <p:spPr>
          <a:xfrm>
            <a:off x="4850931" y="4772031"/>
            <a:ext cx="223520" cy="233680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96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liangCH</dc:creator>
  <cp:lastModifiedBy>liangCH</cp:lastModifiedBy>
  <cp:revision>10</cp:revision>
  <dcterms:created xsi:type="dcterms:W3CDTF">2023-03-15T05:33:35Z</dcterms:created>
  <dcterms:modified xsi:type="dcterms:W3CDTF">2023-03-15T06:57:07Z</dcterms:modified>
</cp:coreProperties>
</file>