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0FBB2-946D-4487-A167-05FF1067C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9BE0E0-3EDE-4D08-AF78-D6BE98A05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C3AA4-E664-4863-870F-3232A5F1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AAC5AC-A547-4DB9-9D59-611A34AD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362AA-5E79-44F1-96F9-966D28F0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1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3C2D6-F2E3-4B25-AADA-1BEA1099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FB7528-8A58-4BA5-B712-3D5EF66B3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B0F3C-8B95-41C3-AF1D-00816CD0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635E6-1693-4492-99BE-D6CF621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99B26-C96D-4DE2-968E-F7A7481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2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3D442C-79E1-4766-A0CF-48FA5CA41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B9BC13-47DA-4930-B12F-92B39FCF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ECDF1-9751-4C63-89FA-C42A6C30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9C008-1090-40D9-AEFD-00DB9F8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7D956-D4C7-441D-9E4A-C8A7E4F7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2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AE0CA-0B53-4858-AEC5-11661F7E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4B3D1-E78F-4741-ABC5-25096419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4135C-4813-4F4B-BC62-86B13EC4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08E5C-92A2-4B36-9955-52564F86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C2C9C7-098D-45B6-8C52-5EC75CBD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A9470-52AB-4B3D-91FD-8C03E299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39D4E1-18BA-48B2-920B-BD28EE2C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1D1CE-A2DE-4F51-86E7-A549613D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E1B2DC-86D9-4272-911C-F4890087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9BFDD-2750-4BF9-9815-6EC1EF71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5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55DE0-5910-48EE-9E3D-EE864A5F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79E88-89E9-4987-A05B-0A5EBB47F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40EB60-F720-40C6-96D5-48E8B8790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9E3F6E-2146-42C7-AD7A-A483E91E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900E0D-DCCE-4865-95F8-A2E520AB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772B58-664F-439D-89D9-0FBD4E51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6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0D178-9949-41F1-82E0-808ECFFB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7E27A5-806A-432D-8864-FFD2A21D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F4AEE-8D8B-4404-BCE6-DBE2F91E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9033BE-D5DC-447D-BC8C-4E7CC798E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D1E112-6A9D-4DC4-A39B-7C2431C04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07DCCF-684F-4C87-8EB3-369DB1F4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E513B4-C79E-4CCA-9D57-1C985C3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CF949E-D9FB-401C-BD6C-35EFD5B0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714BA-C1FA-4012-BED1-FA8ECA1C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53E1D7-3759-4306-8581-D54674F6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472F8A-DB35-4E19-864B-3FDB3F2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DB3E2E-7CC6-4357-A908-1E3548FA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2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CDABB1-F87D-4530-951E-3B7F7D46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C47D0B-CA3D-4A11-BB39-D51F4486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0DEC58-4017-479A-8A6E-2CB1DBC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91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C04FE-9711-4892-A752-ED1E17FF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ED2AB-6FBE-4772-9B22-8EE2898B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9113EB-5F5A-4D0C-AED0-C46F9BE6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470044-CFDF-4056-BB18-6C029DB9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8CF895-6FD3-41B3-9811-C97EA9C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ACA7B6-EE2D-422D-B2B3-3AF5F103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21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30520-67F1-404D-AE89-ECB86B20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08E055-7002-4B41-A6C3-85265A715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04970C-5D13-4447-B006-3B3B4E1A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CC825-9B71-45FF-BA08-910DD63C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2393A8-69FC-4E0A-8F60-F3577412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FA264E-D22C-4478-9E92-DDA9D9BB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D11AC4-5949-417D-AD87-E7E47E40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D6D71-5743-4C43-AFA1-04B34526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61A40-7B2A-4277-A8DD-1C5E0C2B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9E4A-EE86-4DF3-8A9E-8BBA2AA18B32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C31D14-A2E2-48F0-9279-F950C4638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C6C78-2A5D-445F-8457-288439EFD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34D4-5592-4AE9-8BD0-D687C79D8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83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7295571-A145-42CE-B532-CC9E6026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97941"/>
              </p:ext>
            </p:extLst>
          </p:nvPr>
        </p:nvGraphicFramePr>
        <p:xfrm>
          <a:off x="91441" y="223520"/>
          <a:ext cx="12009118" cy="6410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738">
                  <a:extLst>
                    <a:ext uri="{9D8B030D-6E8A-4147-A177-3AD203B41FA5}">
                      <a16:colId xmlns:a16="http://schemas.microsoft.com/office/drawing/2014/main" val="3509466334"/>
                    </a:ext>
                  </a:extLst>
                </a:gridCol>
                <a:gridCol w="2769595">
                  <a:extLst>
                    <a:ext uri="{9D8B030D-6E8A-4147-A177-3AD203B41FA5}">
                      <a16:colId xmlns:a16="http://schemas.microsoft.com/office/drawing/2014/main" val="887429622"/>
                    </a:ext>
                  </a:extLst>
                </a:gridCol>
                <a:gridCol w="2769595">
                  <a:extLst>
                    <a:ext uri="{9D8B030D-6E8A-4147-A177-3AD203B41FA5}">
                      <a16:colId xmlns:a16="http://schemas.microsoft.com/office/drawing/2014/main" val="4204177736"/>
                    </a:ext>
                  </a:extLst>
                </a:gridCol>
                <a:gridCol w="2769595">
                  <a:extLst>
                    <a:ext uri="{9D8B030D-6E8A-4147-A177-3AD203B41FA5}">
                      <a16:colId xmlns:a16="http://schemas.microsoft.com/office/drawing/2014/main" val="963809944"/>
                    </a:ext>
                  </a:extLst>
                </a:gridCol>
                <a:gridCol w="2769595">
                  <a:extLst>
                    <a:ext uri="{9D8B030D-6E8A-4147-A177-3AD203B41FA5}">
                      <a16:colId xmlns:a16="http://schemas.microsoft.com/office/drawing/2014/main" val="669529807"/>
                    </a:ext>
                  </a:extLst>
                </a:gridCol>
              </a:tblGrid>
              <a:tr h="7052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Hand pose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Rotation mapping result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(Euler angle)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Rotation mapping result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(Quaternion)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Desire lower-body motion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(Example animation)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94161"/>
                  </a:ext>
                </a:extLst>
              </a:tr>
              <a:tr h="2852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062770"/>
                  </a:ext>
                </a:extLst>
              </a:tr>
              <a:tr h="2852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712191"/>
                  </a:ext>
                </a:extLst>
              </a:tr>
            </a:tbl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54C6E3CD-636E-49C6-A7C4-8A49E912E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t="24000" r="38222" b="17778"/>
          <a:stretch/>
        </p:blipFill>
        <p:spPr>
          <a:xfrm>
            <a:off x="1501260" y="912932"/>
            <a:ext cx="1790580" cy="286056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5C46A59-FB58-4C7A-9BC6-D160469F4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28593" r="34556" b="16593"/>
          <a:stretch/>
        </p:blipFill>
        <p:spPr>
          <a:xfrm>
            <a:off x="1064660" y="3773021"/>
            <a:ext cx="2513104" cy="271092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B3FB025-75BB-4624-AF75-F43EB1526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23112" r="38667" b="10963"/>
          <a:stretch/>
        </p:blipFill>
        <p:spPr>
          <a:xfrm>
            <a:off x="9778977" y="926281"/>
            <a:ext cx="1707353" cy="286056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977BE57-B5DF-45DE-A9CB-8CB73CA451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31852" r="30889" b="26436"/>
          <a:stretch/>
        </p:blipFill>
        <p:spPr>
          <a:xfrm>
            <a:off x="9386470" y="4239864"/>
            <a:ext cx="2714089" cy="207650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D7DB802-0BC9-4BE6-9B95-A1C9433E2E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1" t="22517" r="28445" b="18075"/>
          <a:stretch/>
        </p:blipFill>
        <p:spPr>
          <a:xfrm>
            <a:off x="6929859" y="966026"/>
            <a:ext cx="2306008" cy="2791674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60C2173-3881-4448-93D7-DBD51C59F8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222" r="22460" b="12297"/>
          <a:stretch/>
        </p:blipFill>
        <p:spPr>
          <a:xfrm>
            <a:off x="6595201" y="3828347"/>
            <a:ext cx="2640666" cy="273548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D41A9C9E-613B-449C-8DC5-F358CE5AE7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0" t="22073" r="31334" b="16445"/>
          <a:stretch/>
        </p:blipFill>
        <p:spPr>
          <a:xfrm>
            <a:off x="3894902" y="926281"/>
            <a:ext cx="2511698" cy="287623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9666D1D2-C1FD-4021-AF02-869C794763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9" t="27260" r="34889" b="14086"/>
          <a:stretch/>
        </p:blipFill>
        <p:spPr>
          <a:xfrm>
            <a:off x="3894902" y="3806527"/>
            <a:ext cx="2455922" cy="27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27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liangCH</dc:creator>
  <cp:lastModifiedBy>liangCH</cp:lastModifiedBy>
  <cp:revision>9</cp:revision>
  <dcterms:created xsi:type="dcterms:W3CDTF">2023-03-09T03:03:11Z</dcterms:created>
  <dcterms:modified xsi:type="dcterms:W3CDTF">2023-03-09T09:45:03Z</dcterms:modified>
</cp:coreProperties>
</file>