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58D75-FD14-4271-B65E-C1148599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523B9A-8C84-43E8-984A-F2019E8E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748B9A-CC10-4EF8-820A-73AD9E98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BBA38-F29A-4DCB-8CC9-1D805F96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D8E018-CBB3-43E8-94F9-472D08CE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6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52236-BB75-443B-9272-757ED6C7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D1EAC4-0A12-4F7E-9C89-0E28AB2C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A2649F-5B15-4483-A924-98C16F9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650640-BF5E-4FE6-BB57-765DD77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9DB70-5E1F-4BEF-88D9-6B48AC40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0F5ADC-CA86-42C8-8456-A8E4C438B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532D19-BA71-4CFF-BD56-B0A5DF6B3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4F774-FFDC-4179-9A95-9DD55D1A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A3C91-41C9-445F-B286-41EC1450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8A571-69AC-47A5-A895-83D6A3A2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07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D5BE6-B1B5-423B-BA1D-6E4B1C16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AB0492-2155-43A7-8E23-A85EADDA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1B5E2-07C3-4808-8626-6DDBCD63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DD388A-80C8-46F8-9B68-D20E5A39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2473D-4BA3-4207-AF85-1CF893A2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71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96146-3D80-4B12-A43E-A841B389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962670-74D4-4103-A1A1-ABB8E9A8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19DB9-80F1-4503-9933-B41687D3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68C03-567D-4761-9D92-5C2C7D81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3AD7F8-6FDE-43F6-87CD-D32BEF7A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BA2AA-1E87-482F-B1CF-ACE05775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71D4AA-E46A-4739-B1DA-9265A92A6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919C1D-7443-48FC-B17C-D7F4B9E4C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D17805-E852-4694-8A2D-23BC5A2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FCCFCD-19E6-4B1F-B043-36F7D3C6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C58EF1-BF5D-441A-B4D9-E1C70496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5035C-3F29-4990-A3A7-226D1718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98EAAB-7A7B-41D1-B5F8-53A2CB99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A4E279-E40C-4231-AF32-D41F94F29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524E76-6801-4B81-8BB6-C9D6B87EE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30FA0B-83A6-4E16-8E30-F5C570F0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138A3B-42CB-47DB-9229-EFF0EDAC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588DC8-E631-4606-AD48-B8E5A431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71197E-4ACF-4C1D-A1D3-6C09644B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7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34644-8EEA-4F88-9510-52E80B70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7D1DCA-3160-4718-895C-C157BD39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08ACFD-EDB5-4C05-B843-97A5D37B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7E5858-DDE9-42FE-B1EF-F0C0C45B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4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6922D6-BC9F-4F01-9EAA-B78106C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31ACD3-4235-4A5B-A24A-2994DF3E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FC2B1F-F01F-4CD6-9CAA-31F90EF7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9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3D504-B251-4EE2-83BF-7DEE7BE9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5F992-96DB-4298-AE85-9EE7DBDFB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23A512-C3A5-4EA9-B98C-2B69F401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8ADDAF-B166-4E2D-BFE4-8CF84426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7EE653-6A47-4237-B582-3B64EFEE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C09AC4-024D-417F-9159-2F657F5F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4B6A2-0760-4EBF-A12E-00C48AA4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8E661F-3AB0-4374-AD93-44F3EBBBF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408BDC-52D4-4338-8AE5-D08DC7C4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C2D58E-E294-49E3-B831-0C5EB06D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5177B8-0576-4010-B502-E90F3437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5E3D4A-CE56-474D-9433-29AC86E6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0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5EB7A5-7B25-4781-9171-B44C0682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271A31-9618-4B83-9241-1D16721C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7B9BCD-A806-4D1A-9D6D-B69F04F6D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03DB-CBBD-4F08-9CFF-0F109F16981F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99C5B-44CE-43A5-8868-B1B9500EC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C2F3C-2F83-4873-A91B-8A11705AD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D85-6456-4A9C-9074-A14EE705E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2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070BF2A-4FD8-4617-B6B6-D7D554B2BB58}"/>
              </a:ext>
            </a:extLst>
          </p:cNvPr>
          <p:cNvSpPr txBox="1"/>
          <p:nvPr/>
        </p:nvSpPr>
        <p:spPr>
          <a:xfrm>
            <a:off x="-84382" y="455996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Finger performance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401D5A-EBBF-4E7D-A561-AFC0BD4957BC}"/>
              </a:ext>
            </a:extLst>
          </p:cNvPr>
          <p:cNvSpPr txBox="1"/>
          <p:nvPr/>
        </p:nvSpPr>
        <p:spPr>
          <a:xfrm>
            <a:off x="1436855" y="645835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Hand landmark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6719F8-5920-4552-9D50-E2E135A1309D}"/>
              </a:ext>
            </a:extLst>
          </p:cNvPr>
          <p:cNvSpPr txBox="1"/>
          <p:nvPr/>
        </p:nvSpPr>
        <p:spPr>
          <a:xfrm>
            <a:off x="3138027" y="1444003"/>
            <a:ext cx="186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Hand landmark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6E5059-35C7-47E2-A2AA-F948736171DD}"/>
              </a:ext>
            </a:extLst>
          </p:cNvPr>
          <p:cNvSpPr txBox="1"/>
          <p:nvPr/>
        </p:nvSpPr>
        <p:spPr>
          <a:xfrm>
            <a:off x="5073144" y="126453"/>
            <a:ext cx="352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Hand rotation reference sequence  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F9F393-1983-4084-8FE2-2AF240A187C3}"/>
              </a:ext>
            </a:extLst>
          </p:cNvPr>
          <p:cNvSpPr txBox="1"/>
          <p:nvPr/>
        </p:nvSpPr>
        <p:spPr>
          <a:xfrm>
            <a:off x="5085018" y="1681245"/>
            <a:ext cx="351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Body rotation reference sequence  </a:t>
            </a:r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ABFEAA2-F9A5-4A14-B3C9-6E82F6E2A0B5}"/>
              </a:ext>
            </a:extLst>
          </p:cNvPr>
          <p:cNvGrpSpPr/>
          <p:nvPr/>
        </p:nvGrpSpPr>
        <p:grpSpPr>
          <a:xfrm>
            <a:off x="5967224" y="643439"/>
            <a:ext cx="1950720" cy="369332"/>
            <a:chOff x="4206240" y="1717040"/>
            <a:chExt cx="1950720" cy="3693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F42E6F-6F7F-48CE-9406-E900ADD5B733}"/>
                </a:ext>
              </a:extLst>
            </p:cNvPr>
            <p:cNvSpPr/>
            <p:nvPr/>
          </p:nvSpPr>
          <p:spPr>
            <a:xfrm>
              <a:off x="4206240" y="171704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2EB6C6-281B-4C3C-90BB-9E8C5BD3D21A}"/>
                </a:ext>
              </a:extLst>
            </p:cNvPr>
            <p:cNvSpPr/>
            <p:nvPr/>
          </p:nvSpPr>
          <p:spPr>
            <a:xfrm>
              <a:off x="4531360" y="171704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6AF9D50-D453-4EB0-A2BC-596A584AE2DE}"/>
                </a:ext>
              </a:extLst>
            </p:cNvPr>
            <p:cNvSpPr/>
            <p:nvPr/>
          </p:nvSpPr>
          <p:spPr>
            <a:xfrm>
              <a:off x="4856480" y="171704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7669627-76A3-45CE-93CA-46FD8773B4BA}"/>
                </a:ext>
              </a:extLst>
            </p:cNvPr>
            <p:cNvSpPr/>
            <p:nvPr/>
          </p:nvSpPr>
          <p:spPr>
            <a:xfrm>
              <a:off x="5181600" y="171704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EBE517-C78A-44C5-91EA-0D340C59CE0E}"/>
                </a:ext>
              </a:extLst>
            </p:cNvPr>
            <p:cNvSpPr/>
            <p:nvPr/>
          </p:nvSpPr>
          <p:spPr>
            <a:xfrm>
              <a:off x="5506720" y="171704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3E3A074-02D2-4492-8761-4D7887AB2E3C}"/>
                </a:ext>
              </a:extLst>
            </p:cNvPr>
            <p:cNvSpPr txBox="1"/>
            <p:nvPr/>
          </p:nvSpPr>
          <p:spPr>
            <a:xfrm>
              <a:off x="5831840" y="1717040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E0B5CEC-FCF1-430B-B96B-0D592AB8D080}"/>
              </a:ext>
            </a:extLst>
          </p:cNvPr>
          <p:cNvGrpSpPr/>
          <p:nvPr/>
        </p:nvGrpSpPr>
        <p:grpSpPr>
          <a:xfrm>
            <a:off x="5979099" y="1165784"/>
            <a:ext cx="1950720" cy="369332"/>
            <a:chOff x="4206240" y="1717040"/>
            <a:chExt cx="1950720" cy="36933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3F8B84-FD52-41FC-9F7A-BFF0E77D7FDE}"/>
                </a:ext>
              </a:extLst>
            </p:cNvPr>
            <p:cNvSpPr/>
            <p:nvPr/>
          </p:nvSpPr>
          <p:spPr>
            <a:xfrm>
              <a:off x="4206240" y="1717040"/>
              <a:ext cx="325120" cy="325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E25ED94-3031-487C-A675-C89FB4162C8C}"/>
                </a:ext>
              </a:extLst>
            </p:cNvPr>
            <p:cNvSpPr/>
            <p:nvPr/>
          </p:nvSpPr>
          <p:spPr>
            <a:xfrm>
              <a:off x="4531360" y="1717040"/>
              <a:ext cx="325120" cy="325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760DF5-B231-498B-8E28-B4EE753F9A06}"/>
                </a:ext>
              </a:extLst>
            </p:cNvPr>
            <p:cNvSpPr/>
            <p:nvPr/>
          </p:nvSpPr>
          <p:spPr>
            <a:xfrm>
              <a:off x="4856480" y="1717040"/>
              <a:ext cx="325120" cy="325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6A4E34C-7B97-477F-84C4-1A39EA6B25D8}"/>
                </a:ext>
              </a:extLst>
            </p:cNvPr>
            <p:cNvSpPr/>
            <p:nvPr/>
          </p:nvSpPr>
          <p:spPr>
            <a:xfrm>
              <a:off x="5181600" y="1717040"/>
              <a:ext cx="325120" cy="325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30CBC98-F1AD-4D49-B45F-4284573BC8DD}"/>
                </a:ext>
              </a:extLst>
            </p:cNvPr>
            <p:cNvSpPr/>
            <p:nvPr/>
          </p:nvSpPr>
          <p:spPr>
            <a:xfrm>
              <a:off x="5506720" y="1717040"/>
              <a:ext cx="325120" cy="325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C267CBB-0181-4750-83F8-99ADD1A80C50}"/>
                </a:ext>
              </a:extLst>
            </p:cNvPr>
            <p:cNvSpPr txBox="1"/>
            <p:nvPr/>
          </p:nvSpPr>
          <p:spPr>
            <a:xfrm>
              <a:off x="5831840" y="1717040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0180B55-3B00-4162-952F-06B86F2CBD03}"/>
              </a:ext>
            </a:extLst>
          </p:cNvPr>
          <p:cNvCxnSpPr>
            <a:cxnSpLocks/>
          </p:cNvCxnSpPr>
          <p:nvPr/>
        </p:nvCxnSpPr>
        <p:spPr>
          <a:xfrm>
            <a:off x="4878343" y="805999"/>
            <a:ext cx="882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60AF304-B27A-4504-9113-C521FB8F1A02}"/>
              </a:ext>
            </a:extLst>
          </p:cNvPr>
          <p:cNvGrpSpPr/>
          <p:nvPr/>
        </p:nvGrpSpPr>
        <p:grpSpPr>
          <a:xfrm>
            <a:off x="8748747" y="735400"/>
            <a:ext cx="2471062" cy="671781"/>
            <a:chOff x="7810312" y="1580941"/>
            <a:chExt cx="2471062" cy="671781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357E197-9DBA-4B59-B898-980B7FBDDC6D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88883D5B-A012-45E5-997D-75746B0B6FE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917944" y="828105"/>
            <a:ext cx="830802" cy="2753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A6B0867-EB02-4121-80A5-DBC4108715A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929819" y="1103450"/>
            <a:ext cx="818927" cy="247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29DC8721-D829-445D-A4B7-EC39D954F097}"/>
              </a:ext>
            </a:extLst>
          </p:cNvPr>
          <p:cNvGrpSpPr/>
          <p:nvPr/>
        </p:nvGrpSpPr>
        <p:grpSpPr>
          <a:xfrm>
            <a:off x="679476" y="1792838"/>
            <a:ext cx="2338438" cy="1664685"/>
            <a:chOff x="853032" y="1811247"/>
            <a:chExt cx="2338438" cy="1664685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E4614465-2A24-4B6D-90F7-BD2E8292500F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73" name="圖片 72">
                <a:extLst>
                  <a:ext uri="{FF2B5EF4-FFF2-40B4-BE49-F238E27FC236}">
                    <a16:creationId xmlns:a16="http://schemas.microsoft.com/office/drawing/2014/main" id="{D92A6893-A41E-4A28-A0B3-2A539BCD5C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72" name="圖片 71">
                <a:extLst>
                  <a:ext uri="{FF2B5EF4-FFF2-40B4-BE49-F238E27FC236}">
                    <a16:creationId xmlns:a16="http://schemas.microsoft.com/office/drawing/2014/main" id="{23461265-0C7F-43B1-8DAC-1C02E7CB10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0F8B9D2C-7DA9-4CAE-9446-2B594E2AC3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6BB7D66-491F-4CE1-AF74-83ECC8396F0D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574CB7A9-157A-4B39-ABBB-87001E1360B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734870" y="2050577"/>
            <a:ext cx="4105319" cy="4686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9008FC5-2EF3-40FE-85B8-6A16EACED591}"/>
              </a:ext>
            </a:extLst>
          </p:cNvPr>
          <p:cNvSpPr txBox="1"/>
          <p:nvPr/>
        </p:nvSpPr>
        <p:spPr>
          <a:xfrm>
            <a:off x="7118977" y="3128078"/>
            <a:ext cx="127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Trajectory</a:t>
            </a:r>
            <a:endParaRPr lang="zh-TW" altLang="en-US" sz="1600" b="1" dirty="0"/>
          </a:p>
        </p:txBody>
      </p:sp>
      <p:pic>
        <p:nvPicPr>
          <p:cNvPr id="91" name="圖片 90">
            <a:extLst>
              <a:ext uri="{FF2B5EF4-FFF2-40B4-BE49-F238E27FC236}">
                <a16:creationId xmlns:a16="http://schemas.microsoft.com/office/drawing/2014/main" id="{5528F7DD-B8A4-4D81-805D-282E5793F1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6" t="11328" r="18978" b="17734"/>
          <a:stretch/>
        </p:blipFill>
        <p:spPr>
          <a:xfrm>
            <a:off x="7146639" y="2008379"/>
            <a:ext cx="1270496" cy="1183899"/>
          </a:xfrm>
          <a:prstGeom prst="rect">
            <a:avLst/>
          </a:prstGeom>
        </p:spPr>
      </p:pic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11B60C0-2BA3-4FD9-BD1B-A954A782C4E3}"/>
              </a:ext>
            </a:extLst>
          </p:cNvPr>
          <p:cNvCxnSpPr>
            <a:cxnSpLocks/>
          </p:cNvCxnSpPr>
          <p:nvPr/>
        </p:nvCxnSpPr>
        <p:spPr>
          <a:xfrm>
            <a:off x="2616756" y="2515659"/>
            <a:ext cx="44000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88738C-84D8-4C5B-87C0-582BE897677A}"/>
              </a:ext>
            </a:extLst>
          </p:cNvPr>
          <p:cNvGrpSpPr/>
          <p:nvPr/>
        </p:nvGrpSpPr>
        <p:grpSpPr>
          <a:xfrm>
            <a:off x="1089084" y="155451"/>
            <a:ext cx="1399331" cy="1283241"/>
            <a:chOff x="1143431" y="247003"/>
            <a:chExt cx="1399331" cy="1283241"/>
          </a:xfrm>
        </p:grpSpPr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21B6C28B-B831-49A7-969D-7FC12347F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840" b="1859"/>
            <a:stretch/>
          </p:blipFill>
          <p:spPr>
            <a:xfrm>
              <a:off x="1143431" y="247003"/>
              <a:ext cx="1269296" cy="11179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0" name="圖片 99">
              <a:extLst>
                <a:ext uri="{FF2B5EF4-FFF2-40B4-BE49-F238E27FC236}">
                  <a16:creationId xmlns:a16="http://schemas.microsoft.com/office/drawing/2014/main" id="{9A1A127B-15E2-4147-A47D-6913F9CE3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840" b="1859"/>
            <a:stretch/>
          </p:blipFill>
          <p:spPr>
            <a:xfrm>
              <a:off x="1214047" y="329628"/>
              <a:ext cx="1269296" cy="11179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5859F060-8189-4F53-A413-9E7198B3E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840" b="1859"/>
            <a:stretch/>
          </p:blipFill>
          <p:spPr>
            <a:xfrm>
              <a:off x="1273466" y="412253"/>
              <a:ext cx="1269296" cy="11179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8DCF2BE-6A3A-4747-967E-C08794FA000D}"/>
              </a:ext>
            </a:extLst>
          </p:cNvPr>
          <p:cNvSpPr txBox="1"/>
          <p:nvPr/>
        </p:nvSpPr>
        <p:spPr>
          <a:xfrm>
            <a:off x="450737" y="1404731"/>
            <a:ext cx="259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Finger performance video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76458029-46AE-4AD8-8752-EA24F7BB4D3C}"/>
              </a:ext>
            </a:extLst>
          </p:cNvPr>
          <p:cNvSpPr txBox="1"/>
          <p:nvPr/>
        </p:nvSpPr>
        <p:spPr>
          <a:xfrm>
            <a:off x="9737360" y="3140189"/>
            <a:ext cx="203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Feature vectors (FVs)</a:t>
            </a:r>
            <a:endParaRPr lang="zh-TW" altLang="en-US" sz="1600" b="1" dirty="0"/>
          </a:p>
        </p:txBody>
      </p: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B8695F3A-3F6A-40A6-B928-46210E7EEB68}"/>
              </a:ext>
            </a:extLst>
          </p:cNvPr>
          <p:cNvGrpSpPr/>
          <p:nvPr/>
        </p:nvGrpSpPr>
        <p:grpSpPr>
          <a:xfrm>
            <a:off x="9412240" y="2020490"/>
            <a:ext cx="2682240" cy="1035600"/>
            <a:chOff x="8988597" y="2008379"/>
            <a:chExt cx="2682240" cy="1035600"/>
          </a:xfrm>
        </p:grpSpPr>
        <p:grpSp>
          <p:nvGrpSpPr>
            <p:cNvPr id="174" name="群組 173">
              <a:extLst>
                <a:ext uri="{FF2B5EF4-FFF2-40B4-BE49-F238E27FC236}">
                  <a16:creationId xmlns:a16="http://schemas.microsoft.com/office/drawing/2014/main" id="{D456D4BE-8B34-4B60-AA13-FCB3461FAA75}"/>
                </a:ext>
              </a:extLst>
            </p:cNvPr>
            <p:cNvGrpSpPr/>
            <p:nvPr/>
          </p:nvGrpSpPr>
          <p:grpSpPr>
            <a:xfrm>
              <a:off x="8988597" y="2008379"/>
              <a:ext cx="2235200" cy="1035600"/>
              <a:chOff x="9204959" y="1817607"/>
              <a:chExt cx="2235200" cy="1035600"/>
            </a:xfrm>
          </p:grpSpPr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E008662A-410E-4A96-888F-ECC5E1D44DB7}"/>
                  </a:ext>
                </a:extLst>
              </p:cNvPr>
              <p:cNvGrpSpPr/>
              <p:nvPr/>
            </p:nvGrpSpPr>
            <p:grpSpPr>
              <a:xfrm>
                <a:off x="9204959" y="1918487"/>
                <a:ext cx="1625600" cy="325120"/>
                <a:chOff x="4206240" y="1717040"/>
                <a:chExt cx="1625600" cy="325120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ADE247B8-FACA-43F3-BCD5-CE30A03832A4}"/>
                    </a:ext>
                  </a:extLst>
                </p:cNvPr>
                <p:cNvSpPr/>
                <p:nvPr/>
              </p:nvSpPr>
              <p:spPr>
                <a:xfrm>
                  <a:off x="420624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28CA89FF-C59E-4B95-9001-D3ED4DF485FF}"/>
                    </a:ext>
                  </a:extLst>
                </p:cNvPr>
                <p:cNvSpPr/>
                <p:nvPr/>
              </p:nvSpPr>
              <p:spPr>
                <a:xfrm>
                  <a:off x="453136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2D518FD1-EDDA-4DB3-9CF3-5E427F3905EB}"/>
                    </a:ext>
                  </a:extLst>
                </p:cNvPr>
                <p:cNvSpPr/>
                <p:nvPr/>
              </p:nvSpPr>
              <p:spPr>
                <a:xfrm>
                  <a:off x="485648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7D1707EC-A07C-4438-8452-233DD6F68AD0}"/>
                    </a:ext>
                  </a:extLst>
                </p:cNvPr>
                <p:cNvSpPr/>
                <p:nvPr/>
              </p:nvSpPr>
              <p:spPr>
                <a:xfrm>
                  <a:off x="518160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C3CF4FD9-15D9-48DC-B213-CC4BD45F54E2}"/>
                    </a:ext>
                  </a:extLst>
                </p:cNvPr>
                <p:cNvSpPr/>
                <p:nvPr/>
              </p:nvSpPr>
              <p:spPr>
                <a:xfrm>
                  <a:off x="550672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4FB4F21F-1FF7-460D-AACC-AD107F8AB3FE}"/>
                  </a:ext>
                </a:extLst>
              </p:cNvPr>
              <p:cNvGrpSpPr/>
              <p:nvPr/>
            </p:nvGrpSpPr>
            <p:grpSpPr>
              <a:xfrm>
                <a:off x="9357359" y="1817607"/>
                <a:ext cx="1920240" cy="578400"/>
                <a:chOff x="4206240" y="1463760"/>
                <a:chExt cx="1920240" cy="578400"/>
              </a:xfrm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EDA117FB-CA5C-45AA-A8D0-454B3C5ED454}"/>
                    </a:ext>
                  </a:extLst>
                </p:cNvPr>
                <p:cNvSpPr/>
                <p:nvPr/>
              </p:nvSpPr>
              <p:spPr>
                <a:xfrm>
                  <a:off x="420624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5E170F0B-3788-40F5-8612-410EC6946B5C}"/>
                    </a:ext>
                  </a:extLst>
                </p:cNvPr>
                <p:cNvSpPr/>
                <p:nvPr/>
              </p:nvSpPr>
              <p:spPr>
                <a:xfrm>
                  <a:off x="453136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246DF2F3-DC8D-47EF-AD35-E54AB47B4AFF}"/>
                    </a:ext>
                  </a:extLst>
                </p:cNvPr>
                <p:cNvSpPr/>
                <p:nvPr/>
              </p:nvSpPr>
              <p:spPr>
                <a:xfrm>
                  <a:off x="485648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E87DA2BB-FBE5-409B-AE0E-F55196365327}"/>
                    </a:ext>
                  </a:extLst>
                </p:cNvPr>
                <p:cNvSpPr/>
                <p:nvPr/>
              </p:nvSpPr>
              <p:spPr>
                <a:xfrm>
                  <a:off x="518160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4045634F-EFFF-45EF-9435-B726625FC1B3}"/>
                    </a:ext>
                  </a:extLst>
                </p:cNvPr>
                <p:cNvSpPr/>
                <p:nvPr/>
              </p:nvSpPr>
              <p:spPr>
                <a:xfrm>
                  <a:off x="550672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文字方塊 151">
                  <a:extLst>
                    <a:ext uri="{FF2B5EF4-FFF2-40B4-BE49-F238E27FC236}">
                      <a16:creationId xmlns:a16="http://schemas.microsoft.com/office/drawing/2014/main" id="{E4774718-1140-4167-9D85-3987AD85FA0E}"/>
                    </a:ext>
                  </a:extLst>
                </p:cNvPr>
                <p:cNvSpPr txBox="1"/>
                <p:nvPr/>
              </p:nvSpPr>
              <p:spPr>
                <a:xfrm>
                  <a:off x="5801360" y="1463760"/>
                  <a:ext cx="32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</a:t>
                  </a:r>
                  <a:endParaRPr lang="zh-TW" altLang="en-US" dirty="0"/>
                </a:p>
              </p:txBody>
            </p:sp>
          </p:grpSp>
          <p:grpSp>
            <p:nvGrpSpPr>
              <p:cNvPr id="153" name="群組 152">
                <a:extLst>
                  <a:ext uri="{FF2B5EF4-FFF2-40B4-BE49-F238E27FC236}">
                    <a16:creationId xmlns:a16="http://schemas.microsoft.com/office/drawing/2014/main" id="{4D506164-1EE5-48E1-85A1-919FC986BE20}"/>
                  </a:ext>
                </a:extLst>
              </p:cNvPr>
              <p:cNvGrpSpPr/>
              <p:nvPr/>
            </p:nvGrpSpPr>
            <p:grpSpPr>
              <a:xfrm>
                <a:off x="9509759" y="2223287"/>
                <a:ext cx="1625600" cy="325120"/>
                <a:chOff x="4206240" y="1717040"/>
                <a:chExt cx="1625600" cy="325120"/>
              </a:xfrm>
            </p:grpSpPr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561B6076-752C-4D92-AA3C-03A4B0CBE4CA}"/>
                    </a:ext>
                  </a:extLst>
                </p:cNvPr>
                <p:cNvSpPr/>
                <p:nvPr/>
              </p:nvSpPr>
              <p:spPr>
                <a:xfrm>
                  <a:off x="420624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EA3FD155-4C44-41CF-B6ED-7790E32B7840}"/>
                    </a:ext>
                  </a:extLst>
                </p:cNvPr>
                <p:cNvSpPr/>
                <p:nvPr/>
              </p:nvSpPr>
              <p:spPr>
                <a:xfrm>
                  <a:off x="453136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D54624FB-85F1-4B19-B188-42EBB33C8FD9}"/>
                    </a:ext>
                  </a:extLst>
                </p:cNvPr>
                <p:cNvSpPr/>
                <p:nvPr/>
              </p:nvSpPr>
              <p:spPr>
                <a:xfrm>
                  <a:off x="485648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259AA2BC-E9C1-4F01-A125-6D61BFD2FF57}"/>
                    </a:ext>
                  </a:extLst>
                </p:cNvPr>
                <p:cNvSpPr/>
                <p:nvPr/>
              </p:nvSpPr>
              <p:spPr>
                <a:xfrm>
                  <a:off x="518160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3669DF94-3F64-496D-B8A5-C59980D5C952}"/>
                    </a:ext>
                  </a:extLst>
                </p:cNvPr>
                <p:cNvSpPr/>
                <p:nvPr/>
              </p:nvSpPr>
              <p:spPr>
                <a:xfrm>
                  <a:off x="550672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60" name="群組 159">
                <a:extLst>
                  <a:ext uri="{FF2B5EF4-FFF2-40B4-BE49-F238E27FC236}">
                    <a16:creationId xmlns:a16="http://schemas.microsoft.com/office/drawing/2014/main" id="{08152209-ED23-4C2F-AE54-E147368D4561}"/>
                  </a:ext>
                </a:extLst>
              </p:cNvPr>
              <p:cNvGrpSpPr/>
              <p:nvPr/>
            </p:nvGrpSpPr>
            <p:grpSpPr>
              <a:xfrm>
                <a:off x="9662159" y="2375687"/>
                <a:ext cx="1625600" cy="325120"/>
                <a:chOff x="4206240" y="1717040"/>
                <a:chExt cx="1625600" cy="325120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0AE97774-6984-4FC8-8292-6835F31D7DD4}"/>
                    </a:ext>
                  </a:extLst>
                </p:cNvPr>
                <p:cNvSpPr/>
                <p:nvPr/>
              </p:nvSpPr>
              <p:spPr>
                <a:xfrm>
                  <a:off x="420624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046254F3-1985-4251-89FD-103A14C78E7B}"/>
                    </a:ext>
                  </a:extLst>
                </p:cNvPr>
                <p:cNvSpPr/>
                <p:nvPr/>
              </p:nvSpPr>
              <p:spPr>
                <a:xfrm>
                  <a:off x="453136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FA8CCB73-E214-4640-9181-5AA7B8528966}"/>
                    </a:ext>
                  </a:extLst>
                </p:cNvPr>
                <p:cNvSpPr/>
                <p:nvPr/>
              </p:nvSpPr>
              <p:spPr>
                <a:xfrm>
                  <a:off x="485648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A75D5FA7-30C4-48D2-8975-2E63331A12DD}"/>
                    </a:ext>
                  </a:extLst>
                </p:cNvPr>
                <p:cNvSpPr/>
                <p:nvPr/>
              </p:nvSpPr>
              <p:spPr>
                <a:xfrm>
                  <a:off x="518160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18217ADC-3E9A-4D20-9922-3586F21A602E}"/>
                    </a:ext>
                  </a:extLst>
                </p:cNvPr>
                <p:cNvSpPr/>
                <p:nvPr/>
              </p:nvSpPr>
              <p:spPr>
                <a:xfrm>
                  <a:off x="550672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67" name="群組 166">
                <a:extLst>
                  <a:ext uri="{FF2B5EF4-FFF2-40B4-BE49-F238E27FC236}">
                    <a16:creationId xmlns:a16="http://schemas.microsoft.com/office/drawing/2014/main" id="{840140D2-860E-43ED-862E-A27CF8571C4B}"/>
                  </a:ext>
                </a:extLst>
              </p:cNvPr>
              <p:cNvGrpSpPr/>
              <p:nvPr/>
            </p:nvGrpSpPr>
            <p:grpSpPr>
              <a:xfrm>
                <a:off x="9814559" y="2528087"/>
                <a:ext cx="1625600" cy="325120"/>
                <a:chOff x="4206240" y="1717040"/>
                <a:chExt cx="1625600" cy="325120"/>
              </a:xfrm>
            </p:grpSpPr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99591E6C-CED8-4719-B57C-72185A449AFC}"/>
                    </a:ext>
                  </a:extLst>
                </p:cNvPr>
                <p:cNvSpPr/>
                <p:nvPr/>
              </p:nvSpPr>
              <p:spPr>
                <a:xfrm>
                  <a:off x="420624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0B0B4A3D-589E-4D22-90A1-C995D2501038}"/>
                    </a:ext>
                  </a:extLst>
                </p:cNvPr>
                <p:cNvSpPr/>
                <p:nvPr/>
              </p:nvSpPr>
              <p:spPr>
                <a:xfrm>
                  <a:off x="453136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5664B32D-F9D4-4806-8A4A-F6FFC51BACD8}"/>
                    </a:ext>
                  </a:extLst>
                </p:cNvPr>
                <p:cNvSpPr/>
                <p:nvPr/>
              </p:nvSpPr>
              <p:spPr>
                <a:xfrm>
                  <a:off x="485648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8E89F955-CC5D-4BC4-942D-2587FABE6614}"/>
                    </a:ext>
                  </a:extLst>
                </p:cNvPr>
                <p:cNvSpPr/>
                <p:nvPr/>
              </p:nvSpPr>
              <p:spPr>
                <a:xfrm>
                  <a:off x="518160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99D2679D-564C-4E08-9390-0AB3F1013D08}"/>
                    </a:ext>
                  </a:extLst>
                </p:cNvPr>
                <p:cNvSpPr/>
                <p:nvPr/>
              </p:nvSpPr>
              <p:spPr>
                <a:xfrm>
                  <a:off x="5506720" y="1717040"/>
                  <a:ext cx="325120" cy="32512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0635B2F0-8329-416E-99B2-7607ED0C852B}"/>
                </a:ext>
              </a:extLst>
            </p:cNvPr>
            <p:cNvSpPr txBox="1"/>
            <p:nvPr/>
          </p:nvSpPr>
          <p:spPr>
            <a:xfrm>
              <a:off x="10888517" y="2160779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FD1B4B0F-75E6-48C6-A219-681A7480C271}"/>
                </a:ext>
              </a:extLst>
            </p:cNvPr>
            <p:cNvSpPr txBox="1"/>
            <p:nvPr/>
          </p:nvSpPr>
          <p:spPr>
            <a:xfrm>
              <a:off x="11040917" y="2313179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ED56A80F-2AAC-4C85-9EF7-F767A17CDB56}"/>
                </a:ext>
              </a:extLst>
            </p:cNvPr>
            <p:cNvSpPr txBox="1"/>
            <p:nvPr/>
          </p:nvSpPr>
          <p:spPr>
            <a:xfrm>
              <a:off x="11193317" y="2465579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431E0347-35E4-4119-8439-60AB50DEEB80}"/>
                </a:ext>
              </a:extLst>
            </p:cNvPr>
            <p:cNvSpPr txBox="1"/>
            <p:nvPr/>
          </p:nvSpPr>
          <p:spPr>
            <a:xfrm>
              <a:off x="11345717" y="2617979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A9482F90-04C4-4261-8A71-C6CB82165F43}"/>
              </a:ext>
            </a:extLst>
          </p:cNvPr>
          <p:cNvCxnSpPr>
            <a:cxnSpLocks/>
          </p:cNvCxnSpPr>
          <p:nvPr/>
        </p:nvCxnSpPr>
        <p:spPr>
          <a:xfrm>
            <a:off x="8432800" y="2515659"/>
            <a:ext cx="4541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6ACA1CBB-7D22-47F1-B3BF-4F8377262787}"/>
              </a:ext>
            </a:extLst>
          </p:cNvPr>
          <p:cNvGrpSpPr/>
          <p:nvPr/>
        </p:nvGrpSpPr>
        <p:grpSpPr>
          <a:xfrm>
            <a:off x="202495" y="5055019"/>
            <a:ext cx="1399331" cy="1283241"/>
            <a:chOff x="1143431" y="247003"/>
            <a:chExt cx="1399331" cy="1283241"/>
          </a:xfrm>
        </p:grpSpPr>
        <p:pic>
          <p:nvPicPr>
            <p:cNvPr id="186" name="圖片 185">
              <a:extLst>
                <a:ext uri="{FF2B5EF4-FFF2-40B4-BE49-F238E27FC236}">
                  <a16:creationId xmlns:a16="http://schemas.microsoft.com/office/drawing/2014/main" id="{243516C4-A8A5-4555-B49B-F212F9ECA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840" b="1859"/>
            <a:stretch/>
          </p:blipFill>
          <p:spPr>
            <a:xfrm>
              <a:off x="1143431" y="247003"/>
              <a:ext cx="1269296" cy="11179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87" name="圖片 186">
              <a:extLst>
                <a:ext uri="{FF2B5EF4-FFF2-40B4-BE49-F238E27FC236}">
                  <a16:creationId xmlns:a16="http://schemas.microsoft.com/office/drawing/2014/main" id="{AE645BF0-257E-42DB-AE3C-1B85D18D7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840" b="1859"/>
            <a:stretch/>
          </p:blipFill>
          <p:spPr>
            <a:xfrm>
              <a:off x="1214047" y="329628"/>
              <a:ext cx="1269296" cy="11179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88" name="圖片 187">
              <a:extLst>
                <a:ext uri="{FF2B5EF4-FFF2-40B4-BE49-F238E27FC236}">
                  <a16:creationId xmlns:a16="http://schemas.microsoft.com/office/drawing/2014/main" id="{DC8632D3-EA8C-485A-8D3C-7968A1171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840" b="1859"/>
            <a:stretch/>
          </p:blipFill>
          <p:spPr>
            <a:xfrm>
              <a:off x="1273466" y="412253"/>
              <a:ext cx="1269296" cy="11179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37AE1A23-4CF8-4DB3-AD51-AE4D4E810449}"/>
              </a:ext>
            </a:extLst>
          </p:cNvPr>
          <p:cNvGrpSpPr/>
          <p:nvPr/>
        </p:nvGrpSpPr>
        <p:grpSpPr>
          <a:xfrm>
            <a:off x="3428259" y="194698"/>
            <a:ext cx="1294075" cy="1200285"/>
            <a:chOff x="3402888" y="320701"/>
            <a:chExt cx="1294075" cy="1200285"/>
          </a:xfrm>
        </p:grpSpPr>
        <p:pic>
          <p:nvPicPr>
            <p:cNvPr id="189" name="圖片 188">
              <a:extLst>
                <a:ext uri="{FF2B5EF4-FFF2-40B4-BE49-F238E27FC236}">
                  <a16:creationId xmlns:a16="http://schemas.microsoft.com/office/drawing/2014/main" id="{256631E3-92F1-45F2-9F2F-545F1A86E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30" t="33788" r="19014" b="5417"/>
            <a:stretch/>
          </p:blipFill>
          <p:spPr>
            <a:xfrm>
              <a:off x="3402888" y="320701"/>
              <a:ext cx="1090632" cy="10297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92" name="圖片 191">
              <a:extLst>
                <a:ext uri="{FF2B5EF4-FFF2-40B4-BE49-F238E27FC236}">
                  <a16:creationId xmlns:a16="http://schemas.microsoft.com/office/drawing/2014/main" id="{74B1D479-8C62-47AE-9DCB-5485E7350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30" t="33788" r="19014" b="5417"/>
            <a:stretch/>
          </p:blipFill>
          <p:spPr>
            <a:xfrm>
              <a:off x="3502532" y="398826"/>
              <a:ext cx="1090632" cy="10297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93" name="圖片 192">
              <a:extLst>
                <a:ext uri="{FF2B5EF4-FFF2-40B4-BE49-F238E27FC236}">
                  <a16:creationId xmlns:a16="http://schemas.microsoft.com/office/drawing/2014/main" id="{8502B69D-6CFB-4645-8542-3DA195577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30" t="33788" r="19014" b="5417"/>
            <a:stretch/>
          </p:blipFill>
          <p:spPr>
            <a:xfrm>
              <a:off x="3606331" y="491237"/>
              <a:ext cx="1090632" cy="10297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FCFEBCF6-5CFA-46E3-9CEE-290008756E00}"/>
              </a:ext>
            </a:extLst>
          </p:cNvPr>
          <p:cNvCxnSpPr>
            <a:cxnSpLocks/>
          </p:cNvCxnSpPr>
          <p:nvPr/>
        </p:nvCxnSpPr>
        <p:spPr>
          <a:xfrm>
            <a:off x="2616756" y="788256"/>
            <a:ext cx="6641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群組 201">
            <a:extLst>
              <a:ext uri="{FF2B5EF4-FFF2-40B4-BE49-F238E27FC236}">
                <a16:creationId xmlns:a16="http://schemas.microsoft.com/office/drawing/2014/main" id="{C97F9224-E094-4165-9FBA-B867551F386C}"/>
              </a:ext>
            </a:extLst>
          </p:cNvPr>
          <p:cNvGrpSpPr/>
          <p:nvPr/>
        </p:nvGrpSpPr>
        <p:grpSpPr>
          <a:xfrm>
            <a:off x="1781958" y="5179121"/>
            <a:ext cx="1294075" cy="1200285"/>
            <a:chOff x="3402888" y="320701"/>
            <a:chExt cx="1294075" cy="1200285"/>
          </a:xfrm>
        </p:grpSpPr>
        <p:pic>
          <p:nvPicPr>
            <p:cNvPr id="203" name="圖片 202">
              <a:extLst>
                <a:ext uri="{FF2B5EF4-FFF2-40B4-BE49-F238E27FC236}">
                  <a16:creationId xmlns:a16="http://schemas.microsoft.com/office/drawing/2014/main" id="{63A6C813-B940-443C-B11C-429DABAEA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30" t="33788" r="19014" b="5417"/>
            <a:stretch/>
          </p:blipFill>
          <p:spPr>
            <a:xfrm>
              <a:off x="3402888" y="320701"/>
              <a:ext cx="1090632" cy="10297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04" name="圖片 203">
              <a:extLst>
                <a:ext uri="{FF2B5EF4-FFF2-40B4-BE49-F238E27FC236}">
                  <a16:creationId xmlns:a16="http://schemas.microsoft.com/office/drawing/2014/main" id="{54A147EB-3A47-4386-8933-6E1A6BEFA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30" t="33788" r="19014" b="5417"/>
            <a:stretch/>
          </p:blipFill>
          <p:spPr>
            <a:xfrm>
              <a:off x="3502532" y="398826"/>
              <a:ext cx="1090632" cy="10297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05" name="圖片 204">
              <a:extLst>
                <a:ext uri="{FF2B5EF4-FFF2-40B4-BE49-F238E27FC236}">
                  <a16:creationId xmlns:a16="http://schemas.microsoft.com/office/drawing/2014/main" id="{6C0EC2B3-1672-44AE-B269-A50AA52D5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30" t="33788" r="19014" b="5417"/>
            <a:stretch/>
          </p:blipFill>
          <p:spPr>
            <a:xfrm>
              <a:off x="3606331" y="491237"/>
              <a:ext cx="1090632" cy="10297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273" name="群組 272">
            <a:extLst>
              <a:ext uri="{FF2B5EF4-FFF2-40B4-BE49-F238E27FC236}">
                <a16:creationId xmlns:a16="http://schemas.microsoft.com/office/drawing/2014/main" id="{E21667F5-E9FB-4195-B6F2-6033E4A6E22A}"/>
              </a:ext>
            </a:extLst>
          </p:cNvPr>
          <p:cNvGrpSpPr/>
          <p:nvPr/>
        </p:nvGrpSpPr>
        <p:grpSpPr>
          <a:xfrm>
            <a:off x="4927539" y="5179121"/>
            <a:ext cx="2103120" cy="1617109"/>
            <a:chOff x="4988314" y="4905098"/>
            <a:chExt cx="2103120" cy="161710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F3EB19F-91E5-49A7-86FA-AFFFF99297C6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209" name="群組 208">
              <a:extLst>
                <a:ext uri="{FF2B5EF4-FFF2-40B4-BE49-F238E27FC236}">
                  <a16:creationId xmlns:a16="http://schemas.microsoft.com/office/drawing/2014/main" id="{28BCBDD3-2F2F-4122-B9D6-DA60251B7275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206" name="圖片 205">
                <a:extLst>
                  <a:ext uri="{FF2B5EF4-FFF2-40B4-BE49-F238E27FC236}">
                    <a16:creationId xmlns:a16="http://schemas.microsoft.com/office/drawing/2014/main" id="{0F5B42CA-6284-4997-BA92-94F4EFD23D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207" name="圖片 206">
                <a:extLst>
                  <a:ext uri="{FF2B5EF4-FFF2-40B4-BE49-F238E27FC236}">
                    <a16:creationId xmlns:a16="http://schemas.microsoft.com/office/drawing/2014/main" id="{904FDC04-9FDB-43F5-88B1-EDF6A05EB0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208" name="圖片 207">
                <a:extLst>
                  <a:ext uri="{FF2B5EF4-FFF2-40B4-BE49-F238E27FC236}">
                    <a16:creationId xmlns:a16="http://schemas.microsoft.com/office/drawing/2014/main" id="{C61B39E3-1195-40C3-98D7-9D1B841387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A0024B11-367A-45DF-837F-D0F0F0E6B564}"/>
              </a:ext>
            </a:extLst>
          </p:cNvPr>
          <p:cNvGrpSpPr/>
          <p:nvPr/>
        </p:nvGrpSpPr>
        <p:grpSpPr>
          <a:xfrm>
            <a:off x="9999517" y="5324473"/>
            <a:ext cx="2103120" cy="1433858"/>
            <a:chOff x="9501668" y="5024940"/>
            <a:chExt cx="2103120" cy="1433858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503386-1031-47AB-A574-DC503CE1001C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210" name="圖片 209">
              <a:extLst>
                <a:ext uri="{FF2B5EF4-FFF2-40B4-BE49-F238E27FC236}">
                  <a16:creationId xmlns:a16="http://schemas.microsoft.com/office/drawing/2014/main" id="{9FA73DA8-09E1-4A5E-B790-D1D15E92C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83CB345B-DED7-4905-B43B-31DC535D4012}"/>
              </a:ext>
            </a:extLst>
          </p:cNvPr>
          <p:cNvGrpSpPr/>
          <p:nvPr/>
        </p:nvGrpSpPr>
        <p:grpSpPr>
          <a:xfrm>
            <a:off x="3410677" y="5464304"/>
            <a:ext cx="629920" cy="629920"/>
            <a:chOff x="3480619" y="4660124"/>
            <a:chExt cx="629920" cy="629920"/>
          </a:xfrm>
        </p:grpSpPr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25EDE30F-4A20-49A6-9DDE-FDF2520675FC}"/>
                </a:ext>
              </a:extLst>
            </p:cNvPr>
            <p:cNvSpPr/>
            <p:nvPr/>
          </p:nvSpPr>
          <p:spPr>
            <a:xfrm>
              <a:off x="3480619" y="4660124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04D9761-112C-4BB2-AC77-A33A69F0FC3D}"/>
                </a:ext>
              </a:extLst>
            </p:cNvPr>
            <p:cNvSpPr/>
            <p:nvPr/>
          </p:nvSpPr>
          <p:spPr>
            <a:xfrm>
              <a:off x="3633019" y="4812524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A32E925-58AA-4508-8FA8-45CDC67CF925}"/>
                </a:ext>
              </a:extLst>
            </p:cNvPr>
            <p:cNvSpPr/>
            <p:nvPr/>
          </p:nvSpPr>
          <p:spPr>
            <a:xfrm>
              <a:off x="3785419" y="4964924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3B9441D0-D7C6-44EA-8309-0FD61A7579A6}"/>
              </a:ext>
            </a:extLst>
          </p:cNvPr>
          <p:cNvGrpSpPr/>
          <p:nvPr/>
        </p:nvGrpSpPr>
        <p:grpSpPr>
          <a:xfrm>
            <a:off x="4315948" y="5464304"/>
            <a:ext cx="629920" cy="629920"/>
            <a:chOff x="4315948" y="4986784"/>
            <a:chExt cx="629920" cy="629920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168EBDF-100F-4DBC-B609-152E3690AC18}"/>
                </a:ext>
              </a:extLst>
            </p:cNvPr>
            <p:cNvSpPr/>
            <p:nvPr/>
          </p:nvSpPr>
          <p:spPr>
            <a:xfrm>
              <a:off x="4315948" y="4986784"/>
              <a:ext cx="325120" cy="325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164F005-38CD-47A5-8917-E93B5A0A9B30}"/>
                </a:ext>
              </a:extLst>
            </p:cNvPr>
            <p:cNvSpPr/>
            <p:nvPr/>
          </p:nvSpPr>
          <p:spPr>
            <a:xfrm>
              <a:off x="4468348" y="5139184"/>
              <a:ext cx="325120" cy="325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6CC0C1FB-E7EF-4D9F-A587-0ED96EFE6A58}"/>
                </a:ext>
              </a:extLst>
            </p:cNvPr>
            <p:cNvSpPr/>
            <p:nvPr/>
          </p:nvSpPr>
          <p:spPr>
            <a:xfrm>
              <a:off x="4620748" y="5291584"/>
              <a:ext cx="325120" cy="325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7" name="群組 226">
            <a:extLst>
              <a:ext uri="{FF2B5EF4-FFF2-40B4-BE49-F238E27FC236}">
                <a16:creationId xmlns:a16="http://schemas.microsoft.com/office/drawing/2014/main" id="{20A049A0-914E-4B22-846E-A8D81D80CB6A}"/>
              </a:ext>
            </a:extLst>
          </p:cNvPr>
          <p:cNvGrpSpPr/>
          <p:nvPr/>
        </p:nvGrpSpPr>
        <p:grpSpPr>
          <a:xfrm>
            <a:off x="3186977" y="4488099"/>
            <a:ext cx="1709634" cy="675192"/>
            <a:chOff x="3226830" y="4098064"/>
            <a:chExt cx="1709634" cy="6751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文字方塊 221">
                  <a:extLst>
                    <a:ext uri="{FF2B5EF4-FFF2-40B4-BE49-F238E27FC236}">
                      <a16:creationId xmlns:a16="http://schemas.microsoft.com/office/drawing/2014/main" id="{33766E38-0ACA-4ACF-9F7E-5D38F2EEBA2C}"/>
                    </a:ext>
                  </a:extLst>
                </p:cNvPr>
                <p:cNvSpPr txBox="1"/>
                <p:nvPr/>
              </p:nvSpPr>
              <p:spPr>
                <a:xfrm>
                  <a:off x="3821223" y="4098064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>
            <p:sp>
              <p:nvSpPr>
                <p:cNvPr id="222" name="文字方塊 221">
                  <a:extLst>
                    <a:ext uri="{FF2B5EF4-FFF2-40B4-BE49-F238E27FC236}">
                      <a16:creationId xmlns:a16="http://schemas.microsoft.com/office/drawing/2014/main" id="{33766E38-0ACA-4ACF-9F7E-5D38F2EEB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223" y="4098064"/>
                  <a:ext cx="51488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文字方塊 222">
              <a:extLst>
                <a:ext uri="{FF2B5EF4-FFF2-40B4-BE49-F238E27FC236}">
                  <a16:creationId xmlns:a16="http://schemas.microsoft.com/office/drawing/2014/main" id="{68F7C11F-7564-4367-A889-5FAB192CD9AA}"/>
                </a:ext>
              </a:extLst>
            </p:cNvPr>
            <p:cNvSpPr txBox="1"/>
            <p:nvPr/>
          </p:nvSpPr>
          <p:spPr>
            <a:xfrm>
              <a:off x="3226830" y="4434702"/>
              <a:ext cx="1709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</a:t>
              </a:r>
              <a:endParaRPr lang="zh-TW" altLang="en-US" sz="1600" b="1" dirty="0"/>
            </a:p>
          </p:txBody>
        </p:sp>
      </p:grpSp>
      <p:cxnSp>
        <p:nvCxnSpPr>
          <p:cNvPr id="225" name="接點: 弧形 224">
            <a:extLst>
              <a:ext uri="{FF2B5EF4-FFF2-40B4-BE49-F238E27FC236}">
                <a16:creationId xmlns:a16="http://schemas.microsoft.com/office/drawing/2014/main" id="{2692954B-C82B-478C-91D7-07062B47EDD3}"/>
              </a:ext>
            </a:extLst>
          </p:cNvPr>
          <p:cNvCxnSpPr>
            <a:stCxn id="214" idx="0"/>
            <a:endCxn id="218" idx="0"/>
          </p:cNvCxnSpPr>
          <p:nvPr/>
        </p:nvCxnSpPr>
        <p:spPr>
          <a:xfrm rot="5400000" flipH="1" flipV="1">
            <a:off x="4025872" y="5011669"/>
            <a:ext cx="12700" cy="905271"/>
          </a:xfrm>
          <a:prstGeom prst="curvedConnector3">
            <a:avLst>
              <a:gd name="adj1" fmla="val 22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群組 228">
            <a:extLst>
              <a:ext uri="{FF2B5EF4-FFF2-40B4-BE49-F238E27FC236}">
                <a16:creationId xmlns:a16="http://schemas.microsoft.com/office/drawing/2014/main" id="{208A2A93-A2B4-4BA9-A82E-BD4281E53521}"/>
              </a:ext>
            </a:extLst>
          </p:cNvPr>
          <p:cNvGrpSpPr/>
          <p:nvPr/>
        </p:nvGrpSpPr>
        <p:grpSpPr>
          <a:xfrm>
            <a:off x="7388527" y="5658178"/>
            <a:ext cx="1980416" cy="369332"/>
            <a:chOff x="3851424" y="1694934"/>
            <a:chExt cx="1980416" cy="369332"/>
          </a:xfrm>
        </p:grpSpPr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CD01BB55-4D58-454C-8812-0D4B28F07980}"/>
                </a:ext>
              </a:extLst>
            </p:cNvPr>
            <p:cNvSpPr/>
            <p:nvPr/>
          </p:nvSpPr>
          <p:spPr>
            <a:xfrm>
              <a:off x="4206240" y="1717040"/>
              <a:ext cx="325120" cy="325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D8EA8552-A621-419E-9B2D-B5DAD2EB7215}"/>
                </a:ext>
              </a:extLst>
            </p:cNvPr>
            <p:cNvSpPr/>
            <p:nvPr/>
          </p:nvSpPr>
          <p:spPr>
            <a:xfrm>
              <a:off x="4531360" y="1717040"/>
              <a:ext cx="325120" cy="325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A13E1C50-32DF-457A-AC02-6EA5E42D25D9}"/>
                </a:ext>
              </a:extLst>
            </p:cNvPr>
            <p:cNvSpPr/>
            <p:nvPr/>
          </p:nvSpPr>
          <p:spPr>
            <a:xfrm>
              <a:off x="4856480" y="1717040"/>
              <a:ext cx="325120" cy="325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D025658-8551-48AC-80A0-E1D9727D5798}"/>
                </a:ext>
              </a:extLst>
            </p:cNvPr>
            <p:cNvSpPr/>
            <p:nvPr/>
          </p:nvSpPr>
          <p:spPr>
            <a:xfrm>
              <a:off x="5181600" y="1717040"/>
              <a:ext cx="325120" cy="325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5AEA705-B945-41BD-A53D-B96AB1BD08DC}"/>
                </a:ext>
              </a:extLst>
            </p:cNvPr>
            <p:cNvSpPr/>
            <p:nvPr/>
          </p:nvSpPr>
          <p:spPr>
            <a:xfrm>
              <a:off x="5506720" y="1717040"/>
              <a:ext cx="325120" cy="325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A5F1D9E5-648D-4746-AD6D-3EA5B3F24A20}"/>
                </a:ext>
              </a:extLst>
            </p:cNvPr>
            <p:cNvSpPr txBox="1"/>
            <p:nvPr/>
          </p:nvSpPr>
          <p:spPr>
            <a:xfrm>
              <a:off x="3851424" y="1694934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</a:t>
              </a:r>
              <a:endParaRPr lang="zh-TW" altLang="en-US" dirty="0"/>
            </a:p>
          </p:txBody>
        </p:sp>
      </p:grp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618E2BCE-801E-4490-9480-150A1AB67407}"/>
              </a:ext>
            </a:extLst>
          </p:cNvPr>
          <p:cNvSpPr txBox="1"/>
          <p:nvPr/>
        </p:nvSpPr>
        <p:spPr>
          <a:xfrm>
            <a:off x="6844597" y="5132127"/>
            <a:ext cx="1699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/>
              <a:t>Match Similar FVs</a:t>
            </a:r>
            <a:endParaRPr lang="zh-TW" altLang="en-US" sz="1600" b="1" dirty="0"/>
          </a:p>
        </p:txBody>
      </p: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D31864EB-362F-411C-BCF1-662AD0EE7515}"/>
              </a:ext>
            </a:extLst>
          </p:cNvPr>
          <p:cNvCxnSpPr>
            <a:cxnSpLocks/>
          </p:cNvCxnSpPr>
          <p:nvPr/>
        </p:nvCxnSpPr>
        <p:spPr>
          <a:xfrm>
            <a:off x="6919233" y="5851254"/>
            <a:ext cx="358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群組 306">
            <a:extLst>
              <a:ext uri="{FF2B5EF4-FFF2-40B4-BE49-F238E27FC236}">
                <a16:creationId xmlns:a16="http://schemas.microsoft.com/office/drawing/2014/main" id="{E25ADA0F-1C58-4C40-B24B-8EC2907E2256}"/>
              </a:ext>
            </a:extLst>
          </p:cNvPr>
          <p:cNvGrpSpPr/>
          <p:nvPr/>
        </p:nvGrpSpPr>
        <p:grpSpPr>
          <a:xfrm>
            <a:off x="7230239" y="3801713"/>
            <a:ext cx="2405880" cy="1111752"/>
            <a:chOff x="6959386" y="4310605"/>
            <a:chExt cx="2405880" cy="1111752"/>
          </a:xfrm>
        </p:grpSpPr>
        <p:grpSp>
          <p:nvGrpSpPr>
            <p:cNvPr id="271" name="群組 270">
              <a:extLst>
                <a:ext uri="{FF2B5EF4-FFF2-40B4-BE49-F238E27FC236}">
                  <a16:creationId xmlns:a16="http://schemas.microsoft.com/office/drawing/2014/main" id="{E19269BA-7AF3-4B32-ADDF-2DFC13AB50E0}"/>
                </a:ext>
              </a:extLst>
            </p:cNvPr>
            <p:cNvGrpSpPr/>
            <p:nvPr/>
          </p:nvGrpSpPr>
          <p:grpSpPr>
            <a:xfrm>
              <a:off x="7403229" y="4310605"/>
              <a:ext cx="1962037" cy="1111752"/>
              <a:chOff x="7324758" y="5242753"/>
              <a:chExt cx="1962037" cy="1111752"/>
            </a:xfrm>
          </p:grpSpPr>
          <p:grpSp>
            <p:nvGrpSpPr>
              <p:cNvPr id="236" name="群組 235">
                <a:extLst>
                  <a:ext uri="{FF2B5EF4-FFF2-40B4-BE49-F238E27FC236}">
                    <a16:creationId xmlns:a16="http://schemas.microsoft.com/office/drawing/2014/main" id="{81BD2B64-E76A-4E3D-86AC-509C5B75FF13}"/>
                  </a:ext>
                </a:extLst>
              </p:cNvPr>
              <p:cNvGrpSpPr/>
              <p:nvPr/>
            </p:nvGrpSpPr>
            <p:grpSpPr>
              <a:xfrm>
                <a:off x="7658199" y="5296599"/>
                <a:ext cx="1628596" cy="1017748"/>
                <a:chOff x="9201963" y="1918487"/>
                <a:chExt cx="1628596" cy="1017748"/>
              </a:xfrm>
            </p:grpSpPr>
            <p:grpSp>
              <p:nvGrpSpPr>
                <p:cNvPr id="237" name="群組 236">
                  <a:extLst>
                    <a:ext uri="{FF2B5EF4-FFF2-40B4-BE49-F238E27FC236}">
                      <a16:creationId xmlns:a16="http://schemas.microsoft.com/office/drawing/2014/main" id="{73C1D3CD-FC61-4593-8D8D-8AE28412C6F1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710D9E8F-64DD-4778-8B92-BF45A88115D1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68A331FA-45BE-4C9E-BC54-9BE69E19B7E4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F7A6558B-B99D-4756-944A-B2C1267BB2D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6" name="矩形 265">
                    <a:extLst>
                      <a:ext uri="{FF2B5EF4-FFF2-40B4-BE49-F238E27FC236}">
                        <a16:creationId xmlns:a16="http://schemas.microsoft.com/office/drawing/2014/main" id="{00C1BFCA-89EF-4AE3-BD0C-A3E1E3206CC9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7" name="矩形 266">
                    <a:extLst>
                      <a:ext uri="{FF2B5EF4-FFF2-40B4-BE49-F238E27FC236}">
                        <a16:creationId xmlns:a16="http://schemas.microsoft.com/office/drawing/2014/main" id="{DD01E26A-0C37-46C2-B97F-26020E57598B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238" name="群組 237">
                  <a:extLst>
                    <a:ext uri="{FF2B5EF4-FFF2-40B4-BE49-F238E27FC236}">
                      <a16:creationId xmlns:a16="http://schemas.microsoft.com/office/drawing/2014/main" id="{64DAA3E4-F2B1-4FB5-A29B-B593A9D78B25}"/>
                    </a:ext>
                  </a:extLst>
                </p:cNvPr>
                <p:cNvGrpSpPr/>
                <p:nvPr/>
              </p:nvGrpSpPr>
              <p:grpSpPr>
                <a:xfrm>
                  <a:off x="9204887" y="2272103"/>
                  <a:ext cx="1625600" cy="325120"/>
                  <a:chOff x="4053768" y="1918256"/>
                  <a:chExt cx="1625600" cy="325120"/>
                </a:xfrm>
              </p:grpSpPr>
              <p:sp>
                <p:nvSpPr>
                  <p:cNvPr id="257" name="矩形 256">
                    <a:extLst>
                      <a:ext uri="{FF2B5EF4-FFF2-40B4-BE49-F238E27FC236}">
                        <a16:creationId xmlns:a16="http://schemas.microsoft.com/office/drawing/2014/main" id="{678B6637-3392-43D8-8E47-2AAC3F6595FD}"/>
                      </a:ext>
                    </a:extLst>
                  </p:cNvPr>
                  <p:cNvSpPr/>
                  <p:nvPr/>
                </p:nvSpPr>
                <p:spPr>
                  <a:xfrm>
                    <a:off x="4053768" y="1918256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8" name="矩形 257">
                    <a:extLst>
                      <a:ext uri="{FF2B5EF4-FFF2-40B4-BE49-F238E27FC236}">
                        <a16:creationId xmlns:a16="http://schemas.microsoft.com/office/drawing/2014/main" id="{66C983A4-DE85-4788-AF36-30EC56601550}"/>
                      </a:ext>
                    </a:extLst>
                  </p:cNvPr>
                  <p:cNvSpPr/>
                  <p:nvPr/>
                </p:nvSpPr>
                <p:spPr>
                  <a:xfrm>
                    <a:off x="4378888" y="1918256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9" name="矩形 258">
                    <a:extLst>
                      <a:ext uri="{FF2B5EF4-FFF2-40B4-BE49-F238E27FC236}">
                        <a16:creationId xmlns:a16="http://schemas.microsoft.com/office/drawing/2014/main" id="{BE1D3441-2044-4930-9B55-CBF98DAB40F0}"/>
                      </a:ext>
                    </a:extLst>
                  </p:cNvPr>
                  <p:cNvSpPr/>
                  <p:nvPr/>
                </p:nvSpPr>
                <p:spPr>
                  <a:xfrm>
                    <a:off x="4704008" y="1918256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0" name="矩形 259">
                    <a:extLst>
                      <a:ext uri="{FF2B5EF4-FFF2-40B4-BE49-F238E27FC236}">
                        <a16:creationId xmlns:a16="http://schemas.microsoft.com/office/drawing/2014/main" id="{DD9E52EF-14E5-4F39-B0A4-03E712308CFB}"/>
                      </a:ext>
                    </a:extLst>
                  </p:cNvPr>
                  <p:cNvSpPr/>
                  <p:nvPr/>
                </p:nvSpPr>
                <p:spPr>
                  <a:xfrm>
                    <a:off x="5029128" y="1918256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1" name="矩形 260">
                    <a:extLst>
                      <a:ext uri="{FF2B5EF4-FFF2-40B4-BE49-F238E27FC236}">
                        <a16:creationId xmlns:a16="http://schemas.microsoft.com/office/drawing/2014/main" id="{0D29518B-5BB7-4B4C-8DE5-470ED72B34A9}"/>
                      </a:ext>
                    </a:extLst>
                  </p:cNvPr>
                  <p:cNvSpPr/>
                  <p:nvPr/>
                </p:nvSpPr>
                <p:spPr>
                  <a:xfrm>
                    <a:off x="5354248" y="1918256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grpSp>
              <p:nvGrpSpPr>
                <p:cNvPr id="239" name="群組 238">
                  <a:extLst>
                    <a:ext uri="{FF2B5EF4-FFF2-40B4-BE49-F238E27FC236}">
                      <a16:creationId xmlns:a16="http://schemas.microsoft.com/office/drawing/2014/main" id="{5B9DF12B-1F15-47B4-9E2B-86B7B4309B8D}"/>
                    </a:ext>
                  </a:extLst>
                </p:cNvPr>
                <p:cNvGrpSpPr/>
                <p:nvPr/>
              </p:nvGrpSpPr>
              <p:grpSpPr>
                <a:xfrm>
                  <a:off x="9201963" y="2611115"/>
                  <a:ext cx="1625600" cy="325120"/>
                  <a:chOff x="3898444" y="2104868"/>
                  <a:chExt cx="1625600" cy="325120"/>
                </a:xfrm>
              </p:grpSpPr>
              <p:sp>
                <p:nvSpPr>
                  <p:cNvPr id="252" name="矩形 251">
                    <a:extLst>
                      <a:ext uri="{FF2B5EF4-FFF2-40B4-BE49-F238E27FC236}">
                        <a16:creationId xmlns:a16="http://schemas.microsoft.com/office/drawing/2014/main" id="{01C6DEC1-97A2-43FC-B756-0C7E85D73882}"/>
                      </a:ext>
                    </a:extLst>
                  </p:cNvPr>
                  <p:cNvSpPr/>
                  <p:nvPr/>
                </p:nvSpPr>
                <p:spPr>
                  <a:xfrm>
                    <a:off x="3898444" y="2104868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3" name="矩形 252">
                    <a:extLst>
                      <a:ext uri="{FF2B5EF4-FFF2-40B4-BE49-F238E27FC236}">
                        <a16:creationId xmlns:a16="http://schemas.microsoft.com/office/drawing/2014/main" id="{033A82F9-6DB1-4BBA-8852-66C64444B00B}"/>
                      </a:ext>
                    </a:extLst>
                  </p:cNvPr>
                  <p:cNvSpPr/>
                  <p:nvPr/>
                </p:nvSpPr>
                <p:spPr>
                  <a:xfrm>
                    <a:off x="4223564" y="2104868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4" name="矩形 253">
                    <a:extLst>
                      <a:ext uri="{FF2B5EF4-FFF2-40B4-BE49-F238E27FC236}">
                        <a16:creationId xmlns:a16="http://schemas.microsoft.com/office/drawing/2014/main" id="{744AD536-F95A-4782-84CF-8F2032850FC1}"/>
                      </a:ext>
                    </a:extLst>
                  </p:cNvPr>
                  <p:cNvSpPr/>
                  <p:nvPr/>
                </p:nvSpPr>
                <p:spPr>
                  <a:xfrm>
                    <a:off x="4548684" y="2104868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5" name="矩形 254">
                    <a:extLst>
                      <a:ext uri="{FF2B5EF4-FFF2-40B4-BE49-F238E27FC236}">
                        <a16:creationId xmlns:a16="http://schemas.microsoft.com/office/drawing/2014/main" id="{7CE83D09-8D36-4BD0-8FB9-6D7299B1229F}"/>
                      </a:ext>
                    </a:extLst>
                  </p:cNvPr>
                  <p:cNvSpPr/>
                  <p:nvPr/>
                </p:nvSpPr>
                <p:spPr>
                  <a:xfrm>
                    <a:off x="4873804" y="2104868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6" name="矩形 255">
                    <a:extLst>
                      <a:ext uri="{FF2B5EF4-FFF2-40B4-BE49-F238E27FC236}">
                        <a16:creationId xmlns:a16="http://schemas.microsoft.com/office/drawing/2014/main" id="{D6DF0066-E288-49AC-879F-7F92558628B0}"/>
                      </a:ext>
                    </a:extLst>
                  </p:cNvPr>
                  <p:cNvSpPr/>
                  <p:nvPr/>
                </p:nvSpPr>
                <p:spPr>
                  <a:xfrm>
                    <a:off x="5198924" y="2104868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68" name="文字方塊 267">
                <a:extLst>
                  <a:ext uri="{FF2B5EF4-FFF2-40B4-BE49-F238E27FC236}">
                    <a16:creationId xmlns:a16="http://schemas.microsoft.com/office/drawing/2014/main" id="{DE4A11B0-05E2-48A2-B351-FDE76451469B}"/>
                  </a:ext>
                </a:extLst>
              </p:cNvPr>
              <p:cNvSpPr txBox="1"/>
              <p:nvPr/>
            </p:nvSpPr>
            <p:spPr>
              <a:xfrm>
                <a:off x="7331431" y="5242753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9" name="文字方塊 268">
                <a:extLst>
                  <a:ext uri="{FF2B5EF4-FFF2-40B4-BE49-F238E27FC236}">
                    <a16:creationId xmlns:a16="http://schemas.microsoft.com/office/drawing/2014/main" id="{E4BF884E-3DB6-4597-BB3A-8A9D2C755F5F}"/>
                  </a:ext>
                </a:extLst>
              </p:cNvPr>
              <p:cNvSpPr txBox="1"/>
              <p:nvPr/>
            </p:nvSpPr>
            <p:spPr>
              <a:xfrm>
                <a:off x="7332014" y="56222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425A0EE-21BB-4C46-8D00-0CC8E807C7FB}"/>
                  </a:ext>
                </a:extLst>
              </p:cNvPr>
              <p:cNvSpPr txBox="1"/>
              <p:nvPr/>
            </p:nvSpPr>
            <p:spPr>
              <a:xfrm>
                <a:off x="7324758" y="5985173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grpSp>
          <p:nvGrpSpPr>
            <p:cNvPr id="304" name="群組 303">
              <a:extLst>
                <a:ext uri="{FF2B5EF4-FFF2-40B4-BE49-F238E27FC236}">
                  <a16:creationId xmlns:a16="http://schemas.microsoft.com/office/drawing/2014/main" id="{E0E9D33A-0175-46A4-BA6F-F2C9368B8346}"/>
                </a:ext>
              </a:extLst>
            </p:cNvPr>
            <p:cNvGrpSpPr/>
            <p:nvPr/>
          </p:nvGrpSpPr>
          <p:grpSpPr>
            <a:xfrm>
              <a:off x="6959386" y="4425806"/>
              <a:ext cx="504543" cy="988293"/>
              <a:chOff x="9357694" y="4586240"/>
              <a:chExt cx="504543" cy="988293"/>
            </a:xfrm>
          </p:grpSpPr>
          <p:sp>
            <p:nvSpPr>
              <p:cNvPr id="297" name="文字方塊 296">
                <a:extLst>
                  <a:ext uri="{FF2B5EF4-FFF2-40B4-BE49-F238E27FC236}">
                    <a16:creationId xmlns:a16="http://schemas.microsoft.com/office/drawing/2014/main" id="{FE16A724-141C-4938-9545-F31B8BC17B29}"/>
                  </a:ext>
                </a:extLst>
              </p:cNvPr>
              <p:cNvSpPr txBox="1"/>
              <p:nvPr/>
            </p:nvSpPr>
            <p:spPr>
              <a:xfrm>
                <a:off x="9360912" y="4586240"/>
                <a:ext cx="50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b="1" dirty="0"/>
                  <a:t>FV1</a:t>
                </a:r>
                <a:endParaRPr lang="zh-TW" altLang="en-US" sz="1200" b="1" dirty="0"/>
              </a:p>
            </p:txBody>
          </p:sp>
          <p:sp>
            <p:nvSpPr>
              <p:cNvPr id="298" name="文字方塊 297">
                <a:extLst>
                  <a:ext uri="{FF2B5EF4-FFF2-40B4-BE49-F238E27FC236}">
                    <a16:creationId xmlns:a16="http://schemas.microsoft.com/office/drawing/2014/main" id="{84AC9172-4863-455B-BAA5-8B1E71B5817C}"/>
                  </a:ext>
                </a:extLst>
              </p:cNvPr>
              <p:cNvSpPr txBox="1"/>
              <p:nvPr/>
            </p:nvSpPr>
            <p:spPr>
              <a:xfrm>
                <a:off x="9357694" y="4960952"/>
                <a:ext cx="50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b="1" dirty="0"/>
                  <a:t>FV2</a:t>
                </a:r>
                <a:endParaRPr lang="zh-TW" altLang="en-US" sz="1200" b="1" dirty="0"/>
              </a:p>
            </p:txBody>
          </p:sp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50470A6B-DBEC-42D7-9F10-40B48F60E4ED}"/>
                  </a:ext>
                </a:extLst>
              </p:cNvPr>
              <p:cNvSpPr txBox="1"/>
              <p:nvPr/>
            </p:nvSpPr>
            <p:spPr>
              <a:xfrm>
                <a:off x="9357694" y="5297534"/>
                <a:ext cx="501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b="1" dirty="0"/>
                  <a:t>FV3</a:t>
                </a:r>
                <a:endParaRPr lang="zh-TW" altLang="en-US" sz="1200" b="1" dirty="0"/>
              </a:p>
            </p:txBody>
          </p:sp>
        </p:grpSp>
      </p:grpSp>
      <p:sp>
        <p:nvSpPr>
          <p:cNvPr id="308" name="文字方塊 307">
            <a:extLst>
              <a:ext uri="{FF2B5EF4-FFF2-40B4-BE49-F238E27FC236}">
                <a16:creationId xmlns:a16="http://schemas.microsoft.com/office/drawing/2014/main" id="{10BB8D20-7FD0-424D-9558-E7587B1FA880}"/>
              </a:ext>
            </a:extLst>
          </p:cNvPr>
          <p:cNvSpPr txBox="1"/>
          <p:nvPr/>
        </p:nvSpPr>
        <p:spPr>
          <a:xfrm>
            <a:off x="7743343" y="601686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Feature vector</a:t>
            </a:r>
            <a:endParaRPr lang="zh-TW" altLang="en-US" sz="1200" b="1" dirty="0"/>
          </a:p>
        </p:txBody>
      </p:sp>
      <p:sp>
        <p:nvSpPr>
          <p:cNvPr id="311" name="左中括弧 310">
            <a:extLst>
              <a:ext uri="{FF2B5EF4-FFF2-40B4-BE49-F238E27FC236}">
                <a16:creationId xmlns:a16="http://schemas.microsoft.com/office/drawing/2014/main" id="{5EF83EE5-6039-4855-AE53-43D1C6A5C74D}"/>
              </a:ext>
            </a:extLst>
          </p:cNvPr>
          <p:cNvSpPr/>
          <p:nvPr/>
        </p:nvSpPr>
        <p:spPr>
          <a:xfrm>
            <a:off x="7080567" y="3801713"/>
            <a:ext cx="275068" cy="1178452"/>
          </a:xfrm>
          <a:prstGeom prst="leftBracket">
            <a:avLst>
              <a:gd name="adj" fmla="val 71125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左中括弧 311">
            <a:extLst>
              <a:ext uri="{FF2B5EF4-FFF2-40B4-BE49-F238E27FC236}">
                <a16:creationId xmlns:a16="http://schemas.microsoft.com/office/drawing/2014/main" id="{81DF4D19-E1AA-4D35-9E18-6B430D573446}"/>
              </a:ext>
            </a:extLst>
          </p:cNvPr>
          <p:cNvSpPr/>
          <p:nvPr/>
        </p:nvSpPr>
        <p:spPr>
          <a:xfrm flipH="1">
            <a:off x="9686099" y="3801713"/>
            <a:ext cx="275068" cy="1178452"/>
          </a:xfrm>
          <a:prstGeom prst="leftBracket">
            <a:avLst>
              <a:gd name="adj" fmla="val 71125"/>
            </a:avLst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4" name="直線單箭頭接點 313">
            <a:extLst>
              <a:ext uri="{FF2B5EF4-FFF2-40B4-BE49-F238E27FC236}">
                <a16:creationId xmlns:a16="http://schemas.microsoft.com/office/drawing/2014/main" id="{9D9893B7-8484-47CA-BD18-DB4986A2E991}"/>
              </a:ext>
            </a:extLst>
          </p:cNvPr>
          <p:cNvCxnSpPr>
            <a:cxnSpLocks/>
          </p:cNvCxnSpPr>
          <p:nvPr/>
        </p:nvCxnSpPr>
        <p:spPr>
          <a:xfrm>
            <a:off x="8556143" y="4980165"/>
            <a:ext cx="0" cy="629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接點: 弧形 316">
            <a:extLst>
              <a:ext uri="{FF2B5EF4-FFF2-40B4-BE49-F238E27FC236}">
                <a16:creationId xmlns:a16="http://schemas.microsoft.com/office/drawing/2014/main" id="{AF25C9AF-38D0-44E6-A250-516499DB7B01}"/>
              </a:ext>
            </a:extLst>
          </p:cNvPr>
          <p:cNvCxnSpPr>
            <a:stCxn id="267" idx="3"/>
            <a:endCxn id="210" idx="0"/>
          </p:cNvCxnSpPr>
          <p:nvPr/>
        </p:nvCxnSpPr>
        <p:spPr>
          <a:xfrm>
            <a:off x="9636119" y="4018119"/>
            <a:ext cx="1414959" cy="130635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接點: 弧形 317">
            <a:extLst>
              <a:ext uri="{FF2B5EF4-FFF2-40B4-BE49-F238E27FC236}">
                <a16:creationId xmlns:a16="http://schemas.microsoft.com/office/drawing/2014/main" id="{2D0D206A-3EE6-42AB-AA71-96704D1DAEC4}"/>
              </a:ext>
            </a:extLst>
          </p:cNvPr>
          <p:cNvCxnSpPr>
            <a:cxnSpLocks/>
            <a:stCxn id="261" idx="3"/>
            <a:endCxn id="210" idx="0"/>
          </p:cNvCxnSpPr>
          <p:nvPr/>
        </p:nvCxnSpPr>
        <p:spPr>
          <a:xfrm>
            <a:off x="9636047" y="4371735"/>
            <a:ext cx="1415031" cy="9527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接點: 弧形 321">
            <a:extLst>
              <a:ext uri="{FF2B5EF4-FFF2-40B4-BE49-F238E27FC236}">
                <a16:creationId xmlns:a16="http://schemas.microsoft.com/office/drawing/2014/main" id="{A29A42BC-EC5B-41F4-8FCB-BE9F0FB149A4}"/>
              </a:ext>
            </a:extLst>
          </p:cNvPr>
          <p:cNvCxnSpPr>
            <a:cxnSpLocks/>
            <a:stCxn id="256" idx="3"/>
            <a:endCxn id="210" idx="0"/>
          </p:cNvCxnSpPr>
          <p:nvPr/>
        </p:nvCxnSpPr>
        <p:spPr>
          <a:xfrm>
            <a:off x="9633123" y="4710747"/>
            <a:ext cx="1417955" cy="61372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文字方塊 324">
            <a:extLst>
              <a:ext uri="{FF2B5EF4-FFF2-40B4-BE49-F238E27FC236}">
                <a16:creationId xmlns:a16="http://schemas.microsoft.com/office/drawing/2014/main" id="{ECF4637C-5433-4C14-B07B-E79813E38C46}"/>
              </a:ext>
            </a:extLst>
          </p:cNvPr>
          <p:cNvSpPr txBox="1"/>
          <p:nvPr/>
        </p:nvSpPr>
        <p:spPr>
          <a:xfrm>
            <a:off x="10730963" y="4275343"/>
            <a:ext cx="1373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/>
              <a:t>Pose blending</a:t>
            </a:r>
            <a:endParaRPr lang="zh-TW" altLang="en-US" sz="1600" b="1" dirty="0"/>
          </a:p>
        </p:txBody>
      </p: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E91C22FB-2EF5-4B1E-9C34-A78000DAA4C0}"/>
              </a:ext>
            </a:extLst>
          </p:cNvPr>
          <p:cNvCxnSpPr>
            <a:cxnSpLocks/>
          </p:cNvCxnSpPr>
          <p:nvPr/>
        </p:nvCxnSpPr>
        <p:spPr>
          <a:xfrm>
            <a:off x="-84382" y="3728720"/>
            <a:ext cx="1227638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文字方塊 330">
            <a:extLst>
              <a:ext uri="{FF2B5EF4-FFF2-40B4-BE49-F238E27FC236}">
                <a16:creationId xmlns:a16="http://schemas.microsoft.com/office/drawing/2014/main" id="{BAB584E2-17C6-434C-89AD-F34B92DB5823}"/>
              </a:ext>
            </a:extLst>
          </p:cNvPr>
          <p:cNvSpPr txBox="1"/>
          <p:nvPr/>
        </p:nvSpPr>
        <p:spPr>
          <a:xfrm>
            <a:off x="8814969" y="2136658"/>
            <a:ext cx="50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FV1</a:t>
            </a:r>
            <a:endParaRPr lang="zh-TW" altLang="en-US" sz="1200" b="1" dirty="0"/>
          </a:p>
        </p:txBody>
      </p:sp>
      <p:sp>
        <p:nvSpPr>
          <p:cNvPr id="332" name="文字方塊 331">
            <a:extLst>
              <a:ext uri="{FF2B5EF4-FFF2-40B4-BE49-F238E27FC236}">
                <a16:creationId xmlns:a16="http://schemas.microsoft.com/office/drawing/2014/main" id="{2C387525-D3A6-49FD-9543-4CB88D4BE1DD}"/>
              </a:ext>
            </a:extLst>
          </p:cNvPr>
          <p:cNvSpPr txBox="1"/>
          <p:nvPr/>
        </p:nvSpPr>
        <p:spPr>
          <a:xfrm>
            <a:off x="8933446" y="2334277"/>
            <a:ext cx="50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FV2</a:t>
            </a:r>
            <a:endParaRPr lang="zh-TW" altLang="en-US" sz="1200" b="1" dirty="0"/>
          </a:p>
        </p:txBody>
      </p:sp>
      <p:sp>
        <p:nvSpPr>
          <p:cNvPr id="333" name="文字方塊 332">
            <a:extLst>
              <a:ext uri="{FF2B5EF4-FFF2-40B4-BE49-F238E27FC236}">
                <a16:creationId xmlns:a16="http://schemas.microsoft.com/office/drawing/2014/main" id="{90A3E924-D866-4A55-BD36-882248ACBE74}"/>
              </a:ext>
            </a:extLst>
          </p:cNvPr>
          <p:cNvSpPr txBox="1"/>
          <p:nvPr/>
        </p:nvSpPr>
        <p:spPr>
          <a:xfrm>
            <a:off x="9109336" y="2491673"/>
            <a:ext cx="50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FV3</a:t>
            </a:r>
            <a:endParaRPr lang="zh-TW" altLang="en-US" sz="1200" b="1" dirty="0"/>
          </a:p>
        </p:txBody>
      </p:sp>
      <p:sp>
        <p:nvSpPr>
          <p:cNvPr id="334" name="文字方塊 333">
            <a:extLst>
              <a:ext uri="{FF2B5EF4-FFF2-40B4-BE49-F238E27FC236}">
                <a16:creationId xmlns:a16="http://schemas.microsoft.com/office/drawing/2014/main" id="{C3EB6A60-E32E-431D-BFA6-F2C84E5A6065}"/>
              </a:ext>
            </a:extLst>
          </p:cNvPr>
          <p:cNvSpPr txBox="1"/>
          <p:nvPr/>
        </p:nvSpPr>
        <p:spPr>
          <a:xfrm>
            <a:off x="9272191" y="2653669"/>
            <a:ext cx="50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FV4</a:t>
            </a:r>
            <a:endParaRPr lang="zh-TW" altLang="en-US" sz="1200" b="1" dirty="0"/>
          </a:p>
        </p:txBody>
      </p:sp>
      <p:sp>
        <p:nvSpPr>
          <p:cNvPr id="335" name="文字方塊 334">
            <a:extLst>
              <a:ext uri="{FF2B5EF4-FFF2-40B4-BE49-F238E27FC236}">
                <a16:creationId xmlns:a16="http://schemas.microsoft.com/office/drawing/2014/main" id="{BAC55977-9638-465C-88C6-37B3D2DF243D}"/>
              </a:ext>
            </a:extLst>
          </p:cNvPr>
          <p:cNvSpPr txBox="1"/>
          <p:nvPr/>
        </p:nvSpPr>
        <p:spPr>
          <a:xfrm>
            <a:off x="9441860" y="2817298"/>
            <a:ext cx="50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FV5</a:t>
            </a:r>
            <a:endParaRPr lang="zh-TW" altLang="en-US" sz="1200" b="1" dirty="0"/>
          </a:p>
        </p:txBody>
      </p:sp>
      <p:sp>
        <p:nvSpPr>
          <p:cNvPr id="336" name="文字方塊 335">
            <a:extLst>
              <a:ext uri="{FF2B5EF4-FFF2-40B4-BE49-F238E27FC236}">
                <a16:creationId xmlns:a16="http://schemas.microsoft.com/office/drawing/2014/main" id="{B709A094-EAD7-4B6F-8B98-92DC0E194FFF}"/>
              </a:ext>
            </a:extLst>
          </p:cNvPr>
          <p:cNvSpPr txBox="1"/>
          <p:nvPr/>
        </p:nvSpPr>
        <p:spPr>
          <a:xfrm>
            <a:off x="-19614" y="3360160"/>
            <a:ext cx="167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Training stage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7" name="文字方塊 336">
            <a:extLst>
              <a:ext uri="{FF2B5EF4-FFF2-40B4-BE49-F238E27FC236}">
                <a16:creationId xmlns:a16="http://schemas.microsoft.com/office/drawing/2014/main" id="{37A7B053-299E-437D-9711-D8D14B541B81}"/>
              </a:ext>
            </a:extLst>
          </p:cNvPr>
          <p:cNvSpPr txBox="1"/>
          <p:nvPr/>
        </p:nvSpPr>
        <p:spPr>
          <a:xfrm>
            <a:off x="-9177" y="3729222"/>
            <a:ext cx="163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Testing stage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68</Words>
  <Application>Microsoft Office PowerPoint</Application>
  <PresentationFormat>寬螢幕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liangCH</dc:creator>
  <cp:lastModifiedBy>liangCH</cp:lastModifiedBy>
  <cp:revision>23</cp:revision>
  <dcterms:created xsi:type="dcterms:W3CDTF">2023-03-30T09:10:21Z</dcterms:created>
  <dcterms:modified xsi:type="dcterms:W3CDTF">2023-03-31T15:24:06Z</dcterms:modified>
</cp:coreProperties>
</file>