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8FFCB-B69D-444F-BF39-19144102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3753E2-7B65-4FBA-98EA-7EE72A0B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BEF44-822D-44CE-94A7-F51A558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99346-9900-4941-A576-A1EA4BE1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708345-7C2F-48C8-B22D-B4F6D8EB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50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627E4-D956-4C80-9807-06516A10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44E0A7-B6DE-4F82-8DEE-73491848B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65583-393D-4271-965C-27F599A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DAB27-38D7-4FC1-9358-27E114F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BDA43-D0E5-4571-86A7-7AF5A5D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4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EAB352-C34B-4087-93D1-CAD8ECD7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A6C6D6-31D7-4934-98F5-E424FBFA2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FA2747-6762-44B9-B7E7-8A30D745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5043A-764C-4CF2-A665-66542AA6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685F0-4DB8-403B-AB93-6CB16639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4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DBD67-4DD9-49A5-9199-879F9BD3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3FAB5-FC18-4CD4-AF17-E8AEDBEE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AA3EC-3350-4EC8-BF6F-D0B0EDD7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66244-FB0F-4F48-A0E5-B2886689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EEF03-30F4-413F-B776-FC06D6C8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4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E3A6E-3217-4A88-9717-D36DE00C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6407B0-808F-4EC9-BB61-D7DBBFFF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C7E932-1507-4CCF-B321-E3BF9963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AED80-190B-4CC6-90F0-5D9E6DA2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8F5C2-D04D-41CF-9A02-5A867CBD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32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0838B-8ACA-44F4-894A-7EB55992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B5FD7-E7E5-4172-8A00-E3A7E8A89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0C33B2-44BA-4816-BAF9-02AC386E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16A526-AB2F-437E-AF0D-417F94EE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06A72-725C-4EB4-B722-07D4433B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1464A0-2421-4B15-B99B-5FAC6E2D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1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7F38F-652F-4E80-A523-C41427C0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DB3A01-01F6-4DE6-BA8B-8FD46467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E6875-8D8C-4807-9765-4E18FCED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32E972-F07C-4BDA-9B8A-292919D2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A3539B-BB58-4093-ADD9-CDD1FAE05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407ED7-9BA9-40AF-8C4B-07FC62A6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6B3758-B74F-4081-8E30-F7BBAB6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6DA84-9A6D-49F0-8ADA-8D1B291F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0BC37-8615-40C6-9623-5C9916F5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9BCDA3-0591-4EFB-A701-2F7EBD8B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8F91F-1812-41F9-AB66-B4F2A62B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02663A-9AEA-4F6A-8E40-94D9179F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9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0DB8B8-8B88-4502-90E0-0F889DA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D30A53-5D20-4F2A-ACAC-3ADFDA1A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BC4770-64DE-4FF7-BD5D-21E78BAF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BDD9A-54C3-4576-B92E-39443BFF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2AEF9-4186-4AFC-9E7A-0B8F9A14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7440A9-743A-44F5-8EA7-02BDD7BB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53E46B-90B1-4151-942E-5A14DB31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7AE6C-5378-46FB-998C-85E01396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54EEDB-3CC7-4E81-B7FA-149BCEE3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20B6B-79B8-451F-A702-B5B4D54B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BA660E-7290-4D56-A1DF-409BE1FF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1E7CE8-C844-4CD9-9CE1-791841EF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15A39-215D-4BD8-A047-89B4F34E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4FFFBC-B1DC-4EF5-808B-552DACA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68426F-2CBC-47F9-A69B-9E221F2B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22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DC2A5C3-1830-4829-851C-C994D9B5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846949-9536-4C24-8371-59DFDDF8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DBB65-3F4C-4A77-8171-EBAA71E1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E9F9-4CD7-4088-8397-DDC13F0D6D0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F7C05-0172-4154-A1E0-8C9BFDC14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47C64-3E14-4D45-9E9F-98A756F8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30D2-06E0-4C26-8EF9-9B3D8CC09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55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2756B8-5268-4A43-BC61-62AAEA8FF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E92C17-A93F-4E52-86EF-1286835C3273}"/>
              </a:ext>
            </a:extLst>
          </p:cNvPr>
          <p:cNvSpPr/>
          <p:nvPr/>
        </p:nvSpPr>
        <p:spPr>
          <a:xfrm>
            <a:off x="9509760" y="10160"/>
            <a:ext cx="2661920" cy="1391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6D531-524E-4C1E-A7B0-60FCB2C3C3C4}"/>
              </a:ext>
            </a:extLst>
          </p:cNvPr>
          <p:cNvSpPr/>
          <p:nvPr/>
        </p:nvSpPr>
        <p:spPr>
          <a:xfrm>
            <a:off x="9265920" y="1879600"/>
            <a:ext cx="2905760" cy="401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9A23342-7D52-4DCD-B7DB-B4B46BFAC54B}"/>
              </a:ext>
            </a:extLst>
          </p:cNvPr>
          <p:cNvSpPr/>
          <p:nvPr/>
        </p:nvSpPr>
        <p:spPr>
          <a:xfrm>
            <a:off x="8696960" y="721360"/>
            <a:ext cx="680720" cy="680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E3D42D1-D58D-45FA-AC38-73E19FB360C4}"/>
              </a:ext>
            </a:extLst>
          </p:cNvPr>
          <p:cNvSpPr/>
          <p:nvPr/>
        </p:nvSpPr>
        <p:spPr>
          <a:xfrm>
            <a:off x="8463280" y="5212080"/>
            <a:ext cx="680720" cy="680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0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liangCH</dc:creator>
  <cp:lastModifiedBy>liangCH</cp:lastModifiedBy>
  <cp:revision>5</cp:revision>
  <dcterms:created xsi:type="dcterms:W3CDTF">2023-03-26T07:18:39Z</dcterms:created>
  <dcterms:modified xsi:type="dcterms:W3CDTF">2023-03-27T05:16:39Z</dcterms:modified>
</cp:coreProperties>
</file>