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F9040-AF9A-4102-9C51-15A749DDA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1278F2-C10A-48AF-915B-6F786C7A0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E390B0-EB9D-4E8F-9FBA-973E76C0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3EFE-D01A-4F92-8211-22284B58190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D99E66-640E-4B98-AE4D-5922C64E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38C4F9-4018-4C33-975C-5217F039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63B9-B92B-4A0A-B004-CC1531765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93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EF331B-2D1B-4643-BA0D-19B127FD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79A614-51A6-4BED-938A-32FC5E383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19C97B-33F3-4C1F-B322-24396B31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3EFE-D01A-4F92-8211-22284B58190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81A10-DFC8-4BF9-89B5-A5A0C27C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0630E7-6A0A-4747-8813-A8C53C35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63B9-B92B-4A0A-B004-CC1531765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70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D25127-CDFE-47FC-9B5F-C58DA3FA3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B6A1F7-1644-449F-B70C-134DA53E5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2479D7-65A9-4CF1-B0E4-29715CFE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3EFE-D01A-4F92-8211-22284B58190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AC0FA7-E10F-4EE8-9EC5-4FEE3144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035401-CF55-48F1-A39B-A4D263AF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63B9-B92B-4A0A-B004-CC1531765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04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782EC-F10C-4D9E-B7B0-D05CABE8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4D7C29-C064-406B-B11F-9E8C5C6D9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63C86E-4240-4EDF-B527-847A9B89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3EFE-D01A-4F92-8211-22284B58190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7ED2D3-B61A-4F13-8F1F-C1E2A8E2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374DA0-B0FF-446C-8B2C-D4FE029F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63B9-B92B-4A0A-B004-CC1531765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53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1F625-B92C-41F3-8BEF-EAE393EE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5FD1C5-0463-423D-BD8D-969DC97B3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D42D9C-A6FF-4D4F-B2CF-BD568AF0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3EFE-D01A-4F92-8211-22284B58190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2720A7-0539-4B4E-9F41-360361F6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BDDB22-E2E2-4D24-8A8A-5ACB1940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63B9-B92B-4A0A-B004-CC1531765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47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A3DDF-6ACE-4FB7-B705-5165E208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279B3F-D4A4-4469-BBCD-04B55A9C0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81A657-3E8F-4A31-889A-1F184235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975BEA-A119-4FA3-8D68-B572C6EC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3EFE-D01A-4F92-8211-22284B58190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C55C59-FF4E-4304-A581-A044D421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13F240-9F1B-4781-859A-124C5EE7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63B9-B92B-4A0A-B004-CC1531765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91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1C0F1-20A0-48F5-B38F-F60F47A4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E2FC84-ACD7-4C55-B7E7-831D5D390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E2DF44-5F47-4816-810C-9680C2D05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23306CD-5852-4A40-BE07-049EFA2D2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800084-A6EC-4491-87A5-94A59C524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9F4088-7C52-49F8-A172-C12B8227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3EFE-D01A-4F92-8211-22284B58190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3C85621-6B32-4346-BE14-CCDA30C8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A94E678-855D-446C-8E1D-1C14E0F0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63B9-B92B-4A0A-B004-CC1531765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45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63DCB-BD3D-4833-902A-0E377DA3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AF51F5-A777-4FF7-9003-E10A627B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3EFE-D01A-4F92-8211-22284B58190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C56601-2952-4EF5-8542-0F883D5E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A3B59C-B121-4107-B91C-D7CDCC35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63B9-B92B-4A0A-B004-CC1531765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08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55ABB1-B90B-4BDC-B172-D6E36691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3EFE-D01A-4F92-8211-22284B58190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4457506-869F-400B-9839-BE6E0AE2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A8DDB1-7AD7-45FD-9627-3AE01952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63B9-B92B-4A0A-B004-CC1531765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51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DDD1A-A48F-44CF-BEE3-06416404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721E9B-E9B1-489F-95A6-EDABB59E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9A0406-8DB5-4323-91BF-1F8A90958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007250-2518-401B-A044-2E4CD576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3EFE-D01A-4F92-8211-22284B58190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7EAB2D-68DD-4FAA-97D5-CC91BB45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D446FC-F550-42A7-A98A-BBAFBB90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63B9-B92B-4A0A-B004-CC1531765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99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77FBF-8DB8-45BD-A675-B14AC04F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30F3BB0-BE69-4D30-8763-BF9467082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FD8A1B-2F30-4504-92C1-93B2450C2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FEE38B-D266-4FFA-A5F7-7A730C2B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3EFE-D01A-4F92-8211-22284B58190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8559BF-EB32-459A-B199-C0E0FBD6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4261E2-9F37-41B7-907E-B6BA918E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63B9-B92B-4A0A-B004-CC1531765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19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8E96F7-6D3B-4F28-9E70-2E9C5F89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420202-436B-49DC-AC67-A5C0CF8C4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4D10C8-FE5E-4E55-BB56-1336C0576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3EFE-D01A-4F92-8211-22284B581900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232CAC-87BF-4DBC-8EEB-F7799339E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D37720-8AC7-4FC2-8FFC-5E1B3D4A4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063B9-B92B-4A0A-B004-CC1531765F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58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C6FE2C-B4C8-43A8-A7AE-BCE3E8169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00" t="44591" r="35445" b="22964"/>
          <a:stretch/>
        </p:blipFill>
        <p:spPr>
          <a:xfrm>
            <a:off x="8879840" y="1734675"/>
            <a:ext cx="2296160" cy="3591850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04E89F3-CD05-4403-93FE-A4F0C67EB234}"/>
              </a:ext>
            </a:extLst>
          </p:cNvPr>
          <p:cNvSpPr/>
          <p:nvPr/>
        </p:nvSpPr>
        <p:spPr>
          <a:xfrm>
            <a:off x="3210560" y="3037840"/>
            <a:ext cx="1828800" cy="7213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Upper leg </a:t>
            </a:r>
            <a:endParaRPr lang="zh-TW" altLang="en-US" sz="28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C7FDC54-40EF-4735-A86D-B3025997E619}"/>
              </a:ext>
            </a:extLst>
          </p:cNvPr>
          <p:cNvSpPr/>
          <p:nvPr/>
        </p:nvSpPr>
        <p:spPr>
          <a:xfrm>
            <a:off x="3210560" y="4030980"/>
            <a:ext cx="1828800" cy="7213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/>
              <a:t>Lower </a:t>
            </a:r>
            <a:r>
              <a:rPr lang="en-US" altLang="zh-TW" sz="2800" dirty="0"/>
              <a:t>leg </a:t>
            </a:r>
            <a:endParaRPr lang="zh-TW" altLang="en-US" sz="28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A48CA81-84B6-4B71-8E28-97A6389BDE46}"/>
              </a:ext>
            </a:extLst>
          </p:cNvPr>
          <p:cNvSpPr/>
          <p:nvPr/>
        </p:nvSpPr>
        <p:spPr>
          <a:xfrm>
            <a:off x="6573520" y="3037840"/>
            <a:ext cx="1828800" cy="7213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MCP</a:t>
            </a:r>
            <a:endParaRPr lang="zh-TW" altLang="en-US" sz="28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A448533-6047-477B-B727-61FDDD129487}"/>
              </a:ext>
            </a:extLst>
          </p:cNvPr>
          <p:cNvSpPr/>
          <p:nvPr/>
        </p:nvSpPr>
        <p:spPr>
          <a:xfrm>
            <a:off x="6573520" y="4030980"/>
            <a:ext cx="1828800" cy="7213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PIP</a:t>
            </a:r>
            <a:endParaRPr lang="zh-TW" altLang="en-US" sz="28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D533B4A-F520-47C9-ABF4-B14F14A659C0}"/>
              </a:ext>
            </a:extLst>
          </p:cNvPr>
          <p:cNvGrpSpPr/>
          <p:nvPr/>
        </p:nvGrpSpPr>
        <p:grpSpPr>
          <a:xfrm>
            <a:off x="629920" y="1291844"/>
            <a:ext cx="2296160" cy="4477512"/>
            <a:chOff x="1513840" y="1291844"/>
            <a:chExt cx="2296160" cy="447751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05D1B60-8F0C-426C-820A-6B352B758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89" t="27111" r="51556" b="32445"/>
            <a:stretch/>
          </p:blipFill>
          <p:spPr>
            <a:xfrm>
              <a:off x="1513840" y="1291844"/>
              <a:ext cx="2296160" cy="4477512"/>
            </a:xfrm>
            <a:prstGeom prst="rect">
              <a:avLst/>
            </a:prstGeom>
          </p:spPr>
        </p:pic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9A7FC129-A3BA-4DBC-AB4D-066B5C9D1683}"/>
                </a:ext>
              </a:extLst>
            </p:cNvPr>
            <p:cNvSpPr/>
            <p:nvPr/>
          </p:nvSpPr>
          <p:spPr>
            <a:xfrm>
              <a:off x="2367280" y="3164840"/>
              <a:ext cx="365760" cy="3657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B423DEC6-1D32-4FBA-8337-D38E858CB8C6}"/>
                </a:ext>
              </a:extLst>
            </p:cNvPr>
            <p:cNvSpPr/>
            <p:nvPr/>
          </p:nvSpPr>
          <p:spPr>
            <a:xfrm>
              <a:off x="2184400" y="4208780"/>
              <a:ext cx="365760" cy="3657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橢圓 17">
            <a:extLst>
              <a:ext uri="{FF2B5EF4-FFF2-40B4-BE49-F238E27FC236}">
                <a16:creationId xmlns:a16="http://schemas.microsoft.com/office/drawing/2014/main" id="{DAE84760-5023-4E0B-BD8C-D544CC3085FD}"/>
              </a:ext>
            </a:extLst>
          </p:cNvPr>
          <p:cNvSpPr/>
          <p:nvPr/>
        </p:nvSpPr>
        <p:spPr>
          <a:xfrm>
            <a:off x="9499600" y="3276600"/>
            <a:ext cx="365760" cy="3657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3D35C27-32A0-4EB3-8D7A-DD613D49F8DE}"/>
              </a:ext>
            </a:extLst>
          </p:cNvPr>
          <p:cNvSpPr/>
          <p:nvPr/>
        </p:nvSpPr>
        <p:spPr>
          <a:xfrm>
            <a:off x="9530080" y="4157980"/>
            <a:ext cx="365760" cy="3657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8C3949B3-D389-499F-B0FC-C1BF12AE59BA}"/>
              </a:ext>
            </a:extLst>
          </p:cNvPr>
          <p:cNvCxnSpPr>
            <a:stCxn id="8" idx="6"/>
            <a:endCxn id="12" idx="1"/>
          </p:cNvCxnSpPr>
          <p:nvPr/>
        </p:nvCxnSpPr>
        <p:spPr>
          <a:xfrm>
            <a:off x="1849120" y="3347720"/>
            <a:ext cx="1361440" cy="5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8ABD090-BDF7-4B12-9723-571FD2BBF6F5}"/>
              </a:ext>
            </a:extLst>
          </p:cNvPr>
          <p:cNvCxnSpPr>
            <a:cxnSpLocks/>
            <a:stCxn id="16" idx="6"/>
            <a:endCxn id="13" idx="1"/>
          </p:cNvCxnSpPr>
          <p:nvPr/>
        </p:nvCxnSpPr>
        <p:spPr>
          <a:xfrm>
            <a:off x="1666240" y="4391660"/>
            <a:ext cx="1544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6DFB7B9-3EE0-4A50-8F4C-1CF69362AB9A}"/>
              </a:ext>
            </a:extLst>
          </p:cNvPr>
          <p:cNvCxnSpPr>
            <a:cxnSpLocks/>
            <a:stCxn id="14" idx="3"/>
            <a:endCxn id="18" idx="2"/>
          </p:cNvCxnSpPr>
          <p:nvPr/>
        </p:nvCxnSpPr>
        <p:spPr>
          <a:xfrm>
            <a:off x="8402320" y="3398520"/>
            <a:ext cx="1097280" cy="60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CA3505F-3F86-4C86-B46E-E8CD1C9933F2}"/>
              </a:ext>
            </a:extLst>
          </p:cNvPr>
          <p:cNvCxnSpPr>
            <a:cxnSpLocks/>
            <a:stCxn id="15" idx="3"/>
            <a:endCxn id="19" idx="2"/>
          </p:cNvCxnSpPr>
          <p:nvPr/>
        </p:nvCxnSpPr>
        <p:spPr>
          <a:xfrm flipV="1">
            <a:off x="8402320" y="4340860"/>
            <a:ext cx="1127760" cy="5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9DF6867-EEAD-414D-B27B-47BDF104DEA1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5039360" y="3398520"/>
            <a:ext cx="153416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2549C155-176D-4B4C-91FC-7DAEF59D9D3A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039360" y="4391660"/>
            <a:ext cx="153416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14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liangCH</dc:creator>
  <cp:lastModifiedBy>liangCH</cp:lastModifiedBy>
  <cp:revision>3</cp:revision>
  <dcterms:created xsi:type="dcterms:W3CDTF">2023-03-08T05:07:26Z</dcterms:created>
  <dcterms:modified xsi:type="dcterms:W3CDTF">2023-05-05T09:51:10Z</dcterms:modified>
</cp:coreProperties>
</file>