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74" autoAdjust="0"/>
  </p:normalViewPr>
  <p:slideViewPr>
    <p:cSldViewPr>
      <p:cViewPr varScale="1">
        <p:scale>
          <a:sx n="56" d="100"/>
          <a:sy n="56" d="100"/>
        </p:scale>
        <p:origin x="2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1C6D-DB76-4227-8A01-80ACBDD9CF29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09E3-1432-45E4-9525-C90B1CBB6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9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62000">
              <a:schemeClr val="bg1"/>
            </a:gs>
            <a:gs pos="100000">
              <a:srgbClr val="BDE1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nkust.edu.tw/var/file/0/1000/img/513/18251389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00" y="166855"/>
            <a:ext cx="5400000" cy="10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1334305"/>
            <a:ext cx="9144000" cy="360000"/>
          </a:xfrm>
          <a:prstGeom prst="rect">
            <a:avLst/>
          </a:prstGeom>
          <a:solidFill>
            <a:srgbClr val="F6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689115"/>
            <a:ext cx="9144000" cy="504000"/>
          </a:xfrm>
          <a:prstGeom prst="rect">
            <a:avLst/>
          </a:prstGeom>
          <a:solidFill>
            <a:srgbClr val="F1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93115"/>
            <a:ext cx="9144000" cy="10535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34305"/>
            <a:ext cx="7829550" cy="1912321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TITLE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DF4D-0CB8-471E-AEB5-DEABA6A392DC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Picture 2" descr="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5"/>
          <a:stretch/>
        </p:blipFill>
        <p:spPr bwMode="auto">
          <a:xfrm>
            <a:off x="0" y="5525840"/>
            <a:ext cx="9144000" cy="133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6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6457-55D1-4C46-A0EB-9B75C4F760CB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8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96FB-0792-4FBE-900E-567CB2F2980D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CBA8BE7-2E42-4C57-AF14-E768F69A94B9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37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405C70E-A320-484A-88BF-D0E32F607317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8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pic>
        <p:nvPicPr>
          <p:cNvPr id="12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14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73397" y="70338"/>
            <a:ext cx="1272709" cy="1306573"/>
            <a:chOff x="1835696" y="394235"/>
            <a:chExt cx="1272709" cy="1306573"/>
          </a:xfrm>
        </p:grpSpPr>
        <p:pic>
          <p:nvPicPr>
            <p:cNvPr id="9" name="Picture 2" descr="https://upload.wikimedia.org/wikipedia/zh/thumb/f/f9/NKUST_Logo.svg/1200px-NKUST_Logo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657" y="573156"/>
              <a:ext cx="1003086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1835696" y="394235"/>
              <a:ext cx="1272709" cy="13065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03944"/>
                </a:avLst>
              </a:prstTxWarp>
              <a:spAutoFit/>
            </a:bodyPr>
            <a:lstStyle/>
            <a:p>
              <a:pPr algn="ctr"/>
              <a:r>
                <a:rPr lang="en-US" altLang="zh-TW" sz="1200" b="1" cap="none" spc="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National Kaohsiung University of Science and Technology</a:t>
              </a:r>
              <a:endParaRPr lang="zh-TW" alt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870849" y="476672"/>
              <a:ext cx="1200701" cy="10447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40210"/>
                </a:avLst>
              </a:prstTxWarp>
              <a:spAutoFit/>
            </a:bodyPr>
            <a:lstStyle/>
            <a:p>
              <a:pPr algn="ctr"/>
              <a:r>
                <a:rPr lang="zh-TW" altLang="en-US" sz="1200" b="1" cap="none" spc="600" baseline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國立高雄科技大學</a:t>
              </a:r>
              <a:endParaRPr lang="zh-TW" altLang="en-US" sz="1200" b="1" cap="none" spc="60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949280"/>
            <a:ext cx="1152198" cy="903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E90FCCB-DC4B-42AD-AF30-B3AB4AFBA85D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B71A162D-F2CA-4145-B575-2A8AAE4A99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9" descr="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897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1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9C8-2886-4141-B036-A1C9E363A08C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51F5-4916-4914-8CA5-0E66BDE6C857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E46-CD51-4E48-B593-E4C9B6C9624E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7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97A7-A6F5-4857-B4CD-4587C9754FD7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03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5FAC-3CD1-4E48-9BE5-2F070AEDE470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1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756-8E75-44C2-A6D0-DF68575DDD24}" type="datetime1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A162D-F2CA-4145-B575-2A8AAE4A9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91624" y="967382"/>
            <a:ext cx="7829550" cy="202268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altLang="zh-TW" sz="4400" b="1" dirty="0"/>
              <a:t>Computer Graphics</a:t>
            </a:r>
            <a:br>
              <a:rPr lang="en-US" altLang="zh-TW" sz="4400" b="1" dirty="0"/>
            </a:br>
            <a:r>
              <a:rPr lang="en-US" altLang="zh-TW" sz="4000" b="1" dirty="0"/>
              <a:t>HW 2: Ellipse Animation</a:t>
            </a:r>
            <a:endParaRPr lang="zh-TW" altLang="en-US" sz="4000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800" dirty="0"/>
              <a:t>Deadline: 2023.04.11</a:t>
            </a:r>
            <a:endParaRPr lang="zh-TW" altLang="en-US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A162D-F2CA-4145-B575-2A8AAE4A998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5262A-D4BD-48F3-B681-D1F89010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approximate an ellipse object by polygons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design the menu to manipulate the ellipse.</a:t>
            </a: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en-US" altLang="zh-TW" dirty="0"/>
              <a:t>translation: x and y direction</a:t>
            </a: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en-US" altLang="zh-TW" dirty="0"/>
              <a:t>rotation: clockwise/counterclockwise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TW" dirty="0"/>
              <a:t>press the </a:t>
            </a:r>
            <a:r>
              <a:rPr lang="en-US" altLang="zh-TW" b="1" u="sng" dirty="0"/>
              <a:t>right button </a:t>
            </a:r>
            <a:r>
              <a:rPr lang="en-US" altLang="zh-TW" dirty="0"/>
              <a:t>to activate the menu</a:t>
            </a:r>
          </a:p>
          <a:p>
            <a:pPr lvl="1">
              <a:lnSpc>
                <a:spcPts val="3200"/>
              </a:lnSpc>
            </a:pP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4974E2-EA92-4BFB-A37E-14B1F983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4D65F3-363D-4A9A-9902-1DFA9547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A0491-40B9-4AD0-86CB-E22DD6E4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Requirement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C042DD-F8B5-40E3-B1DE-3195CDD5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89069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Mouse Control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left button</a:t>
            </a:r>
            <a:r>
              <a:rPr lang="en-US" altLang="zh-TW" dirty="0"/>
              <a:t>: identify center point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right button</a:t>
            </a:r>
            <a:r>
              <a:rPr lang="en-US" altLang="zh-TW" dirty="0"/>
              <a:t>: activate the menu</a:t>
            </a:r>
          </a:p>
          <a:p>
            <a:r>
              <a:rPr lang="en-US" altLang="zh-TW" dirty="0"/>
              <a:t>Menu Items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rotation:</a:t>
            </a:r>
            <a:r>
              <a:rPr lang="en-US" altLang="zh-TW" dirty="0"/>
              <a:t> start/abort the rotation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direction:</a:t>
            </a:r>
            <a:r>
              <a:rPr lang="en-US" altLang="zh-TW" dirty="0"/>
              <a:t> clockwise / counterclockwise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translation:</a:t>
            </a:r>
            <a:r>
              <a:rPr lang="en-US" altLang="zh-TW" dirty="0"/>
              <a:t> vertical / horizontal </a:t>
            </a:r>
          </a:p>
          <a:p>
            <a:pPr lvl="1">
              <a:lnSpc>
                <a:spcPts val="3200"/>
              </a:lnSpc>
            </a:pPr>
            <a:r>
              <a:rPr lang="en-US" altLang="zh-TW" dirty="0">
                <a:solidFill>
                  <a:srgbClr val="0070C0"/>
                </a:solidFill>
              </a:rPr>
              <a:t>quit:</a:t>
            </a:r>
            <a:r>
              <a:rPr lang="en-US" altLang="zh-TW" dirty="0"/>
              <a:t> exit the program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EAEE7-27C9-4D8D-B34F-662F1CA2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A162D-F2CA-4145-B575-2A8AAE4A998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18934B-398E-4ADB-A075-119DA87C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39" y="2348880"/>
            <a:ext cx="3005109" cy="35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8422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87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1_Office 佈景主題</vt:lpstr>
      <vt:lpstr>Computer Graphics HW 2: Ellipse Animation</vt:lpstr>
      <vt:lpstr>Requirement</vt:lpstr>
      <vt:lpstr>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poww</dc:creator>
  <cp:lastModifiedBy>user</cp:lastModifiedBy>
  <cp:revision>440</cp:revision>
  <dcterms:created xsi:type="dcterms:W3CDTF">2013-01-15T02:59:53Z</dcterms:created>
  <dcterms:modified xsi:type="dcterms:W3CDTF">2023-03-27T14:11:10Z</dcterms:modified>
</cp:coreProperties>
</file>