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3" r:id="rId4"/>
    <p:sldId id="263" r:id="rId5"/>
    <p:sldId id="264" r:id="rId6"/>
    <p:sldId id="266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5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 flip="none" rotWithShape="1">
          <a:gsLst>
            <a:gs pos="62000">
              <a:schemeClr val="bg1"/>
            </a:gs>
            <a:gs pos="100000">
              <a:srgbClr val="BDE1E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nkust.edu.tw/var/file/0/1000/img/513/18251389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2000" y="166855"/>
            <a:ext cx="5400000" cy="10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1334305"/>
            <a:ext cx="9144000" cy="36000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689115"/>
            <a:ext cx="9144000" cy="504000"/>
          </a:xfrm>
          <a:prstGeom prst="rect">
            <a:avLst/>
          </a:prstGeom>
          <a:solidFill>
            <a:srgbClr val="F1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193115"/>
            <a:ext cx="9144000" cy="10535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34305"/>
            <a:ext cx="7829550" cy="1912321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TITLE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DF4D-0CB8-471E-AEB5-DEABA6A392DC}" type="datetime1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Picture 2" descr="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75"/>
          <a:stretch/>
        </p:blipFill>
        <p:spPr bwMode="auto">
          <a:xfrm>
            <a:off x="0" y="5525840"/>
            <a:ext cx="9144000" cy="133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43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8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CBA8BE7-2E42-4C57-AF14-E768F69A94B9}" type="datetime1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2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71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405C70E-A320-484A-88BF-D0E32F607317}" type="datetime1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8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pic>
        <p:nvPicPr>
          <p:cNvPr id="12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37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9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E90FCCB-DC4B-42AD-AF30-B3AB4AFBA85D}" type="datetime1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21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9C8-2886-4141-B036-A1C9E363A08C}" type="datetime1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474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51F5-4916-4914-8CA5-0E66BDE6C857}" type="datetime1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663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AE46-CD51-4E48-B593-E4C9B6C9624E}" type="datetime1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428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97A7-A6F5-4857-B4CD-4587C9754FD7}" type="datetime1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84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FAC-3CD1-4E48-9BE5-2F070AEDE470}" type="datetime1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321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6457-55D1-4C46-A0EB-9B75C4F760CB}" type="datetime1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90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96FB-0792-4FBE-900E-567CB2F2980D}" type="datetime1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2756-8E75-44C2-A6D0-DF68575DDD24}" type="datetime1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2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334306"/>
            <a:ext cx="7829550" cy="1527428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Computer Graphics</a:t>
            </a:r>
            <a:br>
              <a:rPr lang="en-US" altLang="zh-TW" sz="4400" b="1" dirty="0"/>
            </a:br>
            <a:r>
              <a:rPr lang="en-US" altLang="zh-TW" sz="4000" b="1" dirty="0"/>
              <a:t>HW 3: Robot Arm</a:t>
            </a:r>
            <a:endParaRPr lang="zh-TW" altLang="en-US" sz="4000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dirty="0"/>
              <a:t>Deadline: 2023.05.02 (before class)</a:t>
            </a:r>
            <a:endParaRPr lang="zh-TW" altLang="en-US" sz="2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A162D-F2CA-4145-B575-2A8AAE4A998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9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531AD-C60F-40CB-8091-EBF29446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Requirement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05668E-87AD-431F-BAF2-51D7432F74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3200"/>
              </a:lnSpc>
            </a:pPr>
            <a:r>
              <a:rPr lang="en-US" altLang="zh-TW" dirty="0"/>
              <a:t>Description</a:t>
            </a:r>
          </a:p>
          <a:p>
            <a:pPr lvl="1">
              <a:lnSpc>
                <a:spcPts val="3600"/>
              </a:lnSpc>
            </a:pPr>
            <a:r>
              <a:rPr lang="en-US" altLang="zh-TW" sz="2400" dirty="0"/>
              <a:t>Draw the robot initially standing on the floor y=0;</a:t>
            </a:r>
          </a:p>
          <a:p>
            <a:pPr lvl="1">
              <a:lnSpc>
                <a:spcPts val="3600"/>
              </a:lnSpc>
            </a:pPr>
            <a:r>
              <a:rPr lang="en-US" altLang="zh-TW" sz="2400" dirty="0"/>
              <a:t>The user can control the robot which has five degree of freedom (DOFs)</a:t>
            </a:r>
          </a:p>
          <a:p>
            <a:pPr lvl="1">
              <a:lnSpc>
                <a:spcPts val="3600"/>
              </a:lnSpc>
            </a:pPr>
            <a:r>
              <a:rPr lang="en-US" altLang="zh-TW" sz="2400" dirty="0"/>
              <a:t>The control of robot is through the Menu user interface</a:t>
            </a:r>
          </a:p>
          <a:p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B0FD5F-A01E-40D9-B917-2FC19F483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AE2F86-864E-492C-8063-F2EB541E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5" name="Picture 18">
            <a:extLst>
              <a:ext uri="{FF2B5EF4-FFF2-40B4-BE49-F238E27FC236}">
                <a16:creationId xmlns:a16="http://schemas.microsoft.com/office/drawing/2014/main" id="{3536ABA2-1F3E-4401-87D6-5D503A3FB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73" y="2212753"/>
            <a:ext cx="4169762" cy="396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33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11" y="1484784"/>
            <a:ext cx="85725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Robot Configuration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69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Robot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099904" cy="400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93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85825"/>
            <a:ext cx="48387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14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60</Words>
  <Application>Microsoft Office PowerPoint</Application>
  <PresentationFormat>如螢幕大小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1_Office 佈景主題</vt:lpstr>
      <vt:lpstr>Computer Graphics HW 3: Robot Arm</vt:lpstr>
      <vt:lpstr>Requirement</vt:lpstr>
      <vt:lpstr>Robot Configuration</vt:lpstr>
      <vt:lpstr>Robot Configuration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poww</dc:creator>
  <cp:lastModifiedBy>user</cp:lastModifiedBy>
  <cp:revision>107</cp:revision>
  <dcterms:modified xsi:type="dcterms:W3CDTF">2023-04-10T23:05:55Z</dcterms:modified>
</cp:coreProperties>
</file>