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1EE"/>
    <a:srgbClr val="E6E6E6"/>
    <a:srgbClr val="CA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BD69-6CFD-4D01-92BD-F535F3D845BD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0C65-2DB6-4597-BC19-E07B08010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82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AB3A2-3603-417C-AE65-28DA44B52F26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C3F3-0B68-449E-B26F-A953D2C76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00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00" y="166855"/>
            <a:ext cx="5400000" cy="1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689115"/>
            <a:ext cx="9144000" cy="504000"/>
          </a:xfrm>
          <a:prstGeom prst="rect">
            <a:avLst/>
          </a:prstGeom>
          <a:solidFill>
            <a:srgbClr val="F1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93115"/>
            <a:ext cx="9144000" cy="10535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5"/>
            <a:ext cx="7829550" cy="1912321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TITLE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9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4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756-8E75-44C2-A6D0-DF68575DDD24}" type="datetime1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34305"/>
            <a:ext cx="7829550" cy="1615083"/>
          </a:xfrm>
        </p:spPr>
        <p:txBody>
          <a:bodyPr/>
          <a:lstStyle/>
          <a:p>
            <a:r>
              <a:rPr lang="en-US" altLang="zh-TW" sz="4000" b="1" dirty="0"/>
              <a:t>Computer Graphics</a:t>
            </a:r>
            <a:br>
              <a:rPr lang="en-US" altLang="zh-TW" b="1" dirty="0"/>
            </a:br>
            <a:r>
              <a:rPr lang="en-US" altLang="zh-TW" sz="4400" b="1" dirty="0"/>
              <a:t>HW: 3D </a:t>
            </a:r>
            <a:r>
              <a:rPr lang="en-US" altLang="zh-TW" sz="4400" b="1"/>
              <a:t>Maze Texture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8309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Deadline: </a:t>
            </a:r>
            <a:r>
              <a:rPr lang="en-US" altLang="zh-TW" sz="2800"/>
              <a:t>June 6, 2023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37990" cy="4351338"/>
          </a:xfrm>
        </p:spPr>
        <p:txBody>
          <a:bodyPr/>
          <a:lstStyle/>
          <a:p>
            <a:r>
              <a:rPr lang="en-US" altLang="zh-TW" dirty="0"/>
              <a:t>3D Maze Construction</a:t>
            </a:r>
          </a:p>
          <a:p>
            <a:pPr lvl="1">
              <a:lnSpc>
                <a:spcPts val="3600"/>
              </a:lnSpc>
            </a:pPr>
            <a:r>
              <a:rPr lang="en-US" altLang="zh-TW" dirty="0"/>
              <a:t>add texture to your maze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E96AFB-873E-41CA-87AA-AA7ABAB1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10" y="3003094"/>
            <a:ext cx="2662517" cy="28238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54933C-B4B3-40E1-AEBD-A84D5F180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11" y="3256347"/>
            <a:ext cx="2317376" cy="23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1" descr="pnth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42" y="1019745"/>
            <a:ext cx="6623372" cy="49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26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Computer Graphics HW: 3D Maze Texture</vt:lpstr>
      <vt:lpstr>Requirement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user</cp:lastModifiedBy>
  <cp:revision>71</cp:revision>
  <dcterms:created xsi:type="dcterms:W3CDTF">2019-03-16T08:02:10Z</dcterms:created>
  <dcterms:modified xsi:type="dcterms:W3CDTF">2023-05-23T02:12:55Z</dcterms:modified>
</cp:coreProperties>
</file>