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319" r:id="rId2"/>
    <p:sldId id="324" r:id="rId3"/>
    <p:sldId id="326" r:id="rId4"/>
    <p:sldId id="323" r:id="rId5"/>
    <p:sldId id="325" r:id="rId6"/>
    <p:sldId id="3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0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pos="1509">
          <p15:clr>
            <a:srgbClr val="A4A3A4"/>
          </p15:clr>
        </p15:guide>
        <p15:guide id="4" pos="5009">
          <p15:clr>
            <a:srgbClr val="A4A3A4"/>
          </p15:clr>
        </p15:guide>
        <p15:guide id="5" pos="2428">
          <p15:clr>
            <a:srgbClr val="A4A3A4"/>
          </p15:clr>
        </p15:guide>
        <p15:guide id="6" orient="horz" pos="2924">
          <p15:clr>
            <a:srgbClr val="A4A3A4"/>
          </p15:clr>
        </p15:guide>
        <p15:guide id="7" orient="horz" pos="1823">
          <p15:clr>
            <a:srgbClr val="A4A3A4"/>
          </p15:clr>
        </p15:guide>
        <p15:guide id="8" pos="5199">
          <p15:clr>
            <a:srgbClr val="A4A3A4"/>
          </p15:clr>
        </p15:guide>
        <p15:guide id="9" pos="2268">
          <p15:clr>
            <a:srgbClr val="A4A3A4"/>
          </p15:clr>
        </p15:guide>
        <p15:guide id="10" orient="horz" pos="7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A90"/>
    <a:srgbClr val="07AFDF"/>
    <a:srgbClr val="FCB363"/>
    <a:srgbClr val="60717F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125" d="100"/>
          <a:sy n="125" d="100"/>
        </p:scale>
        <p:origin x="322" y="72"/>
      </p:cViewPr>
      <p:guideLst>
        <p:guide orient="horz" pos="3850"/>
        <p:guide orient="horz" pos="1616"/>
        <p:guide pos="1509"/>
        <p:guide pos="5009"/>
        <p:guide pos="2428"/>
        <p:guide orient="horz" pos="2924"/>
        <p:guide orient="horz" pos="1823"/>
        <p:guide pos="5199"/>
        <p:guide pos="2268"/>
        <p:guide orient="horz" pos="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3-28T00:12:09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20439 6681 0,'0'13'93,"0"93"-61,0-67-32,0 1 0,0 26 0,0 0 15,0 27-15,0-27 16,0 27-16,0 52 15,0-52-15,0 0 16,0-41-16,-13 1 16,13-26-1,0-1-15,0-12 16,0-1-16,0 13 16,0-13-16,0 1 15,0 12-15,0-13 16,0 14-16,0-14 15,26 0 126,67-13-125,0 0-16,-41 0 0,54 13 15,66-13 1,-66 0-16,-13 0 16,39 0-16,-13 0 15,-79 0-15,26 0 16,-13 0-16,-14 0 15,-25 0-15,12 0 16,14 0-16,-27-13 16,40 0-16,0 0 15,-13 13-15,39 0 16,80-27 0,-93 27-16,-13 0 15,13 0-15,27 0 16,-54 0-16,1 0 15,0 0-15,-1 0 16,14 0-16,-13 0 16,13 0-1,-14 0-15,14-13 0,40 13 16,-27-13-16,-26 13 16,92 0-1,-79 0-15,-13 0 16,-14 0-16,14 0 15,0 0-15,-14 0 32,27 0-32,0 0 15,-13 0-15,26 0 16,-13 0-16,-14 0 16,-25 0-16,25 0 15,-26 0 1,1 0-16,-1 0 62,13 0-46,1 0-16,13 0 16,-27 0-16,26 0 15,-12 0-15,-1 0 16,1 0-16,-14 0 15,0 0-15,0 0 16,1-93 78,-14 80-79,0-53-15,0-27 16,0 1-16,0 26 16,-14 13-16,1-27 15,13-52-15,-13 66 16,13 13-16,0 0 16,-13-13-1,13 0-15,0 13 16,0 26-16,0-12 15,0 12-15,0 14 16,0 0-16,0-1 16,0-12 31,-13 13-32,13 0 1,0-1-16,0 1 15,-14 13 17,-12-13 46,-14 0-63,1 13 1,-133-14-16,119 14 16,-27 0-16,14 0 15,-119-26-15,106 26 16,-14 0-16,27 0 16,13 0-16,13 0 15,14 0-15,-14 0 16,14 0-16,12 0 15,-12 0 1,13 0-16,-14 0 16,-13 0-16,-26 0 15,-13 0-15,39 0 16,-26 0-16,0 0 16,0 0-16,13 0 15,-13 0-15,39 13 16,-39-13-16,40 0 15,-27 0 1,13 0-16,0 0 16,27 0-16,-26 0 15,12 0-15,1 0 16,-14 13-16,27-13 16,-27 0-16,0 14 15,1-14-15,-1 0 16,-13 0-16,13 13 15,1-13-15,-1 0 16,0 0-16,27 0 16,-27 13-1,14-13-15,-1 0 16,1 0-16,0 0 16,12 0-16,-12 0 15,13 0-15,-14 0 16,1 13-16,12-13 15,-12 0-15,13 0 16,-40 0-16,40 0 16,-1 0-1,1 0-15,0 0 16,-14 0 0,1 0-1,0 0-15,-14 0 16,0 14-16,14-14 15,-14 0-15,0 0 16,14 0-16,-1 0 16,1 0-1,13 0-15,0 0 47,-1 0-31,-12 0-1,13 0-15,-1 0 16,1 0-16,0 0 16,0 0-16,-1 0 15,-12 0 1,13 0-16,0 0 16,-14 0-1,1 0-15,12 0 16,1 0 78,0 0-79</inkml:trace>
  <inkml:trace contextRef="#ctx0" brushRef="#br0" timeOffset="2698.76">9578 10292 0,'0'-66'47,"0"-40"-32,0 14-15,0-1 16,40-26-16,-1 0 16,41-40-16,-14 40 15,0-26-15,27 26 16,118-106-16,-118 119 15,52-26 1,27 12-16,-26 1 16,-14 40-16,0-14 15,107-65-15,-94 78 16,67-26-16,-53 27 16,-40 26-16,0 14 15,39-28-15,-39 1 16,27 13-16,-27 14 15,13-41 1,14 27-16,52-13 16,-13-13-16,252-40 15,-305 92-15,93-39 16,-40 40-16,67-14 16,-41 14-16,-12 12 15,-80 1 1,119-13-16,-53 12 15,172 14 1,-132 0-16,-53 0 16,66 0-1,-145 0-15,106 0 16,-107 0-16,14 0 16,225 0-1,-239 0 1,1 0-16,-53 14 0,26-14 15,-13 13-15,-40 0 16,13-13-16,-12 0 16,-14 13-1,13-13-15,13 0 16,-13 0-16,80 27 16,-27-27-16,27 26 15,26-13-15,-66 1 16,79 25-16,-39-25 15,-27-1-15,26 0 32,-52 0-32,0-13 0,13 14 15,-27-1 1,14-13-16,0 13 0,-14-13 16,27 0-16,13 13 15,27-13-15,-54 0 16,28 13-16,25 1 15,-39-14-15,-26 0 16,12 13 0,1-13-16,-14 13 15,1-13-15,-1 0 16,1 0 0,-14 0-16,0 0 15,0 0 16,1 0-31,12 0 0,-13 0 16,1 0 0,-1 0-16,-13 13 15,26-13-15,1 0 16,-1 0-16,14 14 16,-27-14-1,40 0 1,-27 0-16,-12 0 0,12 0 15,1 0-15,-1 0 16,1 0-16,-14 0 16,13 0-16,14 0 15,-27 0-15,14 0 16,-14 0 0,0 0-16,0 0 15,1 0 1,12 0-1,-13 0 1,0 0 0,1 0 15,-14 13-31,39-13 47,-25 0-32,12 0-15,-13 0 32,0 0-1,1 0-15,-1 0 15,0 0-31,0 13 94,1-13-79,-1 0 1,0 0-16,0 0 15,-13 13 79,14-13-63,-1 0-15</inkml:trace>
  <inkml:trace contextRef="#ctx0" brushRef="#br0" timeOffset="6229.77">20161 7091 0,'0'0'0,"13"0"172,-13 13-157,14 0-15,-1-13 16,0 27-16,-13-14 16,27-13-16,-14 13 15,-13 0 1,13 1-1,0-1-15,-13 0 16,14-13 0,-1 0-1,-13 13 1,13-13-16,-13 14 16,13-1-1,0 0 1,-13 0-1,-13-13 423,0 13-438,0 1 16,-14-1-16,1 0 15,13 0 1,-14 1-1,14-1 1,0 0-16,-1 0 16,1 1-16,0-14 15,13 13 1,-13 0-16,0 0 16,-1-13-1,1 27 1,-13-14-16,12 0 15,1 0 1,13 1-16,-13-14 16,0 0-16,13 13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F4FE1-B486-4459-AB3F-9EF65B7987C7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6C08-9850-44CF-850A-7173D083A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5356-3145-4407-9B71-7EA1CE5D3AE0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rkDJaJylYM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ts.tw/2017-01-27-48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ggface45.pixnet.net/blog/post/23003779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80693" y="660803"/>
            <a:ext cx="689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blipFill>
                  <a:blip r:embed="rId3"/>
                  <a:stretch>
                    <a:fillRect/>
                  </a:stretch>
                </a:blipFill>
                <a:ea typeface="汉仪丫丫体简" panose="02010604000101010101" pitchFamily="2" charset="-122"/>
                <a:sym typeface="+mn-lt"/>
              </a:rPr>
              <a:t>電腦圖學 </a:t>
            </a:r>
            <a:r>
              <a:rPr lang="en-US" altLang="zh-TW" sz="5400" dirty="0">
                <a:blipFill>
                  <a:blip r:embed="rId3"/>
                  <a:stretch>
                    <a:fillRect/>
                  </a:stretch>
                </a:blipFill>
                <a:ea typeface="汉仪丫丫体简" panose="02010604000101010101" pitchFamily="2" charset="-122"/>
                <a:sym typeface="+mn-lt"/>
              </a:rPr>
              <a:t>- </a:t>
            </a:r>
            <a:r>
              <a:rPr lang="zh-TW" altLang="en-US" sz="5400" dirty="0">
                <a:blipFill>
                  <a:blip r:embed="rId3"/>
                  <a:stretch>
                    <a:fillRect/>
                  </a:stretch>
                </a:blipFill>
                <a:ea typeface="汉仪丫丫体简" panose="02010604000101010101" pitchFamily="2" charset="-122"/>
                <a:sym typeface="+mn-lt"/>
              </a:rPr>
              <a:t>期末專題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35036647-F333-EE15-1ADE-634080E6C97F}"/>
              </a:ext>
            </a:extLst>
          </p:cNvPr>
          <p:cNvSpPr txBox="1"/>
          <p:nvPr/>
        </p:nvSpPr>
        <p:spPr>
          <a:xfrm>
            <a:off x="4187788" y="4218423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姓</a:t>
            </a:r>
            <a:r>
              <a:rPr lang="en-US" altLang="zh-TW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	</a:t>
            </a:r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名：林垣志</a:t>
            </a:r>
            <a:endParaRPr lang="en-US" altLang="zh-TW" sz="2400" dirty="0">
              <a:solidFill>
                <a:srgbClr val="07AFD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yanmar Text" panose="020B0502040204020203" pitchFamily="34" charset="0"/>
            </a:endParaRPr>
          </a:p>
          <a:p>
            <a:pPr algn="just"/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班</a:t>
            </a:r>
            <a:r>
              <a:rPr lang="en-US" altLang="zh-TW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	</a:t>
            </a:r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級：電通四甲</a:t>
            </a:r>
            <a:endParaRPr lang="en-US" altLang="zh-TW" sz="2400" dirty="0">
              <a:solidFill>
                <a:srgbClr val="07AFD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yanmar Text" panose="020B0502040204020203" pitchFamily="34" charset="0"/>
            </a:endParaRPr>
          </a:p>
          <a:p>
            <a:pPr algn="just"/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學</a:t>
            </a:r>
            <a:r>
              <a:rPr lang="en-US" altLang="zh-TW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	</a:t>
            </a:r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號：</a:t>
            </a:r>
            <a:r>
              <a:rPr lang="en-US" altLang="zh-TW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 C108110128</a:t>
            </a:r>
          </a:p>
          <a:p>
            <a:pPr algn="just"/>
            <a:r>
              <a:rPr lang="zh-TW" altLang="en-US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報告日期： </a:t>
            </a:r>
            <a:r>
              <a:rPr lang="en-US" altLang="zh-TW" sz="2400" dirty="0">
                <a:solidFill>
                  <a:srgbClr val="07AFD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Myanmar Text" panose="020B0502040204020203" pitchFamily="34" charset="0"/>
              </a:rPr>
              <a:t>2023/3/28</a:t>
            </a:r>
            <a:endParaRPr lang="en-US" sz="2400" dirty="0">
              <a:solidFill>
                <a:srgbClr val="07AFD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Myanmar Text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4E290AD-92DB-345A-4C79-B7790D160DC8}"/>
              </a:ext>
            </a:extLst>
          </p:cNvPr>
          <p:cNvGrpSpPr/>
          <p:nvPr/>
        </p:nvGrpSpPr>
        <p:grpSpPr>
          <a:xfrm>
            <a:off x="1199456" y="1268760"/>
            <a:ext cx="8912808" cy="3363913"/>
            <a:chOff x="1241376" y="1131484"/>
            <a:chExt cx="8912808" cy="3363913"/>
          </a:xfrm>
        </p:grpSpPr>
        <p:grpSp>
          <p:nvGrpSpPr>
            <p:cNvPr id="3" name="组合 2"/>
            <p:cNvGrpSpPr/>
            <p:nvPr/>
          </p:nvGrpSpPr>
          <p:grpSpPr>
            <a:xfrm>
              <a:off x="1241376" y="1131484"/>
              <a:ext cx="2879724" cy="3363913"/>
              <a:chOff x="8907463" y="2051050"/>
              <a:chExt cx="2879724" cy="3363913"/>
            </a:xfrm>
            <a:solidFill>
              <a:schemeClr val="bg1">
                <a:alpha val="96000"/>
              </a:schemeClr>
            </a:solidFill>
          </p:grpSpPr>
          <p:grpSp>
            <p:nvGrpSpPr>
              <p:cNvPr id="43" name="Group 205"/>
              <p:cNvGrpSpPr/>
              <p:nvPr/>
            </p:nvGrpSpPr>
            <p:grpSpPr bwMode="auto">
              <a:xfrm>
                <a:off x="8907463" y="2051050"/>
                <a:ext cx="2879724" cy="2844800"/>
                <a:chOff x="5611" y="1292"/>
                <a:chExt cx="1814" cy="1792"/>
              </a:xfrm>
              <a:grpFill/>
            </p:grpSpPr>
            <p:sp>
              <p:nvSpPr>
                <p:cNvPr id="44" name="Freeform 5"/>
                <p:cNvSpPr/>
                <p:nvPr/>
              </p:nvSpPr>
              <p:spPr bwMode="auto">
                <a:xfrm>
                  <a:off x="6199" y="2286"/>
                  <a:ext cx="14" cy="0"/>
                </a:xfrm>
                <a:custGeom>
                  <a:avLst/>
                  <a:gdLst>
                    <a:gd name="T0" fmla="*/ 0 w 6"/>
                    <a:gd name="T1" fmla="*/ 6 w 6"/>
                    <a:gd name="T2" fmla="*/ 0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0" y="0"/>
                      </a:moveTo>
                      <a:cubicBezTo>
                        <a:pt x="1" y="0"/>
                        <a:pt x="3" y="0"/>
                        <a:pt x="6" y="0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6163" y="2051"/>
                  <a:ext cx="5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0 w 2"/>
                    <a:gd name="T4" fmla="*/ 2 w 2"/>
                    <a:gd name="T5" fmla="*/ 2 w 2"/>
                    <a:gd name="T6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6" name="Freeform 7"/>
                <p:cNvSpPr/>
                <p:nvPr/>
              </p:nvSpPr>
              <p:spPr bwMode="auto">
                <a:xfrm>
                  <a:off x="6206" y="2063"/>
                  <a:ext cx="0" cy="5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7" name="Freeform 8"/>
                <p:cNvSpPr/>
                <p:nvPr/>
              </p:nvSpPr>
              <p:spPr bwMode="auto">
                <a:xfrm>
                  <a:off x="6151" y="2051"/>
                  <a:ext cx="7" cy="0"/>
                </a:xfrm>
                <a:custGeom>
                  <a:avLst/>
                  <a:gdLst>
                    <a:gd name="T0" fmla="*/ 3 w 3"/>
                    <a:gd name="T1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0" y="0"/>
                        <a:pt x="1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8" name="Freeform 9"/>
                <p:cNvSpPr/>
                <p:nvPr/>
              </p:nvSpPr>
              <p:spPr bwMode="auto">
                <a:xfrm>
                  <a:off x="6436" y="2511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9" name="Freeform 10"/>
                <p:cNvSpPr/>
                <p:nvPr/>
              </p:nvSpPr>
              <p:spPr bwMode="auto">
                <a:xfrm>
                  <a:off x="6237" y="2404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0" name="Freeform 11"/>
                <p:cNvSpPr/>
                <p:nvPr/>
              </p:nvSpPr>
              <p:spPr bwMode="auto">
                <a:xfrm>
                  <a:off x="6132" y="2342"/>
                  <a:ext cx="3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1" name="Freeform 12"/>
                <p:cNvSpPr/>
                <p:nvPr/>
              </p:nvSpPr>
              <p:spPr bwMode="auto">
                <a:xfrm>
                  <a:off x="6201" y="2053"/>
                  <a:ext cx="10" cy="10"/>
                </a:xfrm>
                <a:custGeom>
                  <a:avLst/>
                  <a:gdLst>
                    <a:gd name="T0" fmla="*/ 1 w 4"/>
                    <a:gd name="T1" fmla="*/ 1 h 4"/>
                    <a:gd name="T2" fmla="*/ 1 w 4"/>
                    <a:gd name="T3" fmla="*/ 2 h 4"/>
                    <a:gd name="T4" fmla="*/ 0 w 4"/>
                    <a:gd name="T5" fmla="*/ 2 h 4"/>
                    <a:gd name="T6" fmla="*/ 2 w 4"/>
                    <a:gd name="T7" fmla="*/ 4 h 4"/>
                    <a:gd name="T8" fmla="*/ 2 w 4"/>
                    <a:gd name="T9" fmla="*/ 2 h 4"/>
                    <a:gd name="T10" fmla="*/ 3 w 4"/>
                    <a:gd name="T11" fmla="*/ 1 h 4"/>
                    <a:gd name="T12" fmla="*/ 4 w 4"/>
                    <a:gd name="T13" fmla="*/ 0 h 4"/>
                    <a:gd name="T14" fmla="*/ 4 w 4"/>
                    <a:gd name="T15" fmla="*/ 0 h 4"/>
                    <a:gd name="T16" fmla="*/ 4 w 4"/>
                    <a:gd name="T17" fmla="*/ 0 h 4"/>
                    <a:gd name="T18" fmla="*/ 2 w 4"/>
                    <a:gd name="T19" fmla="*/ 0 h 4"/>
                    <a:gd name="T20" fmla="*/ 2 w 4"/>
                    <a:gd name="T21" fmla="*/ 0 h 4"/>
                    <a:gd name="T22" fmla="*/ 1 w 4"/>
                    <a:gd name="T2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" h="4">
                      <a:moveTo>
                        <a:pt x="1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2"/>
                        <a:pt x="2" y="3"/>
                        <a:pt x="2" y="4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2" name="Freeform 13"/>
                <p:cNvSpPr/>
                <p:nvPr/>
              </p:nvSpPr>
              <p:spPr bwMode="auto">
                <a:xfrm>
                  <a:off x="6554" y="2075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3" name="Freeform 14"/>
                <p:cNvSpPr/>
                <p:nvPr/>
              </p:nvSpPr>
              <p:spPr bwMode="auto">
                <a:xfrm>
                  <a:off x="6424" y="1918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4" name="Freeform 15"/>
                <p:cNvSpPr/>
                <p:nvPr/>
              </p:nvSpPr>
              <p:spPr bwMode="auto">
                <a:xfrm>
                  <a:off x="6464" y="2700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5" name="Freeform 16"/>
                <p:cNvSpPr/>
                <p:nvPr/>
              </p:nvSpPr>
              <p:spPr bwMode="auto">
                <a:xfrm>
                  <a:off x="6573" y="2781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6" name="Freeform 17"/>
                <p:cNvSpPr/>
                <p:nvPr/>
              </p:nvSpPr>
              <p:spPr bwMode="auto">
                <a:xfrm>
                  <a:off x="6464" y="2700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7" name="Freeform 18"/>
                <p:cNvSpPr/>
                <p:nvPr/>
              </p:nvSpPr>
              <p:spPr bwMode="auto">
                <a:xfrm>
                  <a:off x="6811" y="24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8" name="Freeform 19"/>
                <p:cNvSpPr/>
                <p:nvPr/>
              </p:nvSpPr>
              <p:spPr bwMode="auto">
                <a:xfrm>
                  <a:off x="6699" y="240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59" name="Freeform 20"/>
                <p:cNvSpPr/>
                <p:nvPr/>
              </p:nvSpPr>
              <p:spPr bwMode="auto">
                <a:xfrm>
                  <a:off x="6455" y="2696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0" name="Freeform 21"/>
                <p:cNvSpPr/>
                <p:nvPr/>
              </p:nvSpPr>
              <p:spPr bwMode="auto">
                <a:xfrm>
                  <a:off x="6585" y="2518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1" name="Freeform 22"/>
                <p:cNvSpPr/>
                <p:nvPr/>
              </p:nvSpPr>
              <p:spPr bwMode="auto">
                <a:xfrm>
                  <a:off x="6163" y="20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2" name="Freeform 23"/>
                <p:cNvSpPr/>
                <p:nvPr/>
              </p:nvSpPr>
              <p:spPr bwMode="auto">
                <a:xfrm>
                  <a:off x="5833" y="27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3" name="Freeform 24"/>
                <p:cNvSpPr/>
                <p:nvPr/>
              </p:nvSpPr>
              <p:spPr bwMode="auto">
                <a:xfrm>
                  <a:off x="5926" y="2696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1 h 2"/>
                    <a:gd name="T4" fmla="*/ 1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4" name="Freeform 25"/>
                <p:cNvSpPr/>
                <p:nvPr/>
              </p:nvSpPr>
              <p:spPr bwMode="auto">
                <a:xfrm>
                  <a:off x="5921" y="2696"/>
                  <a:ext cx="3" cy="4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1"/>
                        <a:pt x="1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5" name="Freeform 26"/>
                <p:cNvSpPr/>
                <p:nvPr/>
              </p:nvSpPr>
              <p:spPr bwMode="auto">
                <a:xfrm>
                  <a:off x="5914" y="2696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0"/>
                        <a:pt x="1" y="1"/>
                        <a:pt x="0" y="1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6" name="Freeform 27"/>
                <p:cNvSpPr/>
                <p:nvPr/>
              </p:nvSpPr>
              <p:spPr bwMode="auto">
                <a:xfrm>
                  <a:off x="5957" y="2710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0" y="0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7" name="Freeform 28"/>
                <p:cNvSpPr/>
                <p:nvPr/>
              </p:nvSpPr>
              <p:spPr bwMode="auto">
                <a:xfrm>
                  <a:off x="5954" y="2707"/>
                  <a:ext cx="3" cy="8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8" name="Freeform 29"/>
                <p:cNvSpPr/>
                <p:nvPr/>
              </p:nvSpPr>
              <p:spPr bwMode="auto">
                <a:xfrm>
                  <a:off x="5900" y="2700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69" name="Freeform 30"/>
                <p:cNvSpPr/>
                <p:nvPr/>
              </p:nvSpPr>
              <p:spPr bwMode="auto">
                <a:xfrm>
                  <a:off x="6438" y="2482"/>
                  <a:ext cx="5" cy="5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1 h 2"/>
                    <a:gd name="T4" fmla="*/ 0 w 2"/>
                    <a:gd name="T5" fmla="*/ 2 h 2"/>
                    <a:gd name="T6" fmla="*/ 1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0" name="Freeform 31"/>
                <p:cNvSpPr/>
                <p:nvPr/>
              </p:nvSpPr>
              <p:spPr bwMode="auto">
                <a:xfrm>
                  <a:off x="5845" y="2762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0 w 3"/>
                    <a:gd name="T5" fmla="*/ 0 h 2"/>
                    <a:gd name="T6" fmla="*/ 3 w 3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1" name="Freeform 32"/>
                <p:cNvSpPr/>
                <p:nvPr/>
              </p:nvSpPr>
              <p:spPr bwMode="auto">
                <a:xfrm>
                  <a:off x="6301" y="3061"/>
                  <a:ext cx="7" cy="4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0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0" y="0"/>
                        <a:pt x="3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2" name="Freeform 33"/>
                <p:cNvSpPr/>
                <p:nvPr/>
              </p:nvSpPr>
              <p:spPr bwMode="auto">
                <a:xfrm>
                  <a:off x="7325" y="2025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3" name="Freeform 34"/>
                <p:cNvSpPr/>
                <p:nvPr/>
              </p:nvSpPr>
              <p:spPr bwMode="auto">
                <a:xfrm>
                  <a:off x="5812" y="2805"/>
                  <a:ext cx="5" cy="4"/>
                </a:xfrm>
                <a:custGeom>
                  <a:avLst/>
                  <a:gdLst>
                    <a:gd name="T0" fmla="*/ 0 w 5"/>
                    <a:gd name="T1" fmla="*/ 2 h 4"/>
                    <a:gd name="T2" fmla="*/ 5 w 5"/>
                    <a:gd name="T3" fmla="*/ 4 h 4"/>
                    <a:gd name="T4" fmla="*/ 0 w 5"/>
                    <a:gd name="T5" fmla="*/ 0 h 4"/>
                    <a:gd name="T6" fmla="*/ 0 w 5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0" y="2"/>
                      </a:moveTo>
                      <a:lnTo>
                        <a:pt x="5" y="4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4" name="Freeform 35"/>
                <p:cNvSpPr/>
                <p:nvPr/>
              </p:nvSpPr>
              <p:spPr bwMode="auto">
                <a:xfrm>
                  <a:off x="6156" y="2051"/>
                  <a:ext cx="7" cy="7"/>
                </a:xfrm>
                <a:custGeom>
                  <a:avLst/>
                  <a:gdLst>
                    <a:gd name="T0" fmla="*/ 1 w 3"/>
                    <a:gd name="T1" fmla="*/ 0 h 3"/>
                    <a:gd name="T2" fmla="*/ 1 w 3"/>
                    <a:gd name="T3" fmla="*/ 0 h 3"/>
                    <a:gd name="T4" fmla="*/ 1 w 3"/>
                    <a:gd name="T5" fmla="*/ 0 h 3"/>
                    <a:gd name="T6" fmla="*/ 1 w 3"/>
                    <a:gd name="T7" fmla="*/ 0 h 3"/>
                    <a:gd name="T8" fmla="*/ 1 w 3"/>
                    <a:gd name="T9" fmla="*/ 0 h 3"/>
                    <a:gd name="T10" fmla="*/ 2 w 3"/>
                    <a:gd name="T11" fmla="*/ 1 h 3"/>
                    <a:gd name="T12" fmla="*/ 0 w 3"/>
                    <a:gd name="T13" fmla="*/ 2 h 3"/>
                    <a:gd name="T14" fmla="*/ 2 w 3"/>
                    <a:gd name="T15" fmla="*/ 2 h 3"/>
                    <a:gd name="T16" fmla="*/ 3 w 3"/>
                    <a:gd name="T17" fmla="*/ 0 h 3"/>
                    <a:gd name="T18" fmla="*/ 1 w 3"/>
                    <a:gd name="T1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" h="3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0" y="0"/>
                        <a:pt x="0" y="2"/>
                      </a:cubicBezTo>
                      <a:cubicBezTo>
                        <a:pt x="0" y="3"/>
                        <a:pt x="1" y="3"/>
                        <a:pt x="2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5" name="Freeform 36"/>
                <p:cNvSpPr/>
                <p:nvPr/>
              </p:nvSpPr>
              <p:spPr bwMode="auto">
                <a:xfrm>
                  <a:off x="5750" y="2691"/>
                  <a:ext cx="204" cy="194"/>
                </a:xfrm>
                <a:custGeom>
                  <a:avLst/>
                  <a:gdLst>
                    <a:gd name="T0" fmla="*/ 83 w 86"/>
                    <a:gd name="T1" fmla="*/ 5 h 82"/>
                    <a:gd name="T2" fmla="*/ 80 w 86"/>
                    <a:gd name="T3" fmla="*/ 4 h 82"/>
                    <a:gd name="T4" fmla="*/ 77 w 86"/>
                    <a:gd name="T5" fmla="*/ 8 h 82"/>
                    <a:gd name="T6" fmla="*/ 76 w 86"/>
                    <a:gd name="T7" fmla="*/ 6 h 82"/>
                    <a:gd name="T8" fmla="*/ 72 w 86"/>
                    <a:gd name="T9" fmla="*/ 7 h 82"/>
                    <a:gd name="T10" fmla="*/ 70 w 86"/>
                    <a:gd name="T11" fmla="*/ 4 h 82"/>
                    <a:gd name="T12" fmla="*/ 67 w 86"/>
                    <a:gd name="T13" fmla="*/ 1 h 82"/>
                    <a:gd name="T14" fmla="*/ 68 w 86"/>
                    <a:gd name="T15" fmla="*/ 6 h 82"/>
                    <a:gd name="T16" fmla="*/ 70 w 86"/>
                    <a:gd name="T17" fmla="*/ 10 h 82"/>
                    <a:gd name="T18" fmla="*/ 65 w 86"/>
                    <a:gd name="T19" fmla="*/ 6 h 82"/>
                    <a:gd name="T20" fmla="*/ 65 w 86"/>
                    <a:gd name="T21" fmla="*/ 8 h 82"/>
                    <a:gd name="T22" fmla="*/ 62 w 86"/>
                    <a:gd name="T23" fmla="*/ 6 h 82"/>
                    <a:gd name="T24" fmla="*/ 61 w 86"/>
                    <a:gd name="T25" fmla="*/ 8 h 82"/>
                    <a:gd name="T26" fmla="*/ 59 w 86"/>
                    <a:gd name="T27" fmla="*/ 9 h 82"/>
                    <a:gd name="T28" fmla="*/ 62 w 86"/>
                    <a:gd name="T29" fmla="*/ 15 h 82"/>
                    <a:gd name="T30" fmla="*/ 58 w 86"/>
                    <a:gd name="T31" fmla="*/ 10 h 82"/>
                    <a:gd name="T32" fmla="*/ 57 w 86"/>
                    <a:gd name="T33" fmla="*/ 12 h 82"/>
                    <a:gd name="T34" fmla="*/ 53 w 86"/>
                    <a:gd name="T35" fmla="*/ 17 h 82"/>
                    <a:gd name="T36" fmla="*/ 51 w 86"/>
                    <a:gd name="T37" fmla="*/ 19 h 82"/>
                    <a:gd name="T38" fmla="*/ 48 w 86"/>
                    <a:gd name="T39" fmla="*/ 22 h 82"/>
                    <a:gd name="T40" fmla="*/ 48 w 86"/>
                    <a:gd name="T41" fmla="*/ 24 h 82"/>
                    <a:gd name="T42" fmla="*/ 46 w 86"/>
                    <a:gd name="T43" fmla="*/ 24 h 82"/>
                    <a:gd name="T44" fmla="*/ 45 w 86"/>
                    <a:gd name="T45" fmla="*/ 25 h 82"/>
                    <a:gd name="T46" fmla="*/ 46 w 86"/>
                    <a:gd name="T47" fmla="*/ 27 h 82"/>
                    <a:gd name="T48" fmla="*/ 43 w 86"/>
                    <a:gd name="T49" fmla="*/ 28 h 82"/>
                    <a:gd name="T50" fmla="*/ 40 w 86"/>
                    <a:gd name="T51" fmla="*/ 30 h 82"/>
                    <a:gd name="T52" fmla="*/ 38 w 86"/>
                    <a:gd name="T53" fmla="*/ 32 h 82"/>
                    <a:gd name="T54" fmla="*/ 36 w 86"/>
                    <a:gd name="T55" fmla="*/ 34 h 82"/>
                    <a:gd name="T56" fmla="*/ 36 w 86"/>
                    <a:gd name="T57" fmla="*/ 37 h 82"/>
                    <a:gd name="T58" fmla="*/ 34 w 86"/>
                    <a:gd name="T59" fmla="*/ 36 h 82"/>
                    <a:gd name="T60" fmla="*/ 34 w 86"/>
                    <a:gd name="T61" fmla="*/ 37 h 82"/>
                    <a:gd name="T62" fmla="*/ 31 w 86"/>
                    <a:gd name="T63" fmla="*/ 41 h 82"/>
                    <a:gd name="T64" fmla="*/ 32 w 86"/>
                    <a:gd name="T65" fmla="*/ 45 h 82"/>
                    <a:gd name="T66" fmla="*/ 31 w 86"/>
                    <a:gd name="T67" fmla="*/ 48 h 82"/>
                    <a:gd name="T68" fmla="*/ 28 w 86"/>
                    <a:gd name="T69" fmla="*/ 47 h 82"/>
                    <a:gd name="T70" fmla="*/ 25 w 86"/>
                    <a:gd name="T71" fmla="*/ 53 h 82"/>
                    <a:gd name="T72" fmla="*/ 24 w 86"/>
                    <a:gd name="T73" fmla="*/ 55 h 82"/>
                    <a:gd name="T74" fmla="*/ 18 w 86"/>
                    <a:gd name="T75" fmla="*/ 59 h 82"/>
                    <a:gd name="T76" fmla="*/ 15 w 86"/>
                    <a:gd name="T77" fmla="*/ 59 h 82"/>
                    <a:gd name="T78" fmla="*/ 14 w 86"/>
                    <a:gd name="T79" fmla="*/ 60 h 82"/>
                    <a:gd name="T80" fmla="*/ 11 w 86"/>
                    <a:gd name="T81" fmla="*/ 69 h 82"/>
                    <a:gd name="T82" fmla="*/ 2 w 86"/>
                    <a:gd name="T83" fmla="*/ 75 h 82"/>
                    <a:gd name="T84" fmla="*/ 23 w 86"/>
                    <a:gd name="T85" fmla="*/ 72 h 82"/>
                    <a:gd name="T86" fmla="*/ 28 w 86"/>
                    <a:gd name="T87" fmla="*/ 68 h 82"/>
                    <a:gd name="T88" fmla="*/ 42 w 86"/>
                    <a:gd name="T89" fmla="*/ 48 h 82"/>
                    <a:gd name="T90" fmla="*/ 49 w 86"/>
                    <a:gd name="T91" fmla="*/ 45 h 82"/>
                    <a:gd name="T92" fmla="*/ 55 w 86"/>
                    <a:gd name="T93" fmla="*/ 43 h 82"/>
                    <a:gd name="T94" fmla="*/ 63 w 86"/>
                    <a:gd name="T95" fmla="*/ 35 h 82"/>
                    <a:gd name="T96" fmla="*/ 68 w 86"/>
                    <a:gd name="T97" fmla="*/ 31 h 82"/>
                    <a:gd name="T98" fmla="*/ 74 w 86"/>
                    <a:gd name="T99" fmla="*/ 23 h 82"/>
                    <a:gd name="T100" fmla="*/ 75 w 86"/>
                    <a:gd name="T101" fmla="*/ 16 h 82"/>
                    <a:gd name="T102" fmla="*/ 82 w 86"/>
                    <a:gd name="T103" fmla="*/ 14 h 82"/>
                    <a:gd name="T104" fmla="*/ 84 w 86"/>
                    <a:gd name="T105" fmla="*/ 13 h 82"/>
                    <a:gd name="T106" fmla="*/ 84 w 86"/>
                    <a:gd name="T107" fmla="*/ 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2">
                      <a:moveTo>
                        <a:pt x="84" y="7"/>
                      </a:moveTo>
                      <a:cubicBezTo>
                        <a:pt x="85" y="8"/>
                        <a:pt x="85" y="9"/>
                        <a:pt x="86" y="10"/>
                      </a:cubicBezTo>
                      <a:cubicBezTo>
                        <a:pt x="85" y="6"/>
                        <a:pt x="85" y="6"/>
                        <a:pt x="85" y="6"/>
                      </a:cubicBezTo>
                      <a:cubicBezTo>
                        <a:pt x="85" y="7"/>
                        <a:pt x="85" y="6"/>
                        <a:pt x="84" y="5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5"/>
                        <a:pt x="82" y="4"/>
                        <a:pt x="82" y="6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3" y="7"/>
                        <a:pt x="84" y="9"/>
                        <a:pt x="83" y="8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2" y="7"/>
                        <a:pt x="80" y="5"/>
                        <a:pt x="81" y="6"/>
                      </a:cubicBezTo>
                      <a:cubicBezTo>
                        <a:pt x="80" y="6"/>
                        <a:pt x="80" y="6"/>
                        <a:pt x="80" y="6"/>
                      </a:cubicBezTo>
                      <a:cubicBezTo>
                        <a:pt x="79" y="5"/>
                        <a:pt x="81" y="7"/>
                        <a:pt x="81" y="7"/>
                      </a:cubicBezTo>
                      <a:cubicBezTo>
                        <a:pt x="80" y="7"/>
                        <a:pt x="79" y="5"/>
                        <a:pt x="79" y="4"/>
                      </a:cubicBezTo>
                      <a:cubicBezTo>
                        <a:pt x="78" y="4"/>
                        <a:pt x="79" y="6"/>
                        <a:pt x="77" y="5"/>
                      </a:cubicBezTo>
                      <a:cubicBezTo>
                        <a:pt x="77" y="5"/>
                        <a:pt x="77" y="6"/>
                        <a:pt x="77" y="8"/>
                      </a:cubicBezTo>
                      <a:cubicBezTo>
                        <a:pt x="77" y="8"/>
                        <a:pt x="76" y="5"/>
                        <a:pt x="76" y="6"/>
                      </a:cubicBezTo>
                      <a:cubicBezTo>
                        <a:pt x="75" y="5"/>
                        <a:pt x="74" y="3"/>
                        <a:pt x="74" y="2"/>
                      </a:cubicBezTo>
                      <a:cubicBezTo>
                        <a:pt x="74" y="2"/>
                        <a:pt x="73" y="1"/>
                        <a:pt x="73" y="2"/>
                      </a:cubicBezTo>
                      <a:cubicBezTo>
                        <a:pt x="73" y="1"/>
                        <a:pt x="72" y="0"/>
                        <a:pt x="72" y="0"/>
                      </a:cubicBezTo>
                      <a:cubicBezTo>
                        <a:pt x="73" y="1"/>
                        <a:pt x="74" y="3"/>
                        <a:pt x="74" y="3"/>
                      </a:cubicBezTo>
                      <a:cubicBezTo>
                        <a:pt x="76" y="5"/>
                        <a:pt x="74" y="4"/>
                        <a:pt x="76" y="6"/>
                      </a:cubicBezTo>
                      <a:cubicBezTo>
                        <a:pt x="75" y="6"/>
                        <a:pt x="74" y="6"/>
                        <a:pt x="74" y="7"/>
                      </a:cubicBezTo>
                      <a:cubicBezTo>
                        <a:pt x="74" y="7"/>
                        <a:pt x="73" y="5"/>
                        <a:pt x="73" y="4"/>
                      </a:cubicBezTo>
                      <a:cubicBezTo>
                        <a:pt x="73" y="6"/>
                        <a:pt x="73" y="7"/>
                        <a:pt x="73" y="7"/>
                      </a:cubicBezTo>
                      <a:cubicBezTo>
                        <a:pt x="74" y="8"/>
                        <a:pt x="74" y="8"/>
                        <a:pt x="75" y="10"/>
                      </a:cubicBezTo>
                      <a:cubicBezTo>
                        <a:pt x="75" y="10"/>
                        <a:pt x="75" y="11"/>
                        <a:pt x="75" y="11"/>
                      </a:cubicBezTo>
                      <a:cubicBezTo>
                        <a:pt x="74" y="9"/>
                        <a:pt x="72" y="7"/>
                        <a:pt x="72" y="7"/>
                      </a:cubicBezTo>
                      <a:cubicBezTo>
                        <a:pt x="71" y="5"/>
                        <a:pt x="73" y="7"/>
                        <a:pt x="71" y="5"/>
                      </a:cubicBezTo>
                      <a:cubicBezTo>
                        <a:pt x="70" y="3"/>
                        <a:pt x="71" y="2"/>
                        <a:pt x="72" y="3"/>
                      </a:cubicBezTo>
                      <a:cubicBezTo>
                        <a:pt x="71" y="1"/>
                        <a:pt x="71" y="3"/>
                        <a:pt x="70" y="1"/>
                      </a:cubicBezTo>
                      <a:cubicBezTo>
                        <a:pt x="70" y="1"/>
                        <a:pt x="70" y="3"/>
                        <a:pt x="70" y="3"/>
                      </a:cubicBezTo>
                      <a:cubicBezTo>
                        <a:pt x="71" y="4"/>
                        <a:pt x="71" y="4"/>
                        <a:pt x="71" y="5"/>
                      </a:cubicBezTo>
                      <a:cubicBezTo>
                        <a:pt x="72" y="8"/>
                        <a:pt x="70" y="4"/>
                        <a:pt x="70" y="4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9" y="3"/>
                        <a:pt x="69" y="4"/>
                        <a:pt x="69" y="4"/>
                      </a:cubicBezTo>
                      <a:cubicBezTo>
                        <a:pt x="67" y="2"/>
                        <a:pt x="69" y="4"/>
                        <a:pt x="68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6" y="0"/>
                        <a:pt x="68" y="2"/>
                        <a:pt x="67" y="2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68" y="3"/>
                        <a:pt x="69" y="4"/>
                        <a:pt x="69" y="4"/>
                      </a:cubicBezTo>
                      <a:cubicBezTo>
                        <a:pt x="70" y="7"/>
                        <a:pt x="69" y="4"/>
                        <a:pt x="69" y="5"/>
                      </a:cubicBezTo>
                      <a:cubicBezTo>
                        <a:pt x="69" y="7"/>
                        <a:pt x="69" y="5"/>
                        <a:pt x="70" y="6"/>
                      </a:cubicBezTo>
                      <a:cubicBezTo>
                        <a:pt x="71" y="8"/>
                        <a:pt x="70" y="8"/>
                        <a:pt x="70" y="8"/>
                      </a:cubicBezTo>
                      <a:cubicBezTo>
                        <a:pt x="70" y="9"/>
                        <a:pt x="69" y="7"/>
                        <a:pt x="68" y="6"/>
                      </a:cubicBezTo>
                      <a:cubicBezTo>
                        <a:pt x="68" y="6"/>
                        <a:pt x="68" y="5"/>
                        <a:pt x="69" y="6"/>
                      </a:cubicBezTo>
                      <a:cubicBezTo>
                        <a:pt x="68" y="4"/>
                        <a:pt x="67" y="3"/>
                        <a:pt x="66" y="2"/>
                      </a:cubicBezTo>
                      <a:cubicBezTo>
                        <a:pt x="65" y="1"/>
                        <a:pt x="67" y="4"/>
                        <a:pt x="67" y="4"/>
                      </a:cubicBezTo>
                      <a:cubicBezTo>
                        <a:pt x="67" y="3"/>
                        <a:pt x="68" y="5"/>
                        <a:pt x="68" y="6"/>
                      </a:cubicBezTo>
                      <a:cubicBezTo>
                        <a:pt x="70" y="10"/>
                        <a:pt x="66" y="3"/>
                        <a:pt x="66" y="4"/>
                      </a:cubicBezTo>
                      <a:cubicBezTo>
                        <a:pt x="68" y="6"/>
                        <a:pt x="67" y="8"/>
                        <a:pt x="70" y="10"/>
                      </a:cubicBezTo>
                      <a:cubicBezTo>
                        <a:pt x="70" y="11"/>
                        <a:pt x="70" y="12"/>
                        <a:pt x="70" y="12"/>
                      </a:cubicBezTo>
                      <a:cubicBezTo>
                        <a:pt x="69" y="10"/>
                        <a:pt x="69" y="10"/>
                        <a:pt x="68" y="8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4"/>
                        <a:pt x="65" y="5"/>
                        <a:pt x="65" y="6"/>
                      </a:cubicBezTo>
                      <a:cubicBezTo>
                        <a:pt x="64" y="5"/>
                        <a:pt x="64" y="4"/>
                        <a:pt x="64" y="4"/>
                      </a:cubicBezTo>
                      <a:cubicBezTo>
                        <a:pt x="64" y="5"/>
                        <a:pt x="65" y="7"/>
                        <a:pt x="65" y="7"/>
                      </a:cubicBezTo>
                      <a:cubicBezTo>
                        <a:pt x="65" y="7"/>
                        <a:pt x="64" y="6"/>
                        <a:pt x="63" y="5"/>
                      </a:cubicBezTo>
                      <a:cubicBezTo>
                        <a:pt x="63" y="4"/>
                        <a:pt x="63" y="4"/>
                        <a:pt x="63" y="4"/>
                      </a:cubicBezTo>
                      <a:cubicBezTo>
                        <a:pt x="63" y="5"/>
                        <a:pt x="62" y="3"/>
                        <a:pt x="62" y="4"/>
                      </a:cubicBezTo>
                      <a:cubicBezTo>
                        <a:pt x="63" y="5"/>
                        <a:pt x="64" y="6"/>
                        <a:pt x="65" y="8"/>
                      </a:cubicBezTo>
                      <a:cubicBezTo>
                        <a:pt x="65" y="8"/>
                        <a:pt x="64" y="7"/>
                        <a:pt x="64" y="7"/>
                      </a:cubicBezTo>
                      <a:cubicBezTo>
                        <a:pt x="63" y="6"/>
                        <a:pt x="63" y="6"/>
                        <a:pt x="63" y="6"/>
                      </a:cubicBezTo>
                      <a:cubicBezTo>
                        <a:pt x="63" y="7"/>
                        <a:pt x="62" y="4"/>
                        <a:pt x="62" y="5"/>
                      </a:cubicBezTo>
                      <a:cubicBezTo>
                        <a:pt x="62" y="6"/>
                        <a:pt x="62" y="6"/>
                        <a:pt x="62" y="6"/>
                      </a:cubicBezTo>
                      <a:cubicBezTo>
                        <a:pt x="62" y="6"/>
                        <a:pt x="62" y="5"/>
                        <a:pt x="61" y="5"/>
                      </a:cubicBezTo>
                      <a:cubicBezTo>
                        <a:pt x="62" y="6"/>
                        <a:pt x="62" y="6"/>
                        <a:pt x="62" y="6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2" y="6"/>
                        <a:pt x="63" y="8"/>
                        <a:pt x="61" y="6"/>
                      </a:cubicBezTo>
                      <a:cubicBezTo>
                        <a:pt x="63" y="8"/>
                        <a:pt x="61" y="6"/>
                        <a:pt x="62" y="7"/>
                      </a:cubicBezTo>
                      <a:cubicBezTo>
                        <a:pt x="64" y="9"/>
                        <a:pt x="63" y="9"/>
                        <a:pt x="63" y="9"/>
                      </a:cubicBezTo>
                      <a:cubicBezTo>
                        <a:pt x="62" y="7"/>
                        <a:pt x="63" y="9"/>
                        <a:pt x="63" y="9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0" y="6"/>
                        <a:pt x="62" y="10"/>
                        <a:pt x="61" y="10"/>
                      </a:cubicBezTo>
                      <a:cubicBezTo>
                        <a:pt x="61" y="9"/>
                        <a:pt x="60" y="7"/>
                        <a:pt x="60" y="7"/>
                      </a:cubicBezTo>
                      <a:cubicBezTo>
                        <a:pt x="61" y="9"/>
                        <a:pt x="61" y="10"/>
                        <a:pt x="62" y="11"/>
                      </a:cubicBezTo>
                      <a:cubicBezTo>
                        <a:pt x="61" y="11"/>
                        <a:pt x="60" y="9"/>
                        <a:pt x="59" y="7"/>
                      </a:cubicBezTo>
                      <a:cubicBezTo>
                        <a:pt x="60" y="9"/>
                        <a:pt x="58" y="7"/>
                        <a:pt x="59" y="9"/>
                      </a:cubicBezTo>
                      <a:cubicBezTo>
                        <a:pt x="60" y="9"/>
                        <a:pt x="60" y="10"/>
                        <a:pt x="61" y="11"/>
                      </a:cubicBezTo>
                      <a:cubicBezTo>
                        <a:pt x="61" y="11"/>
                        <a:pt x="60" y="10"/>
                        <a:pt x="60" y="10"/>
                      </a:cubicBezTo>
                      <a:cubicBezTo>
                        <a:pt x="60" y="10"/>
                        <a:pt x="61" y="12"/>
                        <a:pt x="61" y="12"/>
                      </a:cubicBezTo>
                      <a:cubicBezTo>
                        <a:pt x="61" y="12"/>
                        <a:pt x="62" y="14"/>
                        <a:pt x="61" y="13"/>
                      </a:cubicBezTo>
                      <a:cubicBezTo>
                        <a:pt x="60" y="12"/>
                        <a:pt x="61" y="12"/>
                        <a:pt x="60" y="11"/>
                      </a:cubicBezTo>
                      <a:cubicBezTo>
                        <a:pt x="60" y="11"/>
                        <a:pt x="62" y="15"/>
                        <a:pt x="62" y="15"/>
                      </a:cubicBezTo>
                      <a:cubicBezTo>
                        <a:pt x="63" y="16"/>
                        <a:pt x="65" y="18"/>
                        <a:pt x="65" y="19"/>
                      </a:cubicBezTo>
                      <a:cubicBezTo>
                        <a:pt x="64" y="19"/>
                        <a:pt x="65" y="18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1" y="15"/>
                        <a:pt x="61" y="13"/>
                        <a:pt x="59" y="11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59" y="12"/>
                        <a:pt x="58" y="10"/>
                        <a:pt x="58" y="10"/>
                      </a:cubicBezTo>
                      <a:cubicBezTo>
                        <a:pt x="59" y="12"/>
                        <a:pt x="57" y="11"/>
                        <a:pt x="58" y="11"/>
                      </a:cubicBezTo>
                      <a:cubicBezTo>
                        <a:pt x="59" y="12"/>
                        <a:pt x="58" y="11"/>
                        <a:pt x="58" y="12"/>
                      </a:cubicBezTo>
                      <a:cubicBezTo>
                        <a:pt x="58" y="12"/>
                        <a:pt x="60" y="14"/>
                        <a:pt x="59" y="14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6" y="11"/>
                        <a:pt x="58" y="13"/>
                        <a:pt x="57" y="12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6" y="12"/>
                        <a:pt x="55" y="13"/>
                        <a:pt x="57" y="17"/>
                      </a:cubicBezTo>
                      <a:cubicBezTo>
                        <a:pt x="56" y="16"/>
                        <a:pt x="55" y="16"/>
                        <a:pt x="54" y="15"/>
                      </a:cubicBezTo>
                      <a:cubicBezTo>
                        <a:pt x="55" y="16"/>
                        <a:pt x="55" y="17"/>
                        <a:pt x="55" y="17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3" y="15"/>
                        <a:pt x="54" y="17"/>
                        <a:pt x="54" y="18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6"/>
                        <a:pt x="54" y="18"/>
                        <a:pt x="54" y="18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19"/>
                        <a:pt x="53" y="19"/>
                        <a:pt x="52" y="17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2" y="18"/>
                        <a:pt x="51" y="18"/>
                        <a:pt x="51" y="19"/>
                      </a:cubicBezTo>
                      <a:cubicBezTo>
                        <a:pt x="52" y="19"/>
                        <a:pt x="52" y="20"/>
                        <a:pt x="53" y="21"/>
                      </a:cubicBezTo>
                      <a:cubicBezTo>
                        <a:pt x="55" y="22"/>
                        <a:pt x="53" y="20"/>
                        <a:pt x="54" y="22"/>
                      </a:cubicBezTo>
                      <a:cubicBezTo>
                        <a:pt x="53" y="21"/>
                        <a:pt x="52" y="20"/>
                        <a:pt x="52" y="20"/>
                      </a:cubicBezTo>
                      <a:cubicBezTo>
                        <a:pt x="49" y="18"/>
                        <a:pt x="50" y="21"/>
                        <a:pt x="50" y="20"/>
                      </a:cubicBezTo>
                      <a:cubicBezTo>
                        <a:pt x="50" y="21"/>
                        <a:pt x="50" y="21"/>
                        <a:pt x="50" y="21"/>
                      </a:cubicBezTo>
                      <a:cubicBezTo>
                        <a:pt x="48" y="20"/>
                        <a:pt x="50" y="22"/>
                        <a:pt x="48" y="22"/>
                      </a:cubicBezTo>
                      <a:cubicBezTo>
                        <a:pt x="49" y="22"/>
                        <a:pt x="51" y="25"/>
                        <a:pt x="51" y="25"/>
                      </a:cubicBezTo>
                      <a:cubicBezTo>
                        <a:pt x="52" y="26"/>
                        <a:pt x="49" y="23"/>
                        <a:pt x="48" y="22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24"/>
                        <a:pt x="49" y="25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7" y="23"/>
                        <a:pt x="47" y="23"/>
                      </a:cubicBezTo>
                      <a:cubicBezTo>
                        <a:pt x="48" y="25"/>
                        <a:pt x="47" y="24"/>
                        <a:pt x="48" y="25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5" y="24"/>
                        <a:pt x="47" y="25"/>
                        <a:pt x="47" y="26"/>
                      </a:cubicBezTo>
                      <a:cubicBezTo>
                        <a:pt x="48" y="27"/>
                        <a:pt x="47" y="26"/>
                        <a:pt x="46" y="26"/>
                      </a:cubicBezTo>
                      <a:cubicBezTo>
                        <a:pt x="46" y="25"/>
                        <a:pt x="47" y="26"/>
                        <a:pt x="47" y="25"/>
                      </a:cubicBezTo>
                      <a:cubicBezTo>
                        <a:pt x="46" y="24"/>
                        <a:pt x="46" y="25"/>
                        <a:pt x="46" y="25"/>
                      </a:cubicBezTo>
                      <a:cubicBezTo>
                        <a:pt x="46" y="25"/>
                        <a:pt x="47" y="26"/>
                        <a:pt x="46" y="26"/>
                      </a:cubicBezTo>
                      <a:cubicBezTo>
                        <a:pt x="46" y="26"/>
                        <a:pt x="46" y="26"/>
                        <a:pt x="45" y="25"/>
                      </a:cubicBezTo>
                      <a:cubicBezTo>
                        <a:pt x="46" y="26"/>
                        <a:pt x="45" y="26"/>
                        <a:pt x="46" y="27"/>
                      </a:cubicBezTo>
                      <a:cubicBezTo>
                        <a:pt x="46" y="27"/>
                        <a:pt x="47" y="27"/>
                        <a:pt x="47" y="28"/>
                      </a:cubicBezTo>
                      <a:cubicBezTo>
                        <a:pt x="47" y="28"/>
                        <a:pt x="47" y="28"/>
                        <a:pt x="47" y="28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8"/>
                        <a:pt x="46" y="28"/>
                        <a:pt x="47" y="29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7" y="28"/>
                        <a:pt x="46" y="28"/>
                        <a:pt x="46" y="29"/>
                      </a:cubicBezTo>
                      <a:cubicBezTo>
                        <a:pt x="45" y="27"/>
                        <a:pt x="44" y="26"/>
                        <a:pt x="44" y="26"/>
                      </a:cubicBezTo>
                      <a:cubicBezTo>
                        <a:pt x="44" y="27"/>
                        <a:pt x="44" y="27"/>
                        <a:pt x="44" y="27"/>
                      </a:cubicBezTo>
                      <a:cubicBezTo>
                        <a:pt x="44" y="28"/>
                        <a:pt x="44" y="27"/>
                        <a:pt x="43" y="27"/>
                      </a:cubicBezTo>
                      <a:cubicBezTo>
                        <a:pt x="42" y="26"/>
                        <a:pt x="46" y="31"/>
                        <a:pt x="45" y="30"/>
                      </a:cubicBezTo>
                      <a:cubicBezTo>
                        <a:pt x="44" y="28"/>
                        <a:pt x="43" y="28"/>
                        <a:pt x="43" y="28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4" y="29"/>
                        <a:pt x="42" y="28"/>
                        <a:pt x="44" y="28"/>
                      </a:cubicBezTo>
                      <a:cubicBezTo>
                        <a:pt x="44" y="29"/>
                        <a:pt x="44" y="29"/>
                        <a:pt x="44" y="30"/>
                      </a:cubicBezTo>
                      <a:cubicBezTo>
                        <a:pt x="41" y="27"/>
                        <a:pt x="42" y="30"/>
                        <a:pt x="40" y="29"/>
                      </a:cubicBezTo>
                      <a:cubicBezTo>
                        <a:pt x="42" y="30"/>
                        <a:pt x="41" y="29"/>
                        <a:pt x="41" y="30"/>
                      </a:cubicBezTo>
                      <a:cubicBezTo>
                        <a:pt x="39" y="28"/>
                        <a:pt x="41" y="31"/>
                        <a:pt x="40" y="30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0" y="31"/>
                        <a:pt x="44" y="35"/>
                        <a:pt x="41" y="33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38" y="29"/>
                        <a:pt x="41" y="33"/>
                        <a:pt x="39" y="31"/>
                      </a:cubicBezTo>
                      <a:cubicBezTo>
                        <a:pt x="39" y="32"/>
                        <a:pt x="40" y="33"/>
                        <a:pt x="41" y="34"/>
                      </a:cubicBezTo>
                      <a:cubicBezTo>
                        <a:pt x="40" y="33"/>
                        <a:pt x="39" y="33"/>
                        <a:pt x="38" y="32"/>
                      </a:cubicBezTo>
                      <a:cubicBezTo>
                        <a:pt x="39" y="33"/>
                        <a:pt x="39" y="33"/>
                        <a:pt x="38" y="33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7" y="32"/>
                        <a:pt x="38" y="33"/>
                        <a:pt x="38" y="33"/>
                      </a:cubicBezTo>
                      <a:cubicBezTo>
                        <a:pt x="37" y="32"/>
                        <a:pt x="37" y="33"/>
                        <a:pt x="36" y="33"/>
                      </a:cubicBezTo>
                      <a:cubicBezTo>
                        <a:pt x="37" y="35"/>
                        <a:pt x="35" y="32"/>
                        <a:pt x="37" y="35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7" y="35"/>
                        <a:pt x="38" y="36"/>
                        <a:pt x="38" y="37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5" y="33"/>
                        <a:pt x="36" y="35"/>
                        <a:pt x="35" y="34"/>
                      </a:cubicBezTo>
                      <a:cubicBezTo>
                        <a:pt x="36" y="35"/>
                        <a:pt x="35" y="34"/>
                        <a:pt x="36" y="35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6" y="37"/>
                        <a:pt x="36" y="37"/>
                        <a:pt x="36" y="37"/>
                      </a:cubicBezTo>
                      <a:cubicBezTo>
                        <a:pt x="36" y="38"/>
                        <a:pt x="35" y="36"/>
                        <a:pt x="35" y="36"/>
                      </a:cubicBezTo>
                      <a:cubicBezTo>
                        <a:pt x="34" y="35"/>
                        <a:pt x="34" y="36"/>
                        <a:pt x="35" y="36"/>
                      </a:cubicBezTo>
                      <a:cubicBezTo>
                        <a:pt x="35" y="36"/>
                        <a:pt x="35" y="36"/>
                        <a:pt x="35" y="37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35" y="36"/>
                        <a:pt x="35" y="36"/>
                        <a:pt x="35" y="37"/>
                      </a:cubicBezTo>
                      <a:cubicBezTo>
                        <a:pt x="35" y="36"/>
                        <a:pt x="35" y="36"/>
                        <a:pt x="34" y="36"/>
                      </a:cubicBezTo>
                      <a:cubicBezTo>
                        <a:pt x="34" y="36"/>
                        <a:pt x="34" y="36"/>
                        <a:pt x="35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35"/>
                        <a:pt x="33" y="36"/>
                        <a:pt x="34" y="37"/>
                      </a:cubicBezTo>
                      <a:cubicBezTo>
                        <a:pt x="32" y="36"/>
                        <a:pt x="33" y="38"/>
                        <a:pt x="33" y="39"/>
                      </a:cubicBezTo>
                      <a:cubicBezTo>
                        <a:pt x="33" y="39"/>
                        <a:pt x="32" y="38"/>
                        <a:pt x="33" y="38"/>
                      </a:cubicBezTo>
                      <a:cubicBezTo>
                        <a:pt x="33" y="39"/>
                        <a:pt x="33" y="40"/>
                        <a:pt x="33" y="39"/>
                      </a:cubicBezTo>
                      <a:cubicBezTo>
                        <a:pt x="33" y="40"/>
                        <a:pt x="32" y="38"/>
                        <a:pt x="32" y="38"/>
                      </a:cubicBezTo>
                      <a:cubicBezTo>
                        <a:pt x="31" y="38"/>
                        <a:pt x="33" y="40"/>
                        <a:pt x="32" y="40"/>
                      </a:cubicBezTo>
                      <a:cubicBezTo>
                        <a:pt x="30" y="38"/>
                        <a:pt x="33" y="42"/>
                        <a:pt x="31" y="41"/>
                      </a:cubicBezTo>
                      <a:cubicBezTo>
                        <a:pt x="31" y="41"/>
                        <a:pt x="31" y="40"/>
                        <a:pt x="30" y="39"/>
                      </a:cubicBezTo>
                      <a:cubicBezTo>
                        <a:pt x="30" y="40"/>
                        <a:pt x="30" y="41"/>
                        <a:pt x="31" y="43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2"/>
                        <a:pt x="31" y="43"/>
                      </a:cubicBezTo>
                      <a:cubicBezTo>
                        <a:pt x="32" y="44"/>
                        <a:pt x="32" y="45"/>
                        <a:pt x="32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cubicBezTo>
                        <a:pt x="29" y="43"/>
                        <a:pt x="29" y="44"/>
                        <a:pt x="29" y="44"/>
                      </a:cubicBez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46"/>
                        <a:pt x="29" y="44"/>
                        <a:pt x="29" y="44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1" y="48"/>
                        <a:pt x="30" y="47"/>
                        <a:pt x="29" y="46"/>
                      </a:cubicBezTo>
                      <a:cubicBezTo>
                        <a:pt x="29" y="46"/>
                        <a:pt x="31" y="49"/>
                        <a:pt x="31" y="50"/>
                      </a:cubicBezTo>
                      <a:cubicBezTo>
                        <a:pt x="31" y="50"/>
                        <a:pt x="31" y="51"/>
                        <a:pt x="31" y="51"/>
                      </a:cubicBezTo>
                      <a:cubicBezTo>
                        <a:pt x="30" y="50"/>
                        <a:pt x="31" y="51"/>
                        <a:pt x="31" y="51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49"/>
                        <a:pt x="28" y="48"/>
                        <a:pt x="28" y="47"/>
                      </a:cubicBezTo>
                      <a:cubicBezTo>
                        <a:pt x="28" y="48"/>
                        <a:pt x="27" y="47"/>
                        <a:pt x="26" y="47"/>
                      </a:cubicBezTo>
                      <a:cubicBezTo>
                        <a:pt x="28" y="49"/>
                        <a:pt x="27" y="49"/>
                        <a:pt x="28" y="51"/>
                      </a:cubicBezTo>
                      <a:cubicBezTo>
                        <a:pt x="28" y="51"/>
                        <a:pt x="27" y="49"/>
                        <a:pt x="26" y="49"/>
                      </a:cubicBezTo>
                      <a:cubicBezTo>
                        <a:pt x="27" y="50"/>
                        <a:pt x="26" y="50"/>
                        <a:pt x="25" y="50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5" y="51"/>
                        <a:pt x="24" y="51"/>
                        <a:pt x="25" y="53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1"/>
                        <a:pt x="27" y="54"/>
                        <a:pt x="25" y="53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3"/>
                        <a:pt x="23" y="52"/>
                        <a:pt x="24" y="54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4" y="53"/>
                        <a:pt x="23" y="53"/>
                        <a:pt x="24" y="55"/>
                      </a:cubicBezTo>
                      <a:cubicBezTo>
                        <a:pt x="23" y="53"/>
                        <a:pt x="23" y="53"/>
                        <a:pt x="23" y="53"/>
                      </a:cubicBezTo>
                      <a:cubicBezTo>
                        <a:pt x="22" y="52"/>
                        <a:pt x="24" y="55"/>
                        <a:pt x="23" y="55"/>
                      </a:cubicBezTo>
                      <a:cubicBezTo>
                        <a:pt x="23" y="55"/>
                        <a:pt x="22" y="54"/>
                        <a:pt x="22" y="54"/>
                      </a:cubicBezTo>
                      <a:cubicBezTo>
                        <a:pt x="23" y="55"/>
                        <a:pt x="22" y="55"/>
                        <a:pt x="23" y="55"/>
                      </a:cubicBezTo>
                      <a:cubicBezTo>
                        <a:pt x="21" y="54"/>
                        <a:pt x="21" y="54"/>
                        <a:pt x="21" y="54"/>
                      </a:cubicBezTo>
                      <a:cubicBezTo>
                        <a:pt x="20" y="55"/>
                        <a:pt x="18" y="56"/>
                        <a:pt x="18" y="59"/>
                      </a:cubicBezTo>
                      <a:cubicBezTo>
                        <a:pt x="16" y="57"/>
                        <a:pt x="17" y="57"/>
                        <a:pt x="16" y="56"/>
                      </a:cubicBezTo>
                      <a:cubicBezTo>
                        <a:pt x="18" y="58"/>
                        <a:pt x="16" y="57"/>
                        <a:pt x="16" y="58"/>
                      </a:cubicBezTo>
                      <a:cubicBezTo>
                        <a:pt x="16" y="57"/>
                        <a:pt x="16" y="57"/>
                        <a:pt x="16" y="57"/>
                      </a:cubicBezTo>
                      <a:cubicBezTo>
                        <a:pt x="16" y="58"/>
                        <a:pt x="15" y="57"/>
                        <a:pt x="16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7" y="59"/>
                        <a:pt x="14" y="56"/>
                        <a:pt x="15" y="59"/>
                      </a:cubicBezTo>
                      <a:cubicBezTo>
                        <a:pt x="14" y="57"/>
                        <a:pt x="14" y="57"/>
                        <a:pt x="14" y="57"/>
                      </a:cubicBezTo>
                      <a:cubicBezTo>
                        <a:pt x="16" y="60"/>
                        <a:pt x="13" y="57"/>
                        <a:pt x="15" y="59"/>
                      </a:cubicBezTo>
                      <a:cubicBezTo>
                        <a:pt x="14" y="59"/>
                        <a:pt x="14" y="59"/>
                        <a:pt x="14" y="59"/>
                      </a:cubicBezTo>
                      <a:cubicBezTo>
                        <a:pt x="13" y="58"/>
                        <a:pt x="15" y="61"/>
                        <a:pt x="14" y="60"/>
                      </a:cubicBezTo>
                      <a:cubicBezTo>
                        <a:pt x="14" y="60"/>
                        <a:pt x="14" y="61"/>
                        <a:pt x="15" y="63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3" y="62"/>
                        <a:pt x="12" y="63"/>
                        <a:pt x="13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3" y="67"/>
                        <a:pt x="9" y="64"/>
                        <a:pt x="12" y="67"/>
                      </a:cubicBezTo>
                      <a:cubicBezTo>
                        <a:pt x="13" y="69"/>
                        <a:pt x="13" y="69"/>
                        <a:pt x="13" y="69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8"/>
                        <a:pt x="10" y="68"/>
                        <a:pt x="11" y="69"/>
                      </a:cubicBezTo>
                      <a:cubicBezTo>
                        <a:pt x="10" y="68"/>
                        <a:pt x="10" y="68"/>
                        <a:pt x="10" y="68"/>
                      </a:cubicBezTo>
                      <a:cubicBezTo>
                        <a:pt x="10" y="68"/>
                        <a:pt x="11" y="70"/>
                        <a:pt x="11" y="70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7" y="68"/>
                        <a:pt x="4" y="67"/>
                        <a:pt x="5" y="71"/>
                      </a:cubicBezTo>
                      <a:cubicBezTo>
                        <a:pt x="5" y="72"/>
                        <a:pt x="3" y="70"/>
                        <a:pt x="3" y="70"/>
                      </a:cubicBezTo>
                      <a:cubicBezTo>
                        <a:pt x="5" y="73"/>
                        <a:pt x="0" y="70"/>
                        <a:pt x="2" y="75"/>
                      </a:cubicBezTo>
                      <a:cubicBezTo>
                        <a:pt x="2" y="77"/>
                        <a:pt x="6" y="82"/>
                        <a:pt x="6" y="82"/>
                      </a:cubicBezTo>
                      <a:cubicBezTo>
                        <a:pt x="7" y="78"/>
                        <a:pt x="10" y="79"/>
                        <a:pt x="14" y="80"/>
                      </a:cubicBezTo>
                      <a:cubicBezTo>
                        <a:pt x="14" y="79"/>
                        <a:pt x="14" y="77"/>
                        <a:pt x="15" y="78"/>
                      </a:cubicBezTo>
                      <a:cubicBezTo>
                        <a:pt x="18" y="75"/>
                        <a:pt x="23" y="77"/>
                        <a:pt x="24" y="73"/>
                      </a:cubicBezTo>
                      <a:cubicBezTo>
                        <a:pt x="23" y="73"/>
                        <a:pt x="23" y="72"/>
                        <a:pt x="23" y="71"/>
                      </a:cubicBezTo>
                      <a:cubicBezTo>
                        <a:pt x="23" y="72"/>
                        <a:pt x="23" y="72"/>
                        <a:pt x="23" y="72"/>
                      </a:cubicBezTo>
                      <a:cubicBezTo>
                        <a:pt x="22" y="71"/>
                        <a:pt x="22" y="71"/>
                        <a:pt x="22" y="71"/>
                      </a:cubicBezTo>
                      <a:cubicBezTo>
                        <a:pt x="23" y="70"/>
                        <a:pt x="24" y="72"/>
                        <a:pt x="24" y="72"/>
                      </a:cubicBezTo>
                      <a:cubicBezTo>
                        <a:pt x="25" y="71"/>
                        <a:pt x="25" y="70"/>
                        <a:pt x="26" y="70"/>
                      </a:cubicBezTo>
                      <a:cubicBezTo>
                        <a:pt x="25" y="68"/>
                        <a:pt x="27" y="69"/>
                        <a:pt x="25" y="67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26" y="67"/>
                        <a:pt x="26" y="67"/>
                        <a:pt x="28" y="68"/>
                      </a:cubicBezTo>
                      <a:cubicBezTo>
                        <a:pt x="32" y="68"/>
                        <a:pt x="33" y="64"/>
                        <a:pt x="36" y="63"/>
                      </a:cubicBezTo>
                      <a:cubicBezTo>
                        <a:pt x="39" y="60"/>
                        <a:pt x="40" y="57"/>
                        <a:pt x="43" y="54"/>
                      </a:cubicBezTo>
                      <a:cubicBezTo>
                        <a:pt x="41" y="51"/>
                        <a:pt x="42" y="52"/>
                        <a:pt x="41" y="49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1" y="48"/>
                        <a:pt x="42" y="49"/>
                        <a:pt x="44" y="50"/>
                      </a:cubicBezTo>
                      <a:cubicBezTo>
                        <a:pt x="43" y="49"/>
                        <a:pt x="44" y="50"/>
                        <a:pt x="42" y="48"/>
                      </a:cubicBezTo>
                      <a:cubicBezTo>
                        <a:pt x="41" y="47"/>
                        <a:pt x="44" y="50"/>
                        <a:pt x="44" y="49"/>
                      </a:cubicBezTo>
                      <a:cubicBezTo>
                        <a:pt x="45" y="50"/>
                        <a:pt x="43" y="48"/>
                        <a:pt x="44" y="49"/>
                      </a:cubicBezTo>
                      <a:cubicBezTo>
                        <a:pt x="43" y="46"/>
                        <a:pt x="44" y="50"/>
                        <a:pt x="47" y="50"/>
                      </a:cubicBezTo>
                      <a:cubicBezTo>
                        <a:pt x="47" y="49"/>
                        <a:pt x="47" y="46"/>
                        <a:pt x="49" y="46"/>
                      </a:cubicBezTo>
                      <a:cubicBezTo>
                        <a:pt x="49" y="46"/>
                        <a:pt x="48" y="45"/>
                        <a:pt x="48" y="45"/>
                      </a:cubicBezTo>
                      <a:cubicBezTo>
                        <a:pt x="50" y="47"/>
                        <a:pt x="48" y="44"/>
                        <a:pt x="49" y="45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0" y="45"/>
                        <a:pt x="52" y="45"/>
                      </a:cubicBezTo>
                      <a:cubicBezTo>
                        <a:pt x="51" y="44"/>
                        <a:pt x="54" y="45"/>
                        <a:pt x="53" y="44"/>
                      </a:cubicBezTo>
                      <a:cubicBezTo>
                        <a:pt x="54" y="45"/>
                        <a:pt x="54" y="44"/>
                        <a:pt x="54" y="45"/>
                      </a:cubicBezTo>
                      <a:cubicBezTo>
                        <a:pt x="52" y="42"/>
                        <a:pt x="56" y="45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2"/>
                        <a:pt x="58" y="42"/>
                        <a:pt x="58" y="39"/>
                      </a:cubicBezTo>
                      <a:cubicBezTo>
                        <a:pt x="59" y="38"/>
                        <a:pt x="62" y="40"/>
                        <a:pt x="62" y="38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6"/>
                        <a:pt x="62" y="37"/>
                        <a:pt x="62" y="38"/>
                      </a:cubicBezTo>
                      <a:cubicBezTo>
                        <a:pt x="61" y="36"/>
                        <a:pt x="63" y="37"/>
                        <a:pt x="64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6"/>
                        <a:pt x="63" y="33"/>
                        <a:pt x="66" y="34"/>
                      </a:cubicBezTo>
                      <a:cubicBezTo>
                        <a:pt x="63" y="32"/>
                        <a:pt x="65" y="33"/>
                        <a:pt x="64" y="32"/>
                      </a:cubicBezTo>
                      <a:cubicBezTo>
                        <a:pt x="64" y="32"/>
                        <a:pt x="65" y="33"/>
                        <a:pt x="65" y="33"/>
                      </a:cubicBezTo>
                      <a:cubicBezTo>
                        <a:pt x="66" y="33"/>
                        <a:pt x="66" y="32"/>
                        <a:pt x="67" y="33"/>
                      </a:cubicBezTo>
                      <a:cubicBezTo>
                        <a:pt x="67" y="32"/>
                        <a:pt x="66" y="31"/>
                        <a:pt x="66" y="31"/>
                      </a:cubicBezTo>
                      <a:cubicBezTo>
                        <a:pt x="68" y="33"/>
                        <a:pt x="67" y="31"/>
                        <a:pt x="68" y="31"/>
                      </a:cubicBezTo>
                      <a:cubicBezTo>
                        <a:pt x="66" y="29"/>
                        <a:pt x="66" y="28"/>
                        <a:pt x="66" y="28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8" y="29"/>
                        <a:pt x="71" y="30"/>
                        <a:pt x="70" y="27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1" y="25"/>
                        <a:pt x="73" y="26"/>
                        <a:pt x="72" y="23"/>
                      </a:cubicBezTo>
                      <a:cubicBezTo>
                        <a:pt x="73" y="23"/>
                        <a:pt x="73" y="24"/>
                        <a:pt x="74" y="23"/>
                      </a:cubicBezTo>
                      <a:cubicBezTo>
                        <a:pt x="73" y="22"/>
                        <a:pt x="73" y="22"/>
                        <a:pt x="72" y="20"/>
                      </a:cubicBezTo>
                      <a:cubicBezTo>
                        <a:pt x="72" y="20"/>
                        <a:pt x="73" y="21"/>
                        <a:pt x="74" y="21"/>
                      </a:cubicBezTo>
                      <a:cubicBezTo>
                        <a:pt x="74" y="21"/>
                        <a:pt x="76" y="23"/>
                        <a:pt x="75" y="20"/>
                      </a:cubicBezTo>
                      <a:cubicBezTo>
                        <a:pt x="76" y="21"/>
                        <a:pt x="76" y="21"/>
                        <a:pt x="76" y="21"/>
                      </a:cubicBezTo>
                      <a:cubicBezTo>
                        <a:pt x="76" y="20"/>
                        <a:pt x="75" y="18"/>
                        <a:pt x="76" y="19"/>
                      </a:cubicBezTo>
                      <a:cubicBezTo>
                        <a:pt x="76" y="18"/>
                        <a:pt x="76" y="17"/>
                        <a:pt x="75" y="16"/>
                      </a:cubicBezTo>
                      <a:cubicBezTo>
                        <a:pt x="75" y="16"/>
                        <a:pt x="76" y="18"/>
                        <a:pt x="76" y="17"/>
                      </a:cubicBezTo>
                      <a:cubicBezTo>
                        <a:pt x="77" y="19"/>
                        <a:pt x="77" y="19"/>
                        <a:pt x="77" y="19"/>
                      </a:cubicBezTo>
                      <a:cubicBezTo>
                        <a:pt x="78" y="18"/>
                        <a:pt x="78" y="17"/>
                        <a:pt x="79" y="15"/>
                      </a:cubicBezTo>
                      <a:cubicBezTo>
                        <a:pt x="80" y="17"/>
                        <a:pt x="80" y="15"/>
                        <a:pt x="81" y="15"/>
                      </a:cubicBezTo>
                      <a:cubicBezTo>
                        <a:pt x="81" y="14"/>
                        <a:pt x="82" y="15"/>
                        <a:pt x="81" y="13"/>
                      </a:cubicBezTo>
                      <a:cubicBezTo>
                        <a:pt x="82" y="14"/>
                        <a:pt x="82" y="14"/>
                        <a:pt x="82" y="14"/>
                      </a:cubicBezTo>
                      <a:cubicBezTo>
                        <a:pt x="82" y="14"/>
                        <a:pt x="83" y="13"/>
                        <a:pt x="84" y="14"/>
                      </a:cubicBezTo>
                      <a:cubicBezTo>
                        <a:pt x="84" y="14"/>
                        <a:pt x="83" y="12"/>
                        <a:pt x="83" y="11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84" y="11"/>
                        <a:pt x="83" y="10"/>
                        <a:pt x="82" y="8"/>
                      </a:cubicBezTo>
                      <a:cubicBezTo>
                        <a:pt x="83" y="9"/>
                        <a:pt x="82" y="8"/>
                        <a:pt x="83" y="9"/>
                      </a:cubicBezTo>
                      <a:cubicBezTo>
                        <a:pt x="83" y="10"/>
                        <a:pt x="84" y="11"/>
                        <a:pt x="84" y="13"/>
                      </a:cubicBezTo>
                      <a:cubicBezTo>
                        <a:pt x="85" y="13"/>
                        <a:pt x="84" y="10"/>
                        <a:pt x="85" y="11"/>
                      </a:cubicBezTo>
                      <a:cubicBezTo>
                        <a:pt x="86" y="12"/>
                        <a:pt x="86" y="11"/>
                        <a:pt x="85" y="9"/>
                      </a:cubicBezTo>
                      <a:cubicBezTo>
                        <a:pt x="85" y="10"/>
                        <a:pt x="85" y="10"/>
                        <a:pt x="86" y="11"/>
                      </a:cubicBezTo>
                      <a:cubicBezTo>
                        <a:pt x="86" y="11"/>
                        <a:pt x="86" y="11"/>
                        <a:pt x="86" y="10"/>
                      </a:cubicBezTo>
                      <a:cubicBezTo>
                        <a:pt x="86" y="10"/>
                        <a:pt x="85" y="10"/>
                        <a:pt x="85" y="10"/>
                      </a:cubicBezTo>
                      <a:cubicBezTo>
                        <a:pt x="85" y="9"/>
                        <a:pt x="85" y="8"/>
                        <a:pt x="84" y="7"/>
                      </a:cubicBezTo>
                      <a:cubicBezTo>
                        <a:pt x="84" y="7"/>
                        <a:pt x="84" y="7"/>
                        <a:pt x="84" y="7"/>
                      </a:cubicBezTo>
                      <a:cubicBezTo>
                        <a:pt x="83" y="6"/>
                        <a:pt x="84" y="5"/>
                        <a:pt x="8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6" name="Freeform 37"/>
                <p:cNvSpPr/>
                <p:nvPr/>
              </p:nvSpPr>
              <p:spPr bwMode="auto">
                <a:xfrm>
                  <a:off x="6329" y="2470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7" name="Freeform 38"/>
                <p:cNvSpPr/>
                <p:nvPr/>
              </p:nvSpPr>
              <p:spPr bwMode="auto">
                <a:xfrm>
                  <a:off x="6049" y="22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8" name="Freeform 39"/>
                <p:cNvSpPr/>
                <p:nvPr/>
              </p:nvSpPr>
              <p:spPr bwMode="auto">
                <a:xfrm>
                  <a:off x="6412" y="2850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79" name="Freeform 40"/>
                <p:cNvSpPr/>
                <p:nvPr/>
              </p:nvSpPr>
              <p:spPr bwMode="auto">
                <a:xfrm>
                  <a:off x="6045" y="2259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0" name="Freeform 41"/>
                <p:cNvSpPr/>
                <p:nvPr/>
              </p:nvSpPr>
              <p:spPr bwMode="auto">
                <a:xfrm>
                  <a:off x="6441" y="30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1" name="Freeform 42"/>
                <p:cNvSpPr/>
                <p:nvPr/>
              </p:nvSpPr>
              <p:spPr bwMode="auto">
                <a:xfrm>
                  <a:off x="6040" y="2340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2" name="Freeform 43"/>
                <p:cNvSpPr/>
                <p:nvPr/>
              </p:nvSpPr>
              <p:spPr bwMode="auto">
                <a:xfrm>
                  <a:off x="6543" y="2821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3" name="Freeform 44"/>
                <p:cNvSpPr/>
                <p:nvPr/>
              </p:nvSpPr>
              <p:spPr bwMode="auto">
                <a:xfrm>
                  <a:off x="6524" y="304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4" name="Freeform 45"/>
                <p:cNvSpPr/>
                <p:nvPr/>
              </p:nvSpPr>
              <p:spPr bwMode="auto">
                <a:xfrm>
                  <a:off x="6554" y="2821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5" name="Freeform 46"/>
                <p:cNvSpPr/>
                <p:nvPr/>
              </p:nvSpPr>
              <p:spPr bwMode="auto">
                <a:xfrm>
                  <a:off x="6469" y="29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6" name="Freeform 47"/>
                <p:cNvSpPr/>
                <p:nvPr/>
              </p:nvSpPr>
              <p:spPr bwMode="auto">
                <a:xfrm>
                  <a:off x="6554" y="28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7" name="Freeform 48"/>
                <p:cNvSpPr/>
                <p:nvPr/>
              </p:nvSpPr>
              <p:spPr bwMode="auto">
                <a:xfrm>
                  <a:off x="6424" y="30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8" name="Freeform 49"/>
                <p:cNvSpPr/>
                <p:nvPr/>
              </p:nvSpPr>
              <p:spPr bwMode="auto">
                <a:xfrm>
                  <a:off x="6443" y="2473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89" name="Freeform 50"/>
                <p:cNvSpPr/>
                <p:nvPr/>
              </p:nvSpPr>
              <p:spPr bwMode="auto">
                <a:xfrm>
                  <a:off x="6045" y="226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0" name="Freeform 51"/>
                <p:cNvSpPr/>
                <p:nvPr/>
              </p:nvSpPr>
              <p:spPr bwMode="auto">
                <a:xfrm>
                  <a:off x="7192" y="2542"/>
                  <a:ext cx="3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1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1" y="0"/>
                        <a:pt x="0" y="1"/>
                      </a:cubicBezTo>
                      <a:cubicBezTo>
                        <a:pt x="1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1" name="Freeform 52"/>
                <p:cNvSpPr/>
                <p:nvPr/>
              </p:nvSpPr>
              <p:spPr bwMode="auto">
                <a:xfrm>
                  <a:off x="7159" y="2527"/>
                  <a:ext cx="3" cy="3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0 h 3"/>
                    <a:gd name="T4" fmla="*/ 0 w 3"/>
                    <a:gd name="T5" fmla="*/ 3 h 3"/>
                    <a:gd name="T6" fmla="*/ 3 w 3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2" name="Freeform 53"/>
                <p:cNvSpPr/>
                <p:nvPr/>
              </p:nvSpPr>
              <p:spPr bwMode="auto">
                <a:xfrm>
                  <a:off x="7140" y="2473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3" name="Freeform 54"/>
                <p:cNvSpPr/>
                <p:nvPr/>
              </p:nvSpPr>
              <p:spPr bwMode="auto">
                <a:xfrm>
                  <a:off x="7067" y="2494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4" name="Freeform 55"/>
                <p:cNvSpPr/>
                <p:nvPr/>
              </p:nvSpPr>
              <p:spPr bwMode="auto">
                <a:xfrm>
                  <a:off x="7062" y="2480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1 w 2"/>
                    <a:gd name="T5" fmla="*/ 0 h 1"/>
                    <a:gd name="T6" fmla="*/ 1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2" y="0"/>
                        <a:pt x="1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5" name="Freeform 56"/>
                <p:cNvSpPr/>
                <p:nvPr/>
              </p:nvSpPr>
              <p:spPr bwMode="auto">
                <a:xfrm>
                  <a:off x="7064" y="2485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6" name="Freeform 57"/>
                <p:cNvSpPr/>
                <p:nvPr/>
              </p:nvSpPr>
              <p:spPr bwMode="auto">
                <a:xfrm>
                  <a:off x="7199" y="25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7" name="Freeform 58"/>
                <p:cNvSpPr/>
                <p:nvPr/>
              </p:nvSpPr>
              <p:spPr bwMode="auto">
                <a:xfrm>
                  <a:off x="6192" y="2051"/>
                  <a:ext cx="30" cy="2"/>
                </a:xfrm>
                <a:custGeom>
                  <a:avLst/>
                  <a:gdLst>
                    <a:gd name="T0" fmla="*/ 4 w 13"/>
                    <a:gd name="T1" fmla="*/ 1 h 1"/>
                    <a:gd name="T2" fmla="*/ 6 w 13"/>
                    <a:gd name="T3" fmla="*/ 1 h 1"/>
                    <a:gd name="T4" fmla="*/ 6 w 13"/>
                    <a:gd name="T5" fmla="*/ 1 h 1"/>
                    <a:gd name="T6" fmla="*/ 6 w 13"/>
                    <a:gd name="T7" fmla="*/ 1 h 1"/>
                    <a:gd name="T8" fmla="*/ 6 w 13"/>
                    <a:gd name="T9" fmla="*/ 1 h 1"/>
                    <a:gd name="T10" fmla="*/ 6 w 13"/>
                    <a:gd name="T11" fmla="*/ 1 h 1"/>
                    <a:gd name="T12" fmla="*/ 6 w 13"/>
                    <a:gd name="T13" fmla="*/ 1 h 1"/>
                    <a:gd name="T14" fmla="*/ 6 w 13"/>
                    <a:gd name="T15" fmla="*/ 1 h 1"/>
                    <a:gd name="T16" fmla="*/ 4 w 13"/>
                    <a:gd name="T17" fmla="*/ 1 h 1"/>
                    <a:gd name="T18" fmla="*/ 4 w 13"/>
                    <a:gd name="T1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">
                      <a:moveTo>
                        <a:pt x="4" y="1"/>
                      </a:move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0" y="0"/>
                        <a:pt x="13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8" name="Freeform 59"/>
                <p:cNvSpPr/>
                <p:nvPr/>
              </p:nvSpPr>
              <p:spPr bwMode="auto">
                <a:xfrm>
                  <a:off x="7190" y="2542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99" name="Freeform 60"/>
                <p:cNvSpPr/>
                <p:nvPr/>
              </p:nvSpPr>
              <p:spPr bwMode="auto">
                <a:xfrm>
                  <a:off x="7062" y="2480"/>
                  <a:ext cx="5" cy="9"/>
                </a:xfrm>
                <a:custGeom>
                  <a:avLst/>
                  <a:gdLst>
                    <a:gd name="T0" fmla="*/ 2 w 2"/>
                    <a:gd name="T1" fmla="*/ 1 h 4"/>
                    <a:gd name="T2" fmla="*/ 2 w 2"/>
                    <a:gd name="T3" fmla="*/ 0 h 4"/>
                    <a:gd name="T4" fmla="*/ 1 w 2"/>
                    <a:gd name="T5" fmla="*/ 2 h 4"/>
                    <a:gd name="T6" fmla="*/ 1 w 2"/>
                    <a:gd name="T7" fmla="*/ 2 h 4"/>
                    <a:gd name="T8" fmla="*/ 0 w 2"/>
                    <a:gd name="T9" fmla="*/ 4 h 4"/>
                    <a:gd name="T10" fmla="*/ 2 w 2"/>
                    <a:gd name="T1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3"/>
                        <a:pt x="1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1" y="3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0" name="Freeform 61"/>
                <p:cNvSpPr/>
                <p:nvPr/>
              </p:nvSpPr>
              <p:spPr bwMode="auto">
                <a:xfrm>
                  <a:off x="7216" y="2537"/>
                  <a:ext cx="2" cy="2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2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1" name="Freeform 62"/>
                <p:cNvSpPr/>
                <p:nvPr/>
              </p:nvSpPr>
              <p:spPr bwMode="auto">
                <a:xfrm>
                  <a:off x="7199" y="2534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2" name="Freeform 63"/>
                <p:cNvSpPr/>
                <p:nvPr/>
              </p:nvSpPr>
              <p:spPr bwMode="auto">
                <a:xfrm>
                  <a:off x="7074" y="2499"/>
                  <a:ext cx="5" cy="5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3" name="Freeform 64"/>
                <p:cNvSpPr/>
                <p:nvPr/>
              </p:nvSpPr>
              <p:spPr bwMode="auto">
                <a:xfrm>
                  <a:off x="7062" y="2485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4" name="Freeform 65"/>
                <p:cNvSpPr/>
                <p:nvPr/>
              </p:nvSpPr>
              <p:spPr bwMode="auto">
                <a:xfrm>
                  <a:off x="5890" y="2063"/>
                  <a:ext cx="3" cy="7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3 h 3"/>
                    <a:gd name="T4" fmla="*/ 1 w 1"/>
                    <a:gd name="T5" fmla="*/ 0 h 3"/>
                    <a:gd name="T6" fmla="*/ 0 w 1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5" name="Freeform 66"/>
                <p:cNvSpPr/>
                <p:nvPr/>
              </p:nvSpPr>
              <p:spPr bwMode="auto">
                <a:xfrm>
                  <a:off x="6151" y="2587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6" name="Freeform 67"/>
                <p:cNvSpPr/>
                <p:nvPr/>
              </p:nvSpPr>
              <p:spPr bwMode="auto">
                <a:xfrm>
                  <a:off x="6049" y="2252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7" name="Freeform 68"/>
                <p:cNvSpPr/>
                <p:nvPr/>
              </p:nvSpPr>
              <p:spPr bwMode="auto">
                <a:xfrm>
                  <a:off x="6704" y="1688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8" name="Freeform 69"/>
                <p:cNvSpPr/>
                <p:nvPr/>
              </p:nvSpPr>
              <p:spPr bwMode="auto">
                <a:xfrm>
                  <a:off x="6047" y="2252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09" name="Freeform 70"/>
                <p:cNvSpPr/>
                <p:nvPr/>
              </p:nvSpPr>
              <p:spPr bwMode="auto">
                <a:xfrm>
                  <a:off x="6049" y="2252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0" name="Freeform 71"/>
                <p:cNvSpPr/>
                <p:nvPr/>
              </p:nvSpPr>
              <p:spPr bwMode="auto">
                <a:xfrm>
                  <a:off x="6303" y="1646"/>
                  <a:ext cx="5" cy="2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0 h 1"/>
                    <a:gd name="T6" fmla="*/ 0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1" name="Freeform 72"/>
                <p:cNvSpPr/>
                <p:nvPr/>
              </p:nvSpPr>
              <p:spPr bwMode="auto">
                <a:xfrm>
                  <a:off x="5990" y="2264"/>
                  <a:ext cx="19" cy="17"/>
                </a:xfrm>
                <a:custGeom>
                  <a:avLst/>
                  <a:gdLst>
                    <a:gd name="T0" fmla="*/ 2 w 8"/>
                    <a:gd name="T1" fmla="*/ 5 h 7"/>
                    <a:gd name="T2" fmla="*/ 4 w 8"/>
                    <a:gd name="T3" fmla="*/ 2 h 7"/>
                    <a:gd name="T4" fmla="*/ 2 w 8"/>
                    <a:gd name="T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7">
                      <a:moveTo>
                        <a:pt x="2" y="5"/>
                      </a:moveTo>
                      <a:cubicBezTo>
                        <a:pt x="8" y="0"/>
                        <a:pt x="0" y="7"/>
                        <a:pt x="4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2" name="Freeform 73"/>
                <p:cNvSpPr/>
                <p:nvPr/>
              </p:nvSpPr>
              <p:spPr bwMode="auto">
                <a:xfrm>
                  <a:off x="7062" y="2447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0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3" name="Freeform 74"/>
                <p:cNvSpPr/>
                <p:nvPr/>
              </p:nvSpPr>
              <p:spPr bwMode="auto">
                <a:xfrm>
                  <a:off x="7062" y="2447"/>
                  <a:ext cx="2" cy="7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1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4" name="Freeform 75"/>
                <p:cNvSpPr/>
                <p:nvPr/>
              </p:nvSpPr>
              <p:spPr bwMode="auto">
                <a:xfrm>
                  <a:off x="6540" y="164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5" name="Freeform 76"/>
                <p:cNvSpPr/>
                <p:nvPr/>
              </p:nvSpPr>
              <p:spPr bwMode="auto">
                <a:xfrm>
                  <a:off x="5874" y="1603"/>
                  <a:ext cx="1188" cy="1363"/>
                </a:xfrm>
                <a:custGeom>
                  <a:avLst/>
                  <a:gdLst>
                    <a:gd name="T0" fmla="*/ 307 w 501"/>
                    <a:gd name="T1" fmla="*/ 7 h 575"/>
                    <a:gd name="T2" fmla="*/ 204 w 501"/>
                    <a:gd name="T3" fmla="*/ 13 h 575"/>
                    <a:gd name="T4" fmla="*/ 130 w 501"/>
                    <a:gd name="T5" fmla="*/ 42 h 575"/>
                    <a:gd name="T6" fmla="*/ 23 w 501"/>
                    <a:gd name="T7" fmla="*/ 152 h 575"/>
                    <a:gd name="T8" fmla="*/ 0 w 501"/>
                    <a:gd name="T9" fmla="*/ 247 h 575"/>
                    <a:gd name="T10" fmla="*/ 50 w 501"/>
                    <a:gd name="T11" fmla="*/ 385 h 575"/>
                    <a:gd name="T12" fmla="*/ 111 w 501"/>
                    <a:gd name="T13" fmla="*/ 430 h 575"/>
                    <a:gd name="T14" fmla="*/ 184 w 501"/>
                    <a:gd name="T15" fmla="*/ 490 h 575"/>
                    <a:gd name="T16" fmla="*/ 202 w 501"/>
                    <a:gd name="T17" fmla="*/ 528 h 575"/>
                    <a:gd name="T18" fmla="*/ 213 w 501"/>
                    <a:gd name="T19" fmla="*/ 562 h 575"/>
                    <a:gd name="T20" fmla="*/ 214 w 501"/>
                    <a:gd name="T21" fmla="*/ 567 h 575"/>
                    <a:gd name="T22" fmla="*/ 211 w 501"/>
                    <a:gd name="T23" fmla="*/ 536 h 575"/>
                    <a:gd name="T24" fmla="*/ 199 w 501"/>
                    <a:gd name="T25" fmla="*/ 494 h 575"/>
                    <a:gd name="T26" fmla="*/ 165 w 501"/>
                    <a:gd name="T27" fmla="*/ 454 h 575"/>
                    <a:gd name="T28" fmla="*/ 164 w 501"/>
                    <a:gd name="T29" fmla="*/ 451 h 575"/>
                    <a:gd name="T30" fmla="*/ 135 w 501"/>
                    <a:gd name="T31" fmla="*/ 430 h 575"/>
                    <a:gd name="T32" fmla="*/ 134 w 501"/>
                    <a:gd name="T33" fmla="*/ 428 h 575"/>
                    <a:gd name="T34" fmla="*/ 125 w 501"/>
                    <a:gd name="T35" fmla="*/ 419 h 575"/>
                    <a:gd name="T36" fmla="*/ 97 w 501"/>
                    <a:gd name="T37" fmla="*/ 407 h 575"/>
                    <a:gd name="T38" fmla="*/ 85 w 501"/>
                    <a:gd name="T39" fmla="*/ 394 h 575"/>
                    <a:gd name="T40" fmla="*/ 77 w 501"/>
                    <a:gd name="T41" fmla="*/ 384 h 575"/>
                    <a:gd name="T42" fmla="*/ 63 w 501"/>
                    <a:gd name="T43" fmla="*/ 368 h 575"/>
                    <a:gd name="T44" fmla="*/ 49 w 501"/>
                    <a:gd name="T45" fmla="*/ 353 h 575"/>
                    <a:gd name="T46" fmla="*/ 40 w 501"/>
                    <a:gd name="T47" fmla="*/ 338 h 575"/>
                    <a:gd name="T48" fmla="*/ 25 w 501"/>
                    <a:gd name="T49" fmla="*/ 323 h 575"/>
                    <a:gd name="T50" fmla="*/ 29 w 501"/>
                    <a:gd name="T51" fmla="*/ 315 h 575"/>
                    <a:gd name="T52" fmla="*/ 21 w 501"/>
                    <a:gd name="T53" fmla="*/ 247 h 575"/>
                    <a:gd name="T54" fmla="*/ 23 w 501"/>
                    <a:gd name="T55" fmla="*/ 221 h 575"/>
                    <a:gd name="T56" fmla="*/ 26 w 501"/>
                    <a:gd name="T57" fmla="*/ 191 h 575"/>
                    <a:gd name="T58" fmla="*/ 56 w 501"/>
                    <a:gd name="T59" fmla="*/ 133 h 575"/>
                    <a:gd name="T60" fmla="*/ 74 w 501"/>
                    <a:gd name="T61" fmla="*/ 107 h 575"/>
                    <a:gd name="T62" fmla="*/ 84 w 501"/>
                    <a:gd name="T63" fmla="*/ 99 h 575"/>
                    <a:gd name="T64" fmla="*/ 90 w 501"/>
                    <a:gd name="T65" fmla="*/ 91 h 575"/>
                    <a:gd name="T66" fmla="*/ 110 w 501"/>
                    <a:gd name="T67" fmla="*/ 80 h 575"/>
                    <a:gd name="T68" fmla="*/ 129 w 501"/>
                    <a:gd name="T69" fmla="*/ 65 h 575"/>
                    <a:gd name="T70" fmla="*/ 182 w 501"/>
                    <a:gd name="T71" fmla="*/ 36 h 575"/>
                    <a:gd name="T72" fmla="*/ 211 w 501"/>
                    <a:gd name="T73" fmla="*/ 29 h 575"/>
                    <a:gd name="T74" fmla="*/ 253 w 501"/>
                    <a:gd name="T75" fmla="*/ 19 h 575"/>
                    <a:gd name="T76" fmla="*/ 281 w 501"/>
                    <a:gd name="T77" fmla="*/ 19 h 575"/>
                    <a:gd name="T78" fmla="*/ 284 w 501"/>
                    <a:gd name="T79" fmla="*/ 19 h 575"/>
                    <a:gd name="T80" fmla="*/ 320 w 501"/>
                    <a:gd name="T81" fmla="*/ 24 h 575"/>
                    <a:gd name="T82" fmla="*/ 369 w 501"/>
                    <a:gd name="T83" fmla="*/ 42 h 575"/>
                    <a:gd name="T84" fmla="*/ 388 w 501"/>
                    <a:gd name="T85" fmla="*/ 53 h 575"/>
                    <a:gd name="T86" fmla="*/ 407 w 501"/>
                    <a:gd name="T87" fmla="*/ 71 h 575"/>
                    <a:gd name="T88" fmla="*/ 435 w 501"/>
                    <a:gd name="T89" fmla="*/ 107 h 575"/>
                    <a:gd name="T90" fmla="*/ 462 w 501"/>
                    <a:gd name="T91" fmla="*/ 154 h 575"/>
                    <a:gd name="T92" fmla="*/ 471 w 501"/>
                    <a:gd name="T93" fmla="*/ 184 h 575"/>
                    <a:gd name="T94" fmla="*/ 464 w 501"/>
                    <a:gd name="T95" fmla="*/ 279 h 575"/>
                    <a:gd name="T96" fmla="*/ 451 w 501"/>
                    <a:gd name="T97" fmla="*/ 307 h 575"/>
                    <a:gd name="T98" fmla="*/ 395 w 501"/>
                    <a:gd name="T99" fmla="*/ 377 h 575"/>
                    <a:gd name="T100" fmla="*/ 368 w 501"/>
                    <a:gd name="T101" fmla="*/ 412 h 575"/>
                    <a:gd name="T102" fmla="*/ 363 w 501"/>
                    <a:gd name="T103" fmla="*/ 573 h 575"/>
                    <a:gd name="T104" fmla="*/ 446 w 501"/>
                    <a:gd name="T105" fmla="*/ 342 h 575"/>
                    <a:gd name="T106" fmla="*/ 463 w 501"/>
                    <a:gd name="T107" fmla="*/ 118 h 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01" h="575">
                      <a:moveTo>
                        <a:pt x="463" y="118"/>
                      </a:moveTo>
                      <a:cubicBezTo>
                        <a:pt x="439" y="74"/>
                        <a:pt x="402" y="38"/>
                        <a:pt x="355" y="17"/>
                      </a:cubicBezTo>
                      <a:cubicBezTo>
                        <a:pt x="347" y="17"/>
                        <a:pt x="337" y="12"/>
                        <a:pt x="328" y="12"/>
                      </a:cubicBezTo>
                      <a:cubicBezTo>
                        <a:pt x="328" y="11"/>
                        <a:pt x="328" y="11"/>
                        <a:pt x="328" y="11"/>
                      </a:cubicBezTo>
                      <a:cubicBezTo>
                        <a:pt x="320" y="11"/>
                        <a:pt x="319" y="8"/>
                        <a:pt x="310" y="5"/>
                      </a:cubicBezTo>
                      <a:cubicBezTo>
                        <a:pt x="309" y="7"/>
                        <a:pt x="306" y="5"/>
                        <a:pt x="307" y="7"/>
                      </a:cubicBezTo>
                      <a:cubicBezTo>
                        <a:pt x="303" y="8"/>
                        <a:pt x="301" y="3"/>
                        <a:pt x="296" y="4"/>
                      </a:cubicBezTo>
                      <a:cubicBezTo>
                        <a:pt x="296" y="3"/>
                        <a:pt x="296" y="5"/>
                        <a:pt x="295" y="4"/>
                      </a:cubicBezTo>
                      <a:cubicBezTo>
                        <a:pt x="282" y="5"/>
                        <a:pt x="298" y="3"/>
                        <a:pt x="282" y="0"/>
                      </a:cubicBezTo>
                      <a:cubicBezTo>
                        <a:pt x="259" y="0"/>
                        <a:pt x="236" y="5"/>
                        <a:pt x="215" y="9"/>
                      </a:cubicBezTo>
                      <a:cubicBezTo>
                        <a:pt x="216" y="9"/>
                        <a:pt x="217" y="10"/>
                        <a:pt x="215" y="11"/>
                      </a:cubicBezTo>
                      <a:cubicBezTo>
                        <a:pt x="212" y="8"/>
                        <a:pt x="208" y="13"/>
                        <a:pt x="204" y="13"/>
                      </a:cubicBezTo>
                      <a:cubicBezTo>
                        <a:pt x="204" y="12"/>
                        <a:pt x="206" y="12"/>
                        <a:pt x="207" y="11"/>
                      </a:cubicBezTo>
                      <a:cubicBezTo>
                        <a:pt x="197" y="13"/>
                        <a:pt x="190" y="17"/>
                        <a:pt x="181" y="19"/>
                      </a:cubicBezTo>
                      <a:cubicBezTo>
                        <a:pt x="173" y="24"/>
                        <a:pt x="163" y="25"/>
                        <a:pt x="158" y="29"/>
                      </a:cubicBezTo>
                      <a:cubicBezTo>
                        <a:pt x="159" y="27"/>
                        <a:pt x="154" y="30"/>
                        <a:pt x="152" y="30"/>
                      </a:cubicBezTo>
                      <a:cubicBezTo>
                        <a:pt x="148" y="37"/>
                        <a:pt x="136" y="37"/>
                        <a:pt x="131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10" y="54"/>
                        <a:pt x="88" y="68"/>
                        <a:pt x="70" y="87"/>
                      </a:cubicBezTo>
                      <a:cubicBezTo>
                        <a:pt x="59" y="96"/>
                        <a:pt x="48" y="108"/>
                        <a:pt x="39" y="121"/>
                      </a:cubicBezTo>
                      <a:cubicBezTo>
                        <a:pt x="38" y="123"/>
                        <a:pt x="40" y="122"/>
                        <a:pt x="39" y="124"/>
                      </a:cubicBezTo>
                      <a:cubicBezTo>
                        <a:pt x="37" y="127"/>
                        <a:pt x="38" y="123"/>
                        <a:pt x="37" y="124"/>
                      </a:cubicBezTo>
                      <a:cubicBezTo>
                        <a:pt x="34" y="132"/>
                        <a:pt x="28" y="140"/>
                        <a:pt x="23" y="148"/>
                      </a:cubicBezTo>
                      <a:cubicBezTo>
                        <a:pt x="23" y="150"/>
                        <a:pt x="22" y="152"/>
                        <a:pt x="23" y="152"/>
                      </a:cubicBezTo>
                      <a:cubicBezTo>
                        <a:pt x="17" y="161"/>
                        <a:pt x="14" y="176"/>
                        <a:pt x="9" y="185"/>
                      </a:cubicBezTo>
                      <a:cubicBezTo>
                        <a:pt x="14" y="183"/>
                        <a:pt x="10" y="192"/>
                        <a:pt x="10" y="196"/>
                      </a:cubicBezTo>
                      <a:cubicBezTo>
                        <a:pt x="9" y="198"/>
                        <a:pt x="8" y="198"/>
                        <a:pt x="8" y="197"/>
                      </a:cubicBezTo>
                      <a:cubicBezTo>
                        <a:pt x="6" y="205"/>
                        <a:pt x="5" y="209"/>
                        <a:pt x="3" y="219"/>
                      </a:cubicBezTo>
                      <a:cubicBezTo>
                        <a:pt x="2" y="223"/>
                        <a:pt x="4" y="225"/>
                        <a:pt x="3" y="230"/>
                      </a:cubicBezTo>
                      <a:cubicBezTo>
                        <a:pt x="0" y="233"/>
                        <a:pt x="1" y="241"/>
                        <a:pt x="0" y="247"/>
                      </a:cubicBezTo>
                      <a:cubicBezTo>
                        <a:pt x="2" y="245"/>
                        <a:pt x="4" y="252"/>
                        <a:pt x="3" y="257"/>
                      </a:cubicBezTo>
                      <a:cubicBezTo>
                        <a:pt x="0" y="256"/>
                        <a:pt x="0" y="256"/>
                        <a:pt x="0" y="256"/>
                      </a:cubicBezTo>
                      <a:cubicBezTo>
                        <a:pt x="1" y="272"/>
                        <a:pt x="0" y="297"/>
                        <a:pt x="9" y="316"/>
                      </a:cubicBezTo>
                      <a:cubicBezTo>
                        <a:pt x="8" y="318"/>
                        <a:pt x="8" y="318"/>
                        <a:pt x="8" y="318"/>
                      </a:cubicBezTo>
                      <a:cubicBezTo>
                        <a:pt x="17" y="337"/>
                        <a:pt x="25" y="356"/>
                        <a:pt x="39" y="370"/>
                      </a:cubicBezTo>
                      <a:cubicBezTo>
                        <a:pt x="42" y="375"/>
                        <a:pt x="47" y="381"/>
                        <a:pt x="50" y="385"/>
                      </a:cubicBezTo>
                      <a:cubicBezTo>
                        <a:pt x="56" y="390"/>
                        <a:pt x="58" y="391"/>
                        <a:pt x="63" y="393"/>
                      </a:cubicBezTo>
                      <a:cubicBezTo>
                        <a:pt x="65" y="395"/>
                        <a:pt x="65" y="397"/>
                        <a:pt x="65" y="398"/>
                      </a:cubicBezTo>
                      <a:cubicBezTo>
                        <a:pt x="71" y="405"/>
                        <a:pt x="76" y="411"/>
                        <a:pt x="83" y="414"/>
                      </a:cubicBezTo>
                      <a:cubicBezTo>
                        <a:pt x="83" y="415"/>
                        <a:pt x="83" y="415"/>
                        <a:pt x="83" y="415"/>
                      </a:cubicBezTo>
                      <a:cubicBezTo>
                        <a:pt x="89" y="419"/>
                        <a:pt x="98" y="423"/>
                        <a:pt x="104" y="429"/>
                      </a:cubicBezTo>
                      <a:cubicBezTo>
                        <a:pt x="106" y="429"/>
                        <a:pt x="113" y="433"/>
                        <a:pt x="111" y="430"/>
                      </a:cubicBezTo>
                      <a:cubicBezTo>
                        <a:pt x="114" y="431"/>
                        <a:pt x="111" y="433"/>
                        <a:pt x="115" y="433"/>
                      </a:cubicBezTo>
                      <a:cubicBezTo>
                        <a:pt x="111" y="433"/>
                        <a:pt x="111" y="433"/>
                        <a:pt x="111" y="433"/>
                      </a:cubicBezTo>
                      <a:cubicBezTo>
                        <a:pt x="125" y="443"/>
                        <a:pt x="138" y="450"/>
                        <a:pt x="152" y="459"/>
                      </a:cubicBezTo>
                      <a:cubicBezTo>
                        <a:pt x="154" y="464"/>
                        <a:pt x="165" y="469"/>
                        <a:pt x="170" y="476"/>
                      </a:cubicBezTo>
                      <a:cubicBezTo>
                        <a:pt x="175" y="479"/>
                        <a:pt x="180" y="487"/>
                        <a:pt x="185" y="489"/>
                      </a:cubicBezTo>
                      <a:cubicBezTo>
                        <a:pt x="184" y="490"/>
                        <a:pt x="184" y="490"/>
                        <a:pt x="184" y="490"/>
                      </a:cubicBezTo>
                      <a:cubicBezTo>
                        <a:pt x="188" y="495"/>
                        <a:pt x="194" y="503"/>
                        <a:pt x="196" y="512"/>
                      </a:cubicBezTo>
                      <a:cubicBezTo>
                        <a:pt x="198" y="518"/>
                        <a:pt x="200" y="517"/>
                        <a:pt x="202" y="521"/>
                      </a:cubicBezTo>
                      <a:cubicBezTo>
                        <a:pt x="201" y="521"/>
                        <a:pt x="201" y="521"/>
                        <a:pt x="201" y="521"/>
                      </a:cubicBezTo>
                      <a:cubicBezTo>
                        <a:pt x="203" y="525"/>
                        <a:pt x="206" y="526"/>
                        <a:pt x="207" y="528"/>
                      </a:cubicBezTo>
                      <a:cubicBezTo>
                        <a:pt x="207" y="532"/>
                        <a:pt x="208" y="532"/>
                        <a:pt x="208" y="536"/>
                      </a:cubicBezTo>
                      <a:cubicBezTo>
                        <a:pt x="207" y="532"/>
                        <a:pt x="205" y="530"/>
                        <a:pt x="202" y="528"/>
                      </a:cubicBezTo>
                      <a:cubicBezTo>
                        <a:pt x="203" y="534"/>
                        <a:pt x="207" y="539"/>
                        <a:pt x="206" y="543"/>
                      </a:cubicBezTo>
                      <a:cubicBezTo>
                        <a:pt x="207" y="547"/>
                        <a:pt x="207" y="551"/>
                        <a:pt x="209" y="551"/>
                      </a:cubicBezTo>
                      <a:cubicBezTo>
                        <a:pt x="209" y="552"/>
                        <a:pt x="208" y="555"/>
                        <a:pt x="207" y="552"/>
                      </a:cubicBezTo>
                      <a:cubicBezTo>
                        <a:pt x="208" y="556"/>
                        <a:pt x="208" y="558"/>
                        <a:pt x="209" y="560"/>
                      </a:cubicBezTo>
                      <a:cubicBezTo>
                        <a:pt x="209" y="560"/>
                        <a:pt x="209" y="559"/>
                        <a:pt x="209" y="558"/>
                      </a:cubicBezTo>
                      <a:cubicBezTo>
                        <a:pt x="211" y="560"/>
                        <a:pt x="211" y="563"/>
                        <a:pt x="213" y="562"/>
                      </a:cubicBezTo>
                      <a:cubicBezTo>
                        <a:pt x="212" y="561"/>
                        <a:pt x="212" y="560"/>
                        <a:pt x="212" y="558"/>
                      </a:cubicBezTo>
                      <a:cubicBezTo>
                        <a:pt x="213" y="559"/>
                        <a:pt x="214" y="565"/>
                        <a:pt x="213" y="567"/>
                      </a:cubicBezTo>
                      <a:cubicBezTo>
                        <a:pt x="212" y="569"/>
                        <a:pt x="210" y="563"/>
                        <a:pt x="210" y="566"/>
                      </a:cubicBezTo>
                      <a:cubicBezTo>
                        <a:pt x="213" y="575"/>
                        <a:pt x="213" y="575"/>
                        <a:pt x="213" y="575"/>
                      </a:cubicBezTo>
                      <a:cubicBezTo>
                        <a:pt x="213" y="573"/>
                        <a:pt x="214" y="570"/>
                        <a:pt x="215" y="571"/>
                      </a:cubicBezTo>
                      <a:cubicBezTo>
                        <a:pt x="214" y="567"/>
                        <a:pt x="214" y="567"/>
                        <a:pt x="214" y="567"/>
                      </a:cubicBezTo>
                      <a:cubicBezTo>
                        <a:pt x="215" y="567"/>
                        <a:pt x="215" y="567"/>
                        <a:pt x="215" y="567"/>
                      </a:cubicBezTo>
                      <a:cubicBezTo>
                        <a:pt x="214" y="560"/>
                        <a:pt x="215" y="555"/>
                        <a:pt x="214" y="548"/>
                      </a:cubicBezTo>
                      <a:cubicBezTo>
                        <a:pt x="212" y="551"/>
                        <a:pt x="212" y="551"/>
                        <a:pt x="212" y="551"/>
                      </a:cubicBezTo>
                      <a:cubicBezTo>
                        <a:pt x="212" y="547"/>
                        <a:pt x="209" y="543"/>
                        <a:pt x="210" y="539"/>
                      </a:cubicBezTo>
                      <a:cubicBezTo>
                        <a:pt x="211" y="541"/>
                        <a:pt x="211" y="539"/>
                        <a:pt x="212" y="539"/>
                      </a:cubicBezTo>
                      <a:cubicBezTo>
                        <a:pt x="212" y="538"/>
                        <a:pt x="211" y="537"/>
                        <a:pt x="211" y="536"/>
                      </a:cubicBezTo>
                      <a:cubicBezTo>
                        <a:pt x="214" y="538"/>
                        <a:pt x="214" y="538"/>
                        <a:pt x="214" y="538"/>
                      </a:cubicBezTo>
                      <a:cubicBezTo>
                        <a:pt x="210" y="536"/>
                        <a:pt x="210" y="526"/>
                        <a:pt x="210" y="525"/>
                      </a:cubicBezTo>
                      <a:cubicBezTo>
                        <a:pt x="210" y="525"/>
                        <a:pt x="210" y="525"/>
                        <a:pt x="210" y="525"/>
                      </a:cubicBezTo>
                      <a:cubicBezTo>
                        <a:pt x="209" y="519"/>
                        <a:pt x="209" y="527"/>
                        <a:pt x="208" y="523"/>
                      </a:cubicBezTo>
                      <a:cubicBezTo>
                        <a:pt x="207" y="519"/>
                        <a:pt x="210" y="520"/>
                        <a:pt x="210" y="517"/>
                      </a:cubicBezTo>
                      <a:cubicBezTo>
                        <a:pt x="207" y="511"/>
                        <a:pt x="202" y="501"/>
                        <a:pt x="199" y="494"/>
                      </a:cubicBezTo>
                      <a:cubicBezTo>
                        <a:pt x="196" y="489"/>
                        <a:pt x="191" y="484"/>
                        <a:pt x="186" y="481"/>
                      </a:cubicBezTo>
                      <a:cubicBezTo>
                        <a:pt x="183" y="477"/>
                        <a:pt x="189" y="480"/>
                        <a:pt x="184" y="476"/>
                      </a:cubicBezTo>
                      <a:cubicBezTo>
                        <a:pt x="186" y="476"/>
                        <a:pt x="186" y="475"/>
                        <a:pt x="186" y="474"/>
                      </a:cubicBezTo>
                      <a:cubicBezTo>
                        <a:pt x="185" y="474"/>
                        <a:pt x="179" y="467"/>
                        <a:pt x="181" y="471"/>
                      </a:cubicBezTo>
                      <a:cubicBezTo>
                        <a:pt x="176" y="466"/>
                        <a:pt x="169" y="460"/>
                        <a:pt x="163" y="455"/>
                      </a:cubicBezTo>
                      <a:cubicBezTo>
                        <a:pt x="165" y="457"/>
                        <a:pt x="167" y="456"/>
                        <a:pt x="165" y="454"/>
                      </a:cubicBezTo>
                      <a:cubicBezTo>
                        <a:pt x="162" y="453"/>
                        <a:pt x="156" y="450"/>
                        <a:pt x="151" y="445"/>
                      </a:cubicBezTo>
                      <a:cubicBezTo>
                        <a:pt x="150" y="447"/>
                        <a:pt x="152" y="448"/>
                        <a:pt x="150" y="449"/>
                      </a:cubicBezTo>
                      <a:cubicBezTo>
                        <a:pt x="149" y="449"/>
                        <a:pt x="147" y="449"/>
                        <a:pt x="146" y="447"/>
                      </a:cubicBezTo>
                      <a:cubicBezTo>
                        <a:pt x="147" y="445"/>
                        <a:pt x="148" y="443"/>
                        <a:pt x="144" y="440"/>
                      </a:cubicBezTo>
                      <a:cubicBezTo>
                        <a:pt x="146" y="438"/>
                        <a:pt x="152" y="446"/>
                        <a:pt x="151" y="442"/>
                      </a:cubicBezTo>
                      <a:cubicBezTo>
                        <a:pt x="154" y="442"/>
                        <a:pt x="163" y="448"/>
                        <a:pt x="164" y="451"/>
                      </a:cubicBezTo>
                      <a:cubicBezTo>
                        <a:pt x="170" y="452"/>
                        <a:pt x="161" y="448"/>
                        <a:pt x="163" y="447"/>
                      </a:cubicBezTo>
                      <a:cubicBezTo>
                        <a:pt x="159" y="444"/>
                        <a:pt x="157" y="444"/>
                        <a:pt x="151" y="440"/>
                      </a:cubicBezTo>
                      <a:cubicBezTo>
                        <a:pt x="150" y="440"/>
                        <a:pt x="152" y="442"/>
                        <a:pt x="148" y="441"/>
                      </a:cubicBezTo>
                      <a:cubicBezTo>
                        <a:pt x="142" y="439"/>
                        <a:pt x="143" y="435"/>
                        <a:pt x="141" y="434"/>
                      </a:cubicBezTo>
                      <a:cubicBezTo>
                        <a:pt x="144" y="435"/>
                        <a:pt x="144" y="435"/>
                        <a:pt x="144" y="435"/>
                      </a:cubicBezTo>
                      <a:cubicBezTo>
                        <a:pt x="141" y="432"/>
                        <a:pt x="139" y="432"/>
                        <a:pt x="135" y="430"/>
                      </a:cubicBezTo>
                      <a:cubicBezTo>
                        <a:pt x="136" y="426"/>
                        <a:pt x="142" y="434"/>
                        <a:pt x="144" y="433"/>
                      </a:cubicBezTo>
                      <a:cubicBezTo>
                        <a:pt x="143" y="429"/>
                        <a:pt x="143" y="429"/>
                        <a:pt x="143" y="429"/>
                      </a:cubicBezTo>
                      <a:cubicBezTo>
                        <a:pt x="137" y="425"/>
                        <a:pt x="140" y="430"/>
                        <a:pt x="134" y="425"/>
                      </a:cubicBezTo>
                      <a:cubicBezTo>
                        <a:pt x="135" y="425"/>
                        <a:pt x="135" y="425"/>
                        <a:pt x="135" y="425"/>
                      </a:cubicBezTo>
                      <a:cubicBezTo>
                        <a:pt x="131" y="423"/>
                        <a:pt x="131" y="423"/>
                        <a:pt x="131" y="423"/>
                      </a:cubicBezTo>
                      <a:cubicBezTo>
                        <a:pt x="131" y="424"/>
                        <a:pt x="130" y="426"/>
                        <a:pt x="134" y="428"/>
                      </a:cubicBezTo>
                      <a:cubicBezTo>
                        <a:pt x="130" y="429"/>
                        <a:pt x="131" y="427"/>
                        <a:pt x="125" y="424"/>
                      </a:cubicBezTo>
                      <a:cubicBezTo>
                        <a:pt x="122" y="424"/>
                        <a:pt x="127" y="425"/>
                        <a:pt x="126" y="427"/>
                      </a:cubicBezTo>
                      <a:cubicBezTo>
                        <a:pt x="126" y="428"/>
                        <a:pt x="123" y="426"/>
                        <a:pt x="120" y="425"/>
                      </a:cubicBezTo>
                      <a:cubicBezTo>
                        <a:pt x="116" y="422"/>
                        <a:pt x="119" y="421"/>
                        <a:pt x="118" y="419"/>
                      </a:cubicBezTo>
                      <a:cubicBezTo>
                        <a:pt x="119" y="420"/>
                        <a:pt x="122" y="422"/>
                        <a:pt x="121" y="422"/>
                      </a:cubicBezTo>
                      <a:cubicBezTo>
                        <a:pt x="127" y="424"/>
                        <a:pt x="121" y="418"/>
                        <a:pt x="125" y="419"/>
                      </a:cubicBezTo>
                      <a:cubicBezTo>
                        <a:pt x="122" y="415"/>
                        <a:pt x="121" y="417"/>
                        <a:pt x="118" y="416"/>
                      </a:cubicBezTo>
                      <a:cubicBezTo>
                        <a:pt x="119" y="417"/>
                        <a:pt x="117" y="418"/>
                        <a:pt x="117" y="419"/>
                      </a:cubicBezTo>
                      <a:cubicBezTo>
                        <a:pt x="108" y="418"/>
                        <a:pt x="115" y="413"/>
                        <a:pt x="108" y="409"/>
                      </a:cubicBezTo>
                      <a:cubicBezTo>
                        <a:pt x="108" y="413"/>
                        <a:pt x="98" y="407"/>
                        <a:pt x="100" y="413"/>
                      </a:cubicBezTo>
                      <a:cubicBezTo>
                        <a:pt x="98" y="412"/>
                        <a:pt x="96" y="411"/>
                        <a:pt x="95" y="410"/>
                      </a:cubicBezTo>
                      <a:cubicBezTo>
                        <a:pt x="98" y="409"/>
                        <a:pt x="93" y="407"/>
                        <a:pt x="97" y="407"/>
                      </a:cubicBezTo>
                      <a:cubicBezTo>
                        <a:pt x="95" y="405"/>
                        <a:pt x="95" y="405"/>
                        <a:pt x="95" y="405"/>
                      </a:cubicBezTo>
                      <a:cubicBezTo>
                        <a:pt x="100" y="406"/>
                        <a:pt x="100" y="406"/>
                        <a:pt x="100" y="406"/>
                      </a:cubicBezTo>
                      <a:cubicBezTo>
                        <a:pt x="98" y="403"/>
                        <a:pt x="95" y="399"/>
                        <a:pt x="94" y="397"/>
                      </a:cubicBezTo>
                      <a:cubicBezTo>
                        <a:pt x="91" y="395"/>
                        <a:pt x="94" y="399"/>
                        <a:pt x="90" y="397"/>
                      </a:cubicBezTo>
                      <a:cubicBezTo>
                        <a:pt x="92" y="397"/>
                        <a:pt x="91" y="394"/>
                        <a:pt x="89" y="393"/>
                      </a:cubicBezTo>
                      <a:cubicBezTo>
                        <a:pt x="92" y="396"/>
                        <a:pt x="87" y="395"/>
                        <a:pt x="85" y="394"/>
                      </a:cubicBezTo>
                      <a:cubicBezTo>
                        <a:pt x="82" y="392"/>
                        <a:pt x="81" y="388"/>
                        <a:pt x="81" y="388"/>
                      </a:cubicBezTo>
                      <a:cubicBezTo>
                        <a:pt x="86" y="389"/>
                        <a:pt x="86" y="389"/>
                        <a:pt x="86" y="389"/>
                      </a:cubicBezTo>
                      <a:cubicBezTo>
                        <a:pt x="82" y="388"/>
                        <a:pt x="85" y="388"/>
                        <a:pt x="82" y="386"/>
                      </a:cubicBezTo>
                      <a:cubicBezTo>
                        <a:pt x="81" y="386"/>
                        <a:pt x="78" y="386"/>
                        <a:pt x="77" y="387"/>
                      </a:cubicBezTo>
                      <a:cubicBezTo>
                        <a:pt x="75" y="385"/>
                        <a:pt x="74" y="383"/>
                        <a:pt x="73" y="383"/>
                      </a:cubicBezTo>
                      <a:cubicBezTo>
                        <a:pt x="77" y="384"/>
                        <a:pt x="77" y="384"/>
                        <a:pt x="77" y="384"/>
                      </a:cubicBezTo>
                      <a:cubicBezTo>
                        <a:pt x="73" y="381"/>
                        <a:pt x="79" y="381"/>
                        <a:pt x="74" y="378"/>
                      </a:cubicBezTo>
                      <a:cubicBezTo>
                        <a:pt x="72" y="378"/>
                        <a:pt x="72" y="378"/>
                        <a:pt x="72" y="378"/>
                      </a:cubicBezTo>
                      <a:cubicBezTo>
                        <a:pt x="72" y="377"/>
                        <a:pt x="72" y="376"/>
                        <a:pt x="73" y="377"/>
                      </a:cubicBezTo>
                      <a:cubicBezTo>
                        <a:pt x="71" y="377"/>
                        <a:pt x="69" y="375"/>
                        <a:pt x="68" y="374"/>
                      </a:cubicBezTo>
                      <a:cubicBezTo>
                        <a:pt x="69" y="373"/>
                        <a:pt x="69" y="373"/>
                        <a:pt x="69" y="373"/>
                      </a:cubicBezTo>
                      <a:cubicBezTo>
                        <a:pt x="67" y="372"/>
                        <a:pt x="63" y="371"/>
                        <a:pt x="63" y="368"/>
                      </a:cubicBezTo>
                      <a:cubicBezTo>
                        <a:pt x="62" y="371"/>
                        <a:pt x="65" y="370"/>
                        <a:pt x="66" y="373"/>
                      </a:cubicBezTo>
                      <a:cubicBezTo>
                        <a:pt x="66" y="377"/>
                        <a:pt x="62" y="372"/>
                        <a:pt x="62" y="371"/>
                      </a:cubicBezTo>
                      <a:cubicBezTo>
                        <a:pt x="64" y="370"/>
                        <a:pt x="58" y="367"/>
                        <a:pt x="56" y="364"/>
                      </a:cubicBezTo>
                      <a:cubicBezTo>
                        <a:pt x="56" y="363"/>
                        <a:pt x="55" y="361"/>
                        <a:pt x="55" y="360"/>
                      </a:cubicBezTo>
                      <a:cubicBezTo>
                        <a:pt x="53" y="360"/>
                        <a:pt x="53" y="360"/>
                        <a:pt x="53" y="360"/>
                      </a:cubicBezTo>
                      <a:cubicBezTo>
                        <a:pt x="56" y="357"/>
                        <a:pt x="49" y="356"/>
                        <a:pt x="49" y="353"/>
                      </a:cubicBezTo>
                      <a:cubicBezTo>
                        <a:pt x="50" y="354"/>
                        <a:pt x="51" y="353"/>
                        <a:pt x="51" y="351"/>
                      </a:cubicBezTo>
                      <a:cubicBezTo>
                        <a:pt x="50" y="355"/>
                        <a:pt x="45" y="349"/>
                        <a:pt x="44" y="350"/>
                      </a:cubicBezTo>
                      <a:cubicBezTo>
                        <a:pt x="42" y="345"/>
                        <a:pt x="48" y="349"/>
                        <a:pt x="48" y="347"/>
                      </a:cubicBezTo>
                      <a:cubicBezTo>
                        <a:pt x="45" y="346"/>
                        <a:pt x="46" y="341"/>
                        <a:pt x="43" y="341"/>
                      </a:cubicBezTo>
                      <a:cubicBezTo>
                        <a:pt x="44" y="345"/>
                        <a:pt x="41" y="341"/>
                        <a:pt x="40" y="341"/>
                      </a:cubicBezTo>
                      <a:cubicBezTo>
                        <a:pt x="38" y="337"/>
                        <a:pt x="41" y="341"/>
                        <a:pt x="40" y="338"/>
                      </a:cubicBezTo>
                      <a:cubicBezTo>
                        <a:pt x="39" y="336"/>
                        <a:pt x="36" y="335"/>
                        <a:pt x="37" y="338"/>
                      </a:cubicBezTo>
                      <a:cubicBezTo>
                        <a:pt x="36" y="335"/>
                        <a:pt x="32" y="333"/>
                        <a:pt x="32" y="330"/>
                      </a:cubicBezTo>
                      <a:cubicBezTo>
                        <a:pt x="33" y="328"/>
                        <a:pt x="36" y="335"/>
                        <a:pt x="36" y="333"/>
                      </a:cubicBezTo>
                      <a:cubicBezTo>
                        <a:pt x="32" y="326"/>
                        <a:pt x="30" y="331"/>
                        <a:pt x="27" y="325"/>
                      </a:cubicBezTo>
                      <a:cubicBezTo>
                        <a:pt x="27" y="328"/>
                        <a:pt x="24" y="327"/>
                        <a:pt x="22" y="324"/>
                      </a:cubicBezTo>
                      <a:cubicBezTo>
                        <a:pt x="19" y="317"/>
                        <a:pt x="24" y="327"/>
                        <a:pt x="25" y="323"/>
                      </a:cubicBezTo>
                      <a:cubicBezTo>
                        <a:pt x="23" y="321"/>
                        <a:pt x="23" y="321"/>
                        <a:pt x="23" y="321"/>
                      </a:cubicBezTo>
                      <a:cubicBezTo>
                        <a:pt x="25" y="316"/>
                        <a:pt x="31" y="327"/>
                        <a:pt x="32" y="322"/>
                      </a:cubicBezTo>
                      <a:cubicBezTo>
                        <a:pt x="30" y="320"/>
                        <a:pt x="30" y="320"/>
                        <a:pt x="30" y="320"/>
                      </a:cubicBezTo>
                      <a:cubicBezTo>
                        <a:pt x="31" y="320"/>
                        <a:pt x="32" y="321"/>
                        <a:pt x="33" y="319"/>
                      </a:cubicBezTo>
                      <a:cubicBezTo>
                        <a:pt x="30" y="319"/>
                        <a:pt x="30" y="313"/>
                        <a:pt x="29" y="312"/>
                      </a:cubicBezTo>
                      <a:cubicBezTo>
                        <a:pt x="27" y="312"/>
                        <a:pt x="30" y="315"/>
                        <a:pt x="29" y="315"/>
                      </a:cubicBezTo>
                      <a:cubicBezTo>
                        <a:pt x="27" y="312"/>
                        <a:pt x="24" y="311"/>
                        <a:pt x="24" y="306"/>
                      </a:cubicBezTo>
                      <a:cubicBezTo>
                        <a:pt x="26" y="308"/>
                        <a:pt x="26" y="304"/>
                        <a:pt x="27" y="305"/>
                      </a:cubicBezTo>
                      <a:cubicBezTo>
                        <a:pt x="27" y="303"/>
                        <a:pt x="25" y="305"/>
                        <a:pt x="25" y="301"/>
                      </a:cubicBezTo>
                      <a:cubicBezTo>
                        <a:pt x="26" y="301"/>
                        <a:pt x="26" y="301"/>
                        <a:pt x="26" y="301"/>
                      </a:cubicBezTo>
                      <a:cubicBezTo>
                        <a:pt x="23" y="289"/>
                        <a:pt x="22" y="272"/>
                        <a:pt x="18" y="260"/>
                      </a:cubicBezTo>
                      <a:cubicBezTo>
                        <a:pt x="20" y="258"/>
                        <a:pt x="20" y="254"/>
                        <a:pt x="21" y="247"/>
                      </a:cubicBezTo>
                      <a:cubicBezTo>
                        <a:pt x="21" y="250"/>
                        <a:pt x="19" y="247"/>
                        <a:pt x="19" y="246"/>
                      </a:cubicBezTo>
                      <a:cubicBezTo>
                        <a:pt x="21" y="242"/>
                        <a:pt x="21" y="242"/>
                        <a:pt x="21" y="242"/>
                      </a:cubicBezTo>
                      <a:cubicBezTo>
                        <a:pt x="23" y="239"/>
                        <a:pt x="22" y="233"/>
                        <a:pt x="21" y="230"/>
                      </a:cubicBezTo>
                      <a:cubicBezTo>
                        <a:pt x="22" y="229"/>
                        <a:pt x="22" y="229"/>
                        <a:pt x="23" y="229"/>
                      </a:cubicBezTo>
                      <a:cubicBezTo>
                        <a:pt x="24" y="225"/>
                        <a:pt x="22" y="225"/>
                        <a:pt x="22" y="224"/>
                      </a:cubicBezTo>
                      <a:cubicBezTo>
                        <a:pt x="23" y="221"/>
                        <a:pt x="23" y="221"/>
                        <a:pt x="23" y="221"/>
                      </a:cubicBezTo>
                      <a:cubicBezTo>
                        <a:pt x="22" y="221"/>
                        <a:pt x="22" y="221"/>
                        <a:pt x="22" y="221"/>
                      </a:cubicBezTo>
                      <a:cubicBezTo>
                        <a:pt x="22" y="217"/>
                        <a:pt x="23" y="213"/>
                        <a:pt x="25" y="213"/>
                      </a:cubicBezTo>
                      <a:cubicBezTo>
                        <a:pt x="25" y="212"/>
                        <a:pt x="25" y="211"/>
                        <a:pt x="24" y="212"/>
                      </a:cubicBezTo>
                      <a:cubicBezTo>
                        <a:pt x="26" y="209"/>
                        <a:pt x="28" y="200"/>
                        <a:pt x="29" y="193"/>
                      </a:cubicBezTo>
                      <a:cubicBezTo>
                        <a:pt x="28" y="196"/>
                        <a:pt x="27" y="196"/>
                        <a:pt x="26" y="196"/>
                      </a:cubicBezTo>
                      <a:cubicBezTo>
                        <a:pt x="24" y="194"/>
                        <a:pt x="27" y="194"/>
                        <a:pt x="26" y="191"/>
                      </a:cubicBezTo>
                      <a:cubicBezTo>
                        <a:pt x="27" y="192"/>
                        <a:pt x="28" y="189"/>
                        <a:pt x="28" y="192"/>
                      </a:cubicBezTo>
                      <a:cubicBezTo>
                        <a:pt x="33" y="185"/>
                        <a:pt x="36" y="173"/>
                        <a:pt x="40" y="164"/>
                      </a:cubicBezTo>
                      <a:cubicBezTo>
                        <a:pt x="40" y="162"/>
                        <a:pt x="40" y="162"/>
                        <a:pt x="39" y="161"/>
                      </a:cubicBezTo>
                      <a:cubicBezTo>
                        <a:pt x="45" y="156"/>
                        <a:pt x="47" y="148"/>
                        <a:pt x="51" y="142"/>
                      </a:cubicBezTo>
                      <a:cubicBezTo>
                        <a:pt x="49" y="143"/>
                        <a:pt x="48" y="139"/>
                        <a:pt x="50" y="136"/>
                      </a:cubicBezTo>
                      <a:cubicBezTo>
                        <a:pt x="51" y="131"/>
                        <a:pt x="53" y="136"/>
                        <a:pt x="56" y="133"/>
                      </a:cubicBezTo>
                      <a:cubicBezTo>
                        <a:pt x="57" y="131"/>
                        <a:pt x="59" y="128"/>
                        <a:pt x="60" y="127"/>
                      </a:cubicBezTo>
                      <a:cubicBezTo>
                        <a:pt x="60" y="127"/>
                        <a:pt x="60" y="127"/>
                        <a:pt x="60" y="127"/>
                      </a:cubicBezTo>
                      <a:cubicBezTo>
                        <a:pt x="61" y="125"/>
                        <a:pt x="63" y="121"/>
                        <a:pt x="65" y="120"/>
                      </a:cubicBezTo>
                      <a:cubicBezTo>
                        <a:pt x="65" y="120"/>
                        <a:pt x="65" y="120"/>
                        <a:pt x="65" y="120"/>
                      </a:cubicBezTo>
                      <a:cubicBezTo>
                        <a:pt x="67" y="118"/>
                        <a:pt x="69" y="117"/>
                        <a:pt x="71" y="115"/>
                      </a:cubicBezTo>
                      <a:cubicBezTo>
                        <a:pt x="70" y="113"/>
                        <a:pt x="75" y="109"/>
                        <a:pt x="74" y="107"/>
                      </a:cubicBezTo>
                      <a:cubicBezTo>
                        <a:pt x="75" y="107"/>
                        <a:pt x="74" y="107"/>
                        <a:pt x="75" y="107"/>
                      </a:cubicBezTo>
                      <a:cubicBezTo>
                        <a:pt x="74" y="106"/>
                        <a:pt x="74" y="106"/>
                        <a:pt x="74" y="106"/>
                      </a:cubicBezTo>
                      <a:cubicBezTo>
                        <a:pt x="78" y="103"/>
                        <a:pt x="78" y="103"/>
                        <a:pt x="78" y="103"/>
                      </a:cubicBezTo>
                      <a:cubicBezTo>
                        <a:pt x="78" y="104"/>
                        <a:pt x="78" y="105"/>
                        <a:pt x="78" y="106"/>
                      </a:cubicBezTo>
                      <a:cubicBezTo>
                        <a:pt x="82" y="103"/>
                        <a:pt x="78" y="104"/>
                        <a:pt x="79" y="101"/>
                      </a:cubicBezTo>
                      <a:cubicBezTo>
                        <a:pt x="81" y="98"/>
                        <a:pt x="82" y="99"/>
                        <a:pt x="84" y="99"/>
                      </a:cubicBezTo>
                      <a:cubicBezTo>
                        <a:pt x="84" y="100"/>
                        <a:pt x="82" y="100"/>
                        <a:pt x="81" y="101"/>
                      </a:cubicBezTo>
                      <a:cubicBezTo>
                        <a:pt x="81" y="103"/>
                        <a:pt x="83" y="100"/>
                        <a:pt x="84" y="101"/>
                      </a:cubicBezTo>
                      <a:cubicBezTo>
                        <a:pt x="85" y="100"/>
                        <a:pt x="84" y="98"/>
                        <a:pt x="86" y="97"/>
                      </a:cubicBezTo>
                      <a:cubicBezTo>
                        <a:pt x="88" y="96"/>
                        <a:pt x="92" y="92"/>
                        <a:pt x="92" y="93"/>
                      </a:cubicBezTo>
                      <a:cubicBezTo>
                        <a:pt x="93" y="91"/>
                        <a:pt x="95" y="90"/>
                        <a:pt x="96" y="88"/>
                      </a:cubicBezTo>
                      <a:cubicBezTo>
                        <a:pt x="94" y="89"/>
                        <a:pt x="91" y="91"/>
                        <a:pt x="90" y="91"/>
                      </a:cubicBezTo>
                      <a:cubicBezTo>
                        <a:pt x="91" y="90"/>
                        <a:pt x="94" y="87"/>
                        <a:pt x="94" y="87"/>
                      </a:cubicBezTo>
                      <a:cubicBezTo>
                        <a:pt x="94" y="88"/>
                        <a:pt x="94" y="88"/>
                        <a:pt x="94" y="88"/>
                      </a:cubicBezTo>
                      <a:cubicBezTo>
                        <a:pt x="94" y="87"/>
                        <a:pt x="99" y="84"/>
                        <a:pt x="96" y="85"/>
                      </a:cubicBezTo>
                      <a:cubicBezTo>
                        <a:pt x="100" y="84"/>
                        <a:pt x="100" y="84"/>
                        <a:pt x="100" y="84"/>
                      </a:cubicBezTo>
                      <a:cubicBezTo>
                        <a:pt x="100" y="82"/>
                        <a:pt x="103" y="80"/>
                        <a:pt x="105" y="78"/>
                      </a:cubicBezTo>
                      <a:cubicBezTo>
                        <a:pt x="106" y="80"/>
                        <a:pt x="106" y="82"/>
                        <a:pt x="110" y="80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5" y="74"/>
                        <a:pt x="116" y="74"/>
                        <a:pt x="116" y="75"/>
                      </a:cubicBezTo>
                      <a:cubicBezTo>
                        <a:pt x="124" y="71"/>
                        <a:pt x="121" y="66"/>
                        <a:pt x="128" y="64"/>
                      </a:cubicBezTo>
                      <a:cubicBezTo>
                        <a:pt x="126" y="67"/>
                        <a:pt x="129" y="66"/>
                        <a:pt x="132" y="65"/>
                      </a:cubicBezTo>
                      <a:cubicBezTo>
                        <a:pt x="131" y="65"/>
                        <a:pt x="131" y="64"/>
                        <a:pt x="132" y="63"/>
                      </a:cubicBezTo>
                      <a:cubicBezTo>
                        <a:pt x="131" y="63"/>
                        <a:pt x="132" y="65"/>
                        <a:pt x="129" y="65"/>
                      </a:cubicBezTo>
                      <a:cubicBezTo>
                        <a:pt x="128" y="65"/>
                        <a:pt x="131" y="63"/>
                        <a:pt x="132" y="62"/>
                      </a:cubicBezTo>
                      <a:cubicBezTo>
                        <a:pt x="139" y="63"/>
                        <a:pt x="150" y="53"/>
                        <a:pt x="160" y="50"/>
                      </a:cubicBezTo>
                      <a:cubicBezTo>
                        <a:pt x="158" y="48"/>
                        <a:pt x="163" y="48"/>
                        <a:pt x="164" y="46"/>
                      </a:cubicBezTo>
                      <a:cubicBezTo>
                        <a:pt x="165" y="49"/>
                        <a:pt x="169" y="43"/>
                        <a:pt x="172" y="44"/>
                      </a:cubicBezTo>
                      <a:cubicBezTo>
                        <a:pt x="170" y="42"/>
                        <a:pt x="170" y="42"/>
                        <a:pt x="170" y="42"/>
                      </a:cubicBezTo>
                      <a:cubicBezTo>
                        <a:pt x="176" y="41"/>
                        <a:pt x="177" y="34"/>
                        <a:pt x="182" y="36"/>
                      </a:cubicBezTo>
                      <a:cubicBezTo>
                        <a:pt x="185" y="35"/>
                        <a:pt x="182" y="38"/>
                        <a:pt x="181" y="39"/>
                      </a:cubicBezTo>
                      <a:cubicBezTo>
                        <a:pt x="186" y="40"/>
                        <a:pt x="191" y="32"/>
                        <a:pt x="196" y="34"/>
                      </a:cubicBezTo>
                      <a:cubicBezTo>
                        <a:pt x="196" y="33"/>
                        <a:pt x="194" y="32"/>
                        <a:pt x="197" y="30"/>
                      </a:cubicBezTo>
                      <a:cubicBezTo>
                        <a:pt x="201" y="30"/>
                        <a:pt x="207" y="29"/>
                        <a:pt x="207" y="29"/>
                      </a:cubicBezTo>
                      <a:cubicBezTo>
                        <a:pt x="209" y="28"/>
                        <a:pt x="210" y="27"/>
                        <a:pt x="213" y="27"/>
                      </a:cubicBezTo>
                      <a:cubicBezTo>
                        <a:pt x="213" y="28"/>
                        <a:pt x="212" y="28"/>
                        <a:pt x="211" y="29"/>
                      </a:cubicBezTo>
                      <a:cubicBezTo>
                        <a:pt x="215" y="28"/>
                        <a:pt x="219" y="26"/>
                        <a:pt x="222" y="24"/>
                      </a:cubicBezTo>
                      <a:cubicBezTo>
                        <a:pt x="225" y="26"/>
                        <a:pt x="233" y="23"/>
                        <a:pt x="238" y="23"/>
                      </a:cubicBezTo>
                      <a:cubicBezTo>
                        <a:pt x="241" y="20"/>
                        <a:pt x="247" y="23"/>
                        <a:pt x="247" y="20"/>
                      </a:cubicBezTo>
                      <a:cubicBezTo>
                        <a:pt x="247" y="20"/>
                        <a:pt x="247" y="20"/>
                        <a:pt x="248" y="21"/>
                      </a:cubicBezTo>
                      <a:cubicBezTo>
                        <a:pt x="249" y="19"/>
                        <a:pt x="251" y="17"/>
                        <a:pt x="253" y="17"/>
                      </a:cubicBezTo>
                      <a:cubicBezTo>
                        <a:pt x="253" y="19"/>
                        <a:pt x="253" y="19"/>
                        <a:pt x="253" y="19"/>
                      </a:cubicBezTo>
                      <a:cubicBezTo>
                        <a:pt x="252" y="22"/>
                        <a:pt x="260" y="19"/>
                        <a:pt x="261" y="20"/>
                      </a:cubicBezTo>
                      <a:cubicBezTo>
                        <a:pt x="258" y="19"/>
                        <a:pt x="263" y="20"/>
                        <a:pt x="263" y="18"/>
                      </a:cubicBezTo>
                      <a:cubicBezTo>
                        <a:pt x="266" y="18"/>
                        <a:pt x="266" y="18"/>
                        <a:pt x="266" y="18"/>
                      </a:cubicBezTo>
                      <a:cubicBezTo>
                        <a:pt x="271" y="17"/>
                        <a:pt x="267" y="17"/>
                        <a:pt x="273" y="16"/>
                      </a:cubicBezTo>
                      <a:cubicBezTo>
                        <a:pt x="276" y="16"/>
                        <a:pt x="274" y="19"/>
                        <a:pt x="273" y="19"/>
                      </a:cubicBezTo>
                      <a:cubicBezTo>
                        <a:pt x="275" y="20"/>
                        <a:pt x="278" y="19"/>
                        <a:pt x="281" y="19"/>
                      </a:cubicBezTo>
                      <a:cubicBezTo>
                        <a:pt x="280" y="18"/>
                        <a:pt x="280" y="18"/>
                        <a:pt x="281" y="18"/>
                      </a:cubicBezTo>
                      <a:cubicBezTo>
                        <a:pt x="281" y="18"/>
                        <a:pt x="281" y="18"/>
                        <a:pt x="281" y="19"/>
                      </a:cubicBezTo>
                      <a:cubicBezTo>
                        <a:pt x="282" y="18"/>
                        <a:pt x="283" y="18"/>
                        <a:pt x="285" y="18"/>
                      </a:cubicBezTo>
                      <a:cubicBezTo>
                        <a:pt x="285" y="19"/>
                        <a:pt x="285" y="19"/>
                        <a:pt x="285" y="19"/>
                      </a:cubicBezTo>
                      <a:cubicBezTo>
                        <a:pt x="283" y="19"/>
                        <a:pt x="282" y="19"/>
                        <a:pt x="281" y="19"/>
                      </a:cubicBezTo>
                      <a:cubicBezTo>
                        <a:pt x="282" y="19"/>
                        <a:pt x="283" y="19"/>
                        <a:pt x="284" y="19"/>
                      </a:cubicBezTo>
                      <a:cubicBezTo>
                        <a:pt x="285" y="19"/>
                        <a:pt x="285" y="19"/>
                        <a:pt x="285" y="19"/>
                      </a:cubicBezTo>
                      <a:cubicBezTo>
                        <a:pt x="286" y="19"/>
                        <a:pt x="287" y="19"/>
                        <a:pt x="288" y="20"/>
                      </a:cubicBezTo>
                      <a:cubicBezTo>
                        <a:pt x="287" y="21"/>
                        <a:pt x="287" y="21"/>
                        <a:pt x="287" y="21"/>
                      </a:cubicBezTo>
                      <a:cubicBezTo>
                        <a:pt x="289" y="22"/>
                        <a:pt x="294" y="20"/>
                        <a:pt x="294" y="20"/>
                      </a:cubicBezTo>
                      <a:cubicBezTo>
                        <a:pt x="303" y="22"/>
                        <a:pt x="318" y="23"/>
                        <a:pt x="322" y="24"/>
                      </a:cubicBezTo>
                      <a:cubicBezTo>
                        <a:pt x="319" y="23"/>
                        <a:pt x="318" y="24"/>
                        <a:pt x="320" y="24"/>
                      </a:cubicBezTo>
                      <a:cubicBezTo>
                        <a:pt x="323" y="25"/>
                        <a:pt x="326" y="24"/>
                        <a:pt x="326" y="25"/>
                      </a:cubicBezTo>
                      <a:cubicBezTo>
                        <a:pt x="329" y="25"/>
                        <a:pt x="328" y="27"/>
                        <a:pt x="332" y="28"/>
                      </a:cubicBezTo>
                      <a:cubicBezTo>
                        <a:pt x="332" y="29"/>
                        <a:pt x="333" y="27"/>
                        <a:pt x="332" y="27"/>
                      </a:cubicBezTo>
                      <a:cubicBezTo>
                        <a:pt x="337" y="31"/>
                        <a:pt x="347" y="31"/>
                        <a:pt x="354" y="36"/>
                      </a:cubicBezTo>
                      <a:cubicBezTo>
                        <a:pt x="353" y="36"/>
                        <a:pt x="352" y="36"/>
                        <a:pt x="351" y="37"/>
                      </a:cubicBezTo>
                      <a:cubicBezTo>
                        <a:pt x="357" y="38"/>
                        <a:pt x="363" y="41"/>
                        <a:pt x="369" y="42"/>
                      </a:cubicBezTo>
                      <a:cubicBezTo>
                        <a:pt x="368" y="42"/>
                        <a:pt x="368" y="43"/>
                        <a:pt x="366" y="43"/>
                      </a:cubicBezTo>
                      <a:cubicBezTo>
                        <a:pt x="369" y="44"/>
                        <a:pt x="372" y="46"/>
                        <a:pt x="375" y="47"/>
                      </a:cubicBezTo>
                      <a:cubicBezTo>
                        <a:pt x="375" y="47"/>
                        <a:pt x="375" y="47"/>
                        <a:pt x="375" y="47"/>
                      </a:cubicBezTo>
                      <a:cubicBezTo>
                        <a:pt x="373" y="44"/>
                        <a:pt x="378" y="46"/>
                        <a:pt x="381" y="48"/>
                      </a:cubicBezTo>
                      <a:cubicBezTo>
                        <a:pt x="380" y="48"/>
                        <a:pt x="380" y="48"/>
                        <a:pt x="380" y="48"/>
                      </a:cubicBezTo>
                      <a:cubicBezTo>
                        <a:pt x="384" y="51"/>
                        <a:pt x="385" y="50"/>
                        <a:pt x="388" y="53"/>
                      </a:cubicBezTo>
                      <a:cubicBezTo>
                        <a:pt x="390" y="55"/>
                        <a:pt x="386" y="52"/>
                        <a:pt x="386" y="53"/>
                      </a:cubicBezTo>
                      <a:cubicBezTo>
                        <a:pt x="386" y="56"/>
                        <a:pt x="393" y="61"/>
                        <a:pt x="394" y="62"/>
                      </a:cubicBezTo>
                      <a:cubicBezTo>
                        <a:pt x="395" y="62"/>
                        <a:pt x="396" y="63"/>
                        <a:pt x="397" y="62"/>
                      </a:cubicBezTo>
                      <a:cubicBezTo>
                        <a:pt x="400" y="64"/>
                        <a:pt x="397" y="64"/>
                        <a:pt x="399" y="66"/>
                      </a:cubicBezTo>
                      <a:cubicBezTo>
                        <a:pt x="409" y="69"/>
                        <a:pt x="409" y="69"/>
                        <a:pt x="409" y="69"/>
                      </a:cubicBezTo>
                      <a:cubicBezTo>
                        <a:pt x="408" y="69"/>
                        <a:pt x="410" y="73"/>
                        <a:pt x="407" y="71"/>
                      </a:cubicBezTo>
                      <a:cubicBezTo>
                        <a:pt x="412" y="76"/>
                        <a:pt x="417" y="77"/>
                        <a:pt x="422" y="80"/>
                      </a:cubicBezTo>
                      <a:cubicBezTo>
                        <a:pt x="423" y="82"/>
                        <a:pt x="428" y="87"/>
                        <a:pt x="430" y="89"/>
                      </a:cubicBezTo>
                      <a:cubicBezTo>
                        <a:pt x="429" y="90"/>
                        <a:pt x="428" y="87"/>
                        <a:pt x="427" y="87"/>
                      </a:cubicBezTo>
                      <a:cubicBezTo>
                        <a:pt x="428" y="91"/>
                        <a:pt x="428" y="91"/>
                        <a:pt x="428" y="91"/>
                      </a:cubicBezTo>
                      <a:cubicBezTo>
                        <a:pt x="425" y="87"/>
                        <a:pt x="427" y="93"/>
                        <a:pt x="424" y="91"/>
                      </a:cubicBezTo>
                      <a:cubicBezTo>
                        <a:pt x="428" y="94"/>
                        <a:pt x="432" y="102"/>
                        <a:pt x="435" y="107"/>
                      </a:cubicBezTo>
                      <a:cubicBezTo>
                        <a:pt x="435" y="102"/>
                        <a:pt x="440" y="113"/>
                        <a:pt x="443" y="111"/>
                      </a:cubicBezTo>
                      <a:cubicBezTo>
                        <a:pt x="447" y="117"/>
                        <a:pt x="443" y="115"/>
                        <a:pt x="443" y="118"/>
                      </a:cubicBezTo>
                      <a:cubicBezTo>
                        <a:pt x="448" y="124"/>
                        <a:pt x="451" y="130"/>
                        <a:pt x="453" y="136"/>
                      </a:cubicBezTo>
                      <a:cubicBezTo>
                        <a:pt x="453" y="136"/>
                        <a:pt x="453" y="136"/>
                        <a:pt x="453" y="136"/>
                      </a:cubicBezTo>
                      <a:cubicBezTo>
                        <a:pt x="456" y="141"/>
                        <a:pt x="459" y="150"/>
                        <a:pt x="464" y="155"/>
                      </a:cubicBezTo>
                      <a:cubicBezTo>
                        <a:pt x="463" y="154"/>
                        <a:pt x="463" y="155"/>
                        <a:pt x="462" y="154"/>
                      </a:cubicBezTo>
                      <a:cubicBezTo>
                        <a:pt x="463" y="160"/>
                        <a:pt x="465" y="154"/>
                        <a:pt x="466" y="161"/>
                      </a:cubicBezTo>
                      <a:cubicBezTo>
                        <a:pt x="465" y="160"/>
                        <a:pt x="465" y="160"/>
                        <a:pt x="465" y="160"/>
                      </a:cubicBezTo>
                      <a:cubicBezTo>
                        <a:pt x="467" y="164"/>
                        <a:pt x="467" y="169"/>
                        <a:pt x="470" y="173"/>
                      </a:cubicBezTo>
                      <a:cubicBezTo>
                        <a:pt x="469" y="174"/>
                        <a:pt x="469" y="173"/>
                        <a:pt x="468" y="172"/>
                      </a:cubicBezTo>
                      <a:cubicBezTo>
                        <a:pt x="470" y="177"/>
                        <a:pt x="471" y="182"/>
                        <a:pt x="474" y="186"/>
                      </a:cubicBezTo>
                      <a:cubicBezTo>
                        <a:pt x="473" y="186"/>
                        <a:pt x="472" y="186"/>
                        <a:pt x="471" y="184"/>
                      </a:cubicBezTo>
                      <a:cubicBezTo>
                        <a:pt x="471" y="189"/>
                        <a:pt x="474" y="189"/>
                        <a:pt x="474" y="193"/>
                      </a:cubicBezTo>
                      <a:cubicBezTo>
                        <a:pt x="475" y="194"/>
                        <a:pt x="474" y="197"/>
                        <a:pt x="474" y="196"/>
                      </a:cubicBezTo>
                      <a:cubicBezTo>
                        <a:pt x="475" y="198"/>
                        <a:pt x="476" y="205"/>
                        <a:pt x="477" y="207"/>
                      </a:cubicBezTo>
                      <a:cubicBezTo>
                        <a:pt x="476" y="208"/>
                        <a:pt x="476" y="209"/>
                        <a:pt x="475" y="212"/>
                      </a:cubicBezTo>
                      <a:cubicBezTo>
                        <a:pt x="478" y="236"/>
                        <a:pt x="473" y="260"/>
                        <a:pt x="467" y="283"/>
                      </a:cubicBezTo>
                      <a:cubicBezTo>
                        <a:pt x="463" y="286"/>
                        <a:pt x="467" y="277"/>
                        <a:pt x="464" y="279"/>
                      </a:cubicBezTo>
                      <a:cubicBezTo>
                        <a:pt x="467" y="280"/>
                        <a:pt x="464" y="283"/>
                        <a:pt x="461" y="290"/>
                      </a:cubicBezTo>
                      <a:cubicBezTo>
                        <a:pt x="461" y="290"/>
                        <a:pt x="461" y="290"/>
                        <a:pt x="461" y="290"/>
                      </a:cubicBezTo>
                      <a:cubicBezTo>
                        <a:pt x="460" y="293"/>
                        <a:pt x="458" y="294"/>
                        <a:pt x="457" y="297"/>
                      </a:cubicBezTo>
                      <a:cubicBezTo>
                        <a:pt x="458" y="297"/>
                        <a:pt x="458" y="297"/>
                        <a:pt x="458" y="297"/>
                      </a:cubicBezTo>
                      <a:cubicBezTo>
                        <a:pt x="458" y="301"/>
                        <a:pt x="452" y="303"/>
                        <a:pt x="453" y="306"/>
                      </a:cubicBezTo>
                      <a:cubicBezTo>
                        <a:pt x="451" y="307"/>
                        <a:pt x="451" y="307"/>
                        <a:pt x="451" y="307"/>
                      </a:cubicBezTo>
                      <a:cubicBezTo>
                        <a:pt x="451" y="312"/>
                        <a:pt x="447" y="312"/>
                        <a:pt x="447" y="316"/>
                      </a:cubicBezTo>
                      <a:cubicBezTo>
                        <a:pt x="447" y="316"/>
                        <a:pt x="447" y="316"/>
                        <a:pt x="447" y="316"/>
                      </a:cubicBezTo>
                      <a:cubicBezTo>
                        <a:pt x="443" y="320"/>
                        <a:pt x="442" y="327"/>
                        <a:pt x="439" y="328"/>
                      </a:cubicBezTo>
                      <a:cubicBezTo>
                        <a:pt x="437" y="332"/>
                        <a:pt x="434" y="337"/>
                        <a:pt x="435" y="339"/>
                      </a:cubicBezTo>
                      <a:cubicBezTo>
                        <a:pt x="433" y="339"/>
                        <a:pt x="433" y="338"/>
                        <a:pt x="433" y="337"/>
                      </a:cubicBezTo>
                      <a:cubicBezTo>
                        <a:pt x="422" y="352"/>
                        <a:pt x="406" y="365"/>
                        <a:pt x="395" y="377"/>
                      </a:cubicBezTo>
                      <a:cubicBezTo>
                        <a:pt x="394" y="378"/>
                        <a:pt x="395" y="377"/>
                        <a:pt x="395" y="376"/>
                      </a:cubicBezTo>
                      <a:cubicBezTo>
                        <a:pt x="389" y="385"/>
                        <a:pt x="378" y="390"/>
                        <a:pt x="378" y="398"/>
                      </a:cubicBezTo>
                      <a:cubicBezTo>
                        <a:pt x="377" y="402"/>
                        <a:pt x="377" y="402"/>
                        <a:pt x="377" y="402"/>
                      </a:cubicBezTo>
                      <a:cubicBezTo>
                        <a:pt x="375" y="403"/>
                        <a:pt x="375" y="402"/>
                        <a:pt x="373" y="403"/>
                      </a:cubicBezTo>
                      <a:cubicBezTo>
                        <a:pt x="373" y="406"/>
                        <a:pt x="368" y="411"/>
                        <a:pt x="369" y="413"/>
                      </a:cubicBezTo>
                      <a:cubicBezTo>
                        <a:pt x="368" y="414"/>
                        <a:pt x="369" y="412"/>
                        <a:pt x="368" y="412"/>
                      </a:cubicBezTo>
                      <a:cubicBezTo>
                        <a:pt x="365" y="416"/>
                        <a:pt x="365" y="422"/>
                        <a:pt x="363" y="426"/>
                      </a:cubicBezTo>
                      <a:cubicBezTo>
                        <a:pt x="363" y="424"/>
                        <a:pt x="363" y="424"/>
                        <a:pt x="363" y="424"/>
                      </a:cubicBezTo>
                      <a:cubicBezTo>
                        <a:pt x="349" y="443"/>
                        <a:pt x="340" y="473"/>
                        <a:pt x="342" y="493"/>
                      </a:cubicBezTo>
                      <a:cubicBezTo>
                        <a:pt x="343" y="498"/>
                        <a:pt x="340" y="495"/>
                        <a:pt x="340" y="497"/>
                      </a:cubicBezTo>
                      <a:cubicBezTo>
                        <a:pt x="342" y="517"/>
                        <a:pt x="338" y="542"/>
                        <a:pt x="349" y="558"/>
                      </a:cubicBezTo>
                      <a:cubicBezTo>
                        <a:pt x="355" y="570"/>
                        <a:pt x="363" y="573"/>
                        <a:pt x="363" y="573"/>
                      </a:cubicBezTo>
                      <a:cubicBezTo>
                        <a:pt x="346" y="542"/>
                        <a:pt x="349" y="513"/>
                        <a:pt x="356" y="481"/>
                      </a:cubicBezTo>
                      <a:cubicBezTo>
                        <a:pt x="356" y="470"/>
                        <a:pt x="359" y="457"/>
                        <a:pt x="363" y="448"/>
                      </a:cubicBezTo>
                      <a:cubicBezTo>
                        <a:pt x="376" y="404"/>
                        <a:pt x="410" y="388"/>
                        <a:pt x="444" y="349"/>
                      </a:cubicBezTo>
                      <a:cubicBezTo>
                        <a:pt x="442" y="350"/>
                        <a:pt x="443" y="348"/>
                        <a:pt x="444" y="346"/>
                      </a:cubicBezTo>
                      <a:cubicBezTo>
                        <a:pt x="445" y="345"/>
                        <a:pt x="445" y="345"/>
                        <a:pt x="445" y="345"/>
                      </a:cubicBezTo>
                      <a:cubicBezTo>
                        <a:pt x="446" y="342"/>
                        <a:pt x="446" y="342"/>
                        <a:pt x="446" y="342"/>
                      </a:cubicBezTo>
                      <a:cubicBezTo>
                        <a:pt x="448" y="339"/>
                        <a:pt x="449" y="341"/>
                        <a:pt x="447" y="344"/>
                      </a:cubicBezTo>
                      <a:cubicBezTo>
                        <a:pt x="459" y="329"/>
                        <a:pt x="467" y="314"/>
                        <a:pt x="475" y="297"/>
                      </a:cubicBezTo>
                      <a:cubicBezTo>
                        <a:pt x="474" y="295"/>
                        <a:pt x="479" y="288"/>
                        <a:pt x="477" y="286"/>
                      </a:cubicBezTo>
                      <a:cubicBezTo>
                        <a:pt x="478" y="286"/>
                        <a:pt x="478" y="286"/>
                        <a:pt x="478" y="287"/>
                      </a:cubicBezTo>
                      <a:cubicBezTo>
                        <a:pt x="481" y="274"/>
                        <a:pt x="482" y="274"/>
                        <a:pt x="487" y="263"/>
                      </a:cubicBezTo>
                      <a:cubicBezTo>
                        <a:pt x="501" y="211"/>
                        <a:pt x="485" y="161"/>
                        <a:pt x="463" y="1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6" name="Rectangle 77"/>
                <p:cNvSpPr>
                  <a:spLocks noChangeArrowheads="1"/>
                </p:cNvSpPr>
                <p:nvPr/>
              </p:nvSpPr>
              <p:spPr bwMode="auto">
                <a:xfrm>
                  <a:off x="7292" y="2051"/>
                  <a:ext cx="1" cy="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7" name="Freeform 78"/>
                <p:cNvSpPr/>
                <p:nvPr/>
              </p:nvSpPr>
              <p:spPr bwMode="auto">
                <a:xfrm>
                  <a:off x="6566" y="3084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8" name="Freeform 79"/>
                <p:cNvSpPr/>
                <p:nvPr/>
              </p:nvSpPr>
              <p:spPr bwMode="auto">
                <a:xfrm>
                  <a:off x="7339" y="2013"/>
                  <a:ext cx="3" cy="2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0 w 3"/>
                    <a:gd name="T5" fmla="*/ 0 h 2"/>
                    <a:gd name="T6" fmla="*/ 3 w 3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19" name="Freeform 80"/>
                <p:cNvSpPr/>
                <p:nvPr/>
              </p:nvSpPr>
              <p:spPr bwMode="auto">
                <a:xfrm>
                  <a:off x="6599" y="3080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0" name="Freeform 81"/>
                <p:cNvSpPr/>
                <p:nvPr/>
              </p:nvSpPr>
              <p:spPr bwMode="auto">
                <a:xfrm>
                  <a:off x="7328" y="2034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2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0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1" name="Freeform 82"/>
                <p:cNvSpPr/>
                <p:nvPr/>
              </p:nvSpPr>
              <p:spPr bwMode="auto">
                <a:xfrm>
                  <a:off x="6429" y="246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2" name="Freeform 83"/>
                <p:cNvSpPr/>
                <p:nvPr/>
              </p:nvSpPr>
              <p:spPr bwMode="auto">
                <a:xfrm>
                  <a:off x="6497" y="2660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3" name="Freeform 84"/>
                <p:cNvSpPr/>
                <p:nvPr/>
              </p:nvSpPr>
              <p:spPr bwMode="auto">
                <a:xfrm>
                  <a:off x="7328" y="20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4" name="Freeform 85"/>
                <p:cNvSpPr/>
                <p:nvPr/>
              </p:nvSpPr>
              <p:spPr bwMode="auto">
                <a:xfrm>
                  <a:off x="6414" y="2475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5" name="Freeform 86"/>
                <p:cNvSpPr/>
                <p:nvPr/>
              </p:nvSpPr>
              <p:spPr bwMode="auto">
                <a:xfrm>
                  <a:off x="6422" y="2468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6" name="Freeform 87"/>
                <p:cNvSpPr/>
                <p:nvPr/>
              </p:nvSpPr>
              <p:spPr bwMode="auto">
                <a:xfrm>
                  <a:off x="6500" y="2610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7" name="Freeform 88"/>
                <p:cNvSpPr/>
                <p:nvPr/>
              </p:nvSpPr>
              <p:spPr bwMode="auto">
                <a:xfrm>
                  <a:off x="6424" y="2468"/>
                  <a:ext cx="7" cy="0"/>
                </a:xfrm>
                <a:custGeom>
                  <a:avLst/>
                  <a:gdLst>
                    <a:gd name="T0" fmla="*/ 1 w 3"/>
                    <a:gd name="T1" fmla="*/ 0 w 3"/>
                    <a:gd name="T2" fmla="*/ 1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8" name="Freeform 89"/>
                <p:cNvSpPr/>
                <p:nvPr/>
              </p:nvSpPr>
              <p:spPr bwMode="auto">
                <a:xfrm>
                  <a:off x="6564" y="2447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29" name="Freeform 90"/>
                <p:cNvSpPr/>
                <p:nvPr/>
              </p:nvSpPr>
              <p:spPr bwMode="auto">
                <a:xfrm>
                  <a:off x="6497" y="2409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0" name="Oval 91"/>
                <p:cNvSpPr>
                  <a:spLocks noChangeArrowheads="1"/>
                </p:cNvSpPr>
                <p:nvPr/>
              </p:nvSpPr>
              <p:spPr bwMode="auto">
                <a:xfrm>
                  <a:off x="6429" y="2468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1" name="Freeform 92"/>
                <p:cNvSpPr/>
                <p:nvPr/>
              </p:nvSpPr>
              <p:spPr bwMode="auto">
                <a:xfrm>
                  <a:off x="6414" y="2179"/>
                  <a:ext cx="5" cy="7"/>
                </a:xfrm>
                <a:custGeom>
                  <a:avLst/>
                  <a:gdLst>
                    <a:gd name="T0" fmla="*/ 1 w 2"/>
                    <a:gd name="T1" fmla="*/ 0 h 3"/>
                    <a:gd name="T2" fmla="*/ 2 w 2"/>
                    <a:gd name="T3" fmla="*/ 3 h 3"/>
                    <a:gd name="T4" fmla="*/ 1 w 2"/>
                    <a:gd name="T5" fmla="*/ 2 h 3"/>
                    <a:gd name="T6" fmla="*/ 1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0" y="0"/>
                        <a:pt x="0" y="1"/>
                        <a:pt x="2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2" name="Freeform 93"/>
                <p:cNvSpPr/>
                <p:nvPr/>
              </p:nvSpPr>
              <p:spPr bwMode="auto">
                <a:xfrm>
                  <a:off x="6455" y="26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3" name="Freeform 94"/>
                <p:cNvSpPr/>
                <p:nvPr/>
              </p:nvSpPr>
              <p:spPr bwMode="auto">
                <a:xfrm>
                  <a:off x="7081" y="2501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4" name="Freeform 95"/>
                <p:cNvSpPr/>
                <p:nvPr/>
              </p:nvSpPr>
              <p:spPr bwMode="auto">
                <a:xfrm>
                  <a:off x="7057" y="2449"/>
                  <a:ext cx="254" cy="133"/>
                </a:xfrm>
                <a:custGeom>
                  <a:avLst/>
                  <a:gdLst>
                    <a:gd name="T0" fmla="*/ 90 w 107"/>
                    <a:gd name="T1" fmla="*/ 34 h 56"/>
                    <a:gd name="T2" fmla="*/ 75 w 107"/>
                    <a:gd name="T3" fmla="*/ 23 h 56"/>
                    <a:gd name="T4" fmla="*/ 59 w 107"/>
                    <a:gd name="T5" fmla="*/ 22 h 56"/>
                    <a:gd name="T6" fmla="*/ 54 w 107"/>
                    <a:gd name="T7" fmla="*/ 18 h 56"/>
                    <a:gd name="T8" fmla="*/ 44 w 107"/>
                    <a:gd name="T9" fmla="*/ 13 h 56"/>
                    <a:gd name="T10" fmla="*/ 37 w 107"/>
                    <a:gd name="T11" fmla="*/ 9 h 56"/>
                    <a:gd name="T12" fmla="*/ 30 w 107"/>
                    <a:gd name="T13" fmla="*/ 11 h 56"/>
                    <a:gd name="T14" fmla="*/ 20 w 107"/>
                    <a:gd name="T15" fmla="*/ 8 h 56"/>
                    <a:gd name="T16" fmla="*/ 15 w 107"/>
                    <a:gd name="T17" fmla="*/ 6 h 56"/>
                    <a:gd name="T18" fmla="*/ 9 w 107"/>
                    <a:gd name="T19" fmla="*/ 1 h 56"/>
                    <a:gd name="T20" fmla="*/ 6 w 107"/>
                    <a:gd name="T21" fmla="*/ 1 h 56"/>
                    <a:gd name="T22" fmla="*/ 3 w 107"/>
                    <a:gd name="T23" fmla="*/ 3 h 56"/>
                    <a:gd name="T24" fmla="*/ 0 w 107"/>
                    <a:gd name="T25" fmla="*/ 5 h 56"/>
                    <a:gd name="T26" fmla="*/ 1 w 107"/>
                    <a:gd name="T27" fmla="*/ 8 h 56"/>
                    <a:gd name="T28" fmla="*/ 6 w 107"/>
                    <a:gd name="T29" fmla="*/ 9 h 56"/>
                    <a:gd name="T30" fmla="*/ 8 w 107"/>
                    <a:gd name="T31" fmla="*/ 14 h 56"/>
                    <a:gd name="T32" fmla="*/ 3 w 107"/>
                    <a:gd name="T33" fmla="*/ 19 h 56"/>
                    <a:gd name="T34" fmla="*/ 5 w 107"/>
                    <a:gd name="T35" fmla="*/ 20 h 56"/>
                    <a:gd name="T36" fmla="*/ 8 w 107"/>
                    <a:gd name="T37" fmla="*/ 18 h 56"/>
                    <a:gd name="T38" fmla="*/ 8 w 107"/>
                    <a:gd name="T39" fmla="*/ 20 h 56"/>
                    <a:gd name="T40" fmla="*/ 12 w 107"/>
                    <a:gd name="T41" fmla="*/ 17 h 56"/>
                    <a:gd name="T42" fmla="*/ 11 w 107"/>
                    <a:gd name="T43" fmla="*/ 22 h 56"/>
                    <a:gd name="T44" fmla="*/ 11 w 107"/>
                    <a:gd name="T45" fmla="*/ 25 h 56"/>
                    <a:gd name="T46" fmla="*/ 13 w 107"/>
                    <a:gd name="T47" fmla="*/ 23 h 56"/>
                    <a:gd name="T48" fmla="*/ 14 w 107"/>
                    <a:gd name="T49" fmla="*/ 25 h 56"/>
                    <a:gd name="T50" fmla="*/ 17 w 107"/>
                    <a:gd name="T51" fmla="*/ 22 h 56"/>
                    <a:gd name="T52" fmla="*/ 21 w 107"/>
                    <a:gd name="T53" fmla="*/ 18 h 56"/>
                    <a:gd name="T54" fmla="*/ 20 w 107"/>
                    <a:gd name="T55" fmla="*/ 23 h 56"/>
                    <a:gd name="T56" fmla="*/ 24 w 107"/>
                    <a:gd name="T57" fmla="*/ 26 h 56"/>
                    <a:gd name="T58" fmla="*/ 26 w 107"/>
                    <a:gd name="T59" fmla="*/ 27 h 56"/>
                    <a:gd name="T60" fmla="*/ 28 w 107"/>
                    <a:gd name="T61" fmla="*/ 27 h 56"/>
                    <a:gd name="T62" fmla="*/ 33 w 107"/>
                    <a:gd name="T63" fmla="*/ 29 h 56"/>
                    <a:gd name="T64" fmla="*/ 35 w 107"/>
                    <a:gd name="T65" fmla="*/ 30 h 56"/>
                    <a:gd name="T66" fmla="*/ 36 w 107"/>
                    <a:gd name="T67" fmla="*/ 30 h 56"/>
                    <a:gd name="T68" fmla="*/ 38 w 107"/>
                    <a:gd name="T69" fmla="*/ 28 h 56"/>
                    <a:gd name="T70" fmla="*/ 39 w 107"/>
                    <a:gd name="T71" fmla="*/ 31 h 56"/>
                    <a:gd name="T72" fmla="*/ 41 w 107"/>
                    <a:gd name="T73" fmla="*/ 30 h 56"/>
                    <a:gd name="T74" fmla="*/ 44 w 107"/>
                    <a:gd name="T75" fmla="*/ 33 h 56"/>
                    <a:gd name="T76" fmla="*/ 48 w 107"/>
                    <a:gd name="T77" fmla="*/ 34 h 56"/>
                    <a:gd name="T78" fmla="*/ 50 w 107"/>
                    <a:gd name="T79" fmla="*/ 37 h 56"/>
                    <a:gd name="T80" fmla="*/ 52 w 107"/>
                    <a:gd name="T81" fmla="*/ 36 h 56"/>
                    <a:gd name="T82" fmla="*/ 52 w 107"/>
                    <a:gd name="T83" fmla="*/ 37 h 56"/>
                    <a:gd name="T84" fmla="*/ 55 w 107"/>
                    <a:gd name="T85" fmla="*/ 37 h 56"/>
                    <a:gd name="T86" fmla="*/ 58 w 107"/>
                    <a:gd name="T87" fmla="*/ 38 h 56"/>
                    <a:gd name="T88" fmla="*/ 61 w 107"/>
                    <a:gd name="T89" fmla="*/ 38 h 56"/>
                    <a:gd name="T90" fmla="*/ 67 w 107"/>
                    <a:gd name="T91" fmla="*/ 33 h 56"/>
                    <a:gd name="T92" fmla="*/ 67 w 107"/>
                    <a:gd name="T93" fmla="*/ 38 h 56"/>
                    <a:gd name="T94" fmla="*/ 71 w 107"/>
                    <a:gd name="T95" fmla="*/ 39 h 56"/>
                    <a:gd name="T96" fmla="*/ 73 w 107"/>
                    <a:gd name="T97" fmla="*/ 40 h 56"/>
                    <a:gd name="T98" fmla="*/ 79 w 107"/>
                    <a:gd name="T99" fmla="*/ 44 h 56"/>
                    <a:gd name="T100" fmla="*/ 81 w 107"/>
                    <a:gd name="T101" fmla="*/ 46 h 56"/>
                    <a:gd name="T102" fmla="*/ 90 w 107"/>
                    <a:gd name="T103" fmla="*/ 46 h 56"/>
                    <a:gd name="T104" fmla="*/ 93 w 107"/>
                    <a:gd name="T105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7" h="56">
                      <a:moveTo>
                        <a:pt x="102" y="41"/>
                      </a:moveTo>
                      <a:cubicBezTo>
                        <a:pt x="101" y="41"/>
                        <a:pt x="100" y="41"/>
                        <a:pt x="100" y="40"/>
                      </a:cubicBezTo>
                      <a:cubicBezTo>
                        <a:pt x="96" y="38"/>
                        <a:pt x="96" y="32"/>
                        <a:pt x="92" y="32"/>
                      </a:cubicBezTo>
                      <a:cubicBezTo>
                        <a:pt x="91" y="33"/>
                        <a:pt x="91" y="34"/>
                        <a:pt x="90" y="34"/>
                      </a:cubicBezTo>
                      <a:cubicBezTo>
                        <a:pt x="91" y="33"/>
                        <a:pt x="91" y="33"/>
                        <a:pt x="91" y="33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9" y="34"/>
                        <a:pt x="90" y="33"/>
                        <a:pt x="91" y="33"/>
                      </a:cubicBezTo>
                      <a:cubicBezTo>
                        <a:pt x="89" y="32"/>
                        <a:pt x="88" y="32"/>
                        <a:pt x="87" y="31"/>
                      </a:cubicBezTo>
                      <a:cubicBezTo>
                        <a:pt x="86" y="32"/>
                        <a:pt x="86" y="30"/>
                        <a:pt x="85" y="32"/>
                      </a:cubicBezTo>
                      <a:cubicBezTo>
                        <a:pt x="86" y="31"/>
                        <a:pt x="86" y="31"/>
                        <a:pt x="86" y="31"/>
                      </a:cubicBezTo>
                      <a:cubicBezTo>
                        <a:pt x="84" y="32"/>
                        <a:pt x="84" y="32"/>
                        <a:pt x="85" y="29"/>
                      </a:cubicBezTo>
                      <a:cubicBezTo>
                        <a:pt x="82" y="25"/>
                        <a:pt x="78" y="26"/>
                        <a:pt x="75" y="23"/>
                      </a:cubicBezTo>
                      <a:cubicBezTo>
                        <a:pt x="72" y="22"/>
                        <a:pt x="68" y="22"/>
                        <a:pt x="64" y="21"/>
                      </a:cubicBezTo>
                      <a:cubicBezTo>
                        <a:pt x="62" y="24"/>
                        <a:pt x="62" y="23"/>
                        <a:pt x="60" y="2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0" y="25"/>
                        <a:pt x="60" y="24"/>
                        <a:pt x="60" y="22"/>
                      </a:cubicBezTo>
                      <a:cubicBezTo>
                        <a:pt x="60" y="23"/>
                        <a:pt x="60" y="22"/>
                        <a:pt x="59" y="24"/>
                      </a:cubicBezTo>
                      <a:cubicBezTo>
                        <a:pt x="58" y="26"/>
                        <a:pt x="60" y="21"/>
                        <a:pt x="59" y="22"/>
                      </a:cubicBezTo>
                      <a:cubicBezTo>
                        <a:pt x="60" y="21"/>
                        <a:pt x="59" y="23"/>
                        <a:pt x="59" y="22"/>
                      </a:cubicBezTo>
                      <a:cubicBezTo>
                        <a:pt x="57" y="24"/>
                        <a:pt x="60" y="22"/>
                        <a:pt x="59" y="19"/>
                      </a:cubicBezTo>
                      <a:cubicBezTo>
                        <a:pt x="57" y="19"/>
                        <a:pt x="55" y="20"/>
                        <a:pt x="54" y="19"/>
                      </a:cubicBezTo>
                      <a:cubicBezTo>
                        <a:pt x="54" y="19"/>
                        <a:pt x="54" y="20"/>
                        <a:pt x="54" y="20"/>
                      </a:cubicBezTo>
                      <a:cubicBezTo>
                        <a:pt x="55" y="17"/>
                        <a:pt x="53" y="21"/>
                        <a:pt x="53" y="19"/>
                      </a:cubicBezTo>
                      <a:cubicBezTo>
                        <a:pt x="53" y="19"/>
                        <a:pt x="53" y="19"/>
                        <a:pt x="54" y="18"/>
                      </a:cubicBezTo>
                      <a:cubicBezTo>
                        <a:pt x="54" y="17"/>
                        <a:pt x="52" y="18"/>
                        <a:pt x="52" y="17"/>
                      </a:cubicBezTo>
                      <a:cubicBezTo>
                        <a:pt x="51" y="18"/>
                        <a:pt x="52" y="15"/>
                        <a:pt x="51" y="16"/>
                      </a:cubicBezTo>
                      <a:cubicBezTo>
                        <a:pt x="51" y="15"/>
                        <a:pt x="51" y="15"/>
                        <a:pt x="51" y="15"/>
                      </a:cubicBezTo>
                      <a:cubicBezTo>
                        <a:pt x="49" y="18"/>
                        <a:pt x="50" y="13"/>
                        <a:pt x="49" y="15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47" y="14"/>
                        <a:pt x="46" y="12"/>
                        <a:pt x="44" y="13"/>
                      </a:cubicBezTo>
                      <a:cubicBezTo>
                        <a:pt x="43" y="13"/>
                        <a:pt x="43" y="10"/>
                        <a:pt x="41" y="11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0" y="12"/>
                        <a:pt x="41" y="11"/>
                        <a:pt x="41" y="11"/>
                      </a:cubicBezTo>
                      <a:cubicBezTo>
                        <a:pt x="40" y="12"/>
                        <a:pt x="40" y="10"/>
                        <a:pt x="39" y="10"/>
                      </a:cubicBezTo>
                      <a:cubicBezTo>
                        <a:pt x="39" y="10"/>
                        <a:pt x="39" y="10"/>
                        <a:pt x="39" y="11"/>
                      </a:cubicBezTo>
                      <a:cubicBezTo>
                        <a:pt x="39" y="9"/>
                        <a:pt x="37" y="11"/>
                        <a:pt x="37" y="9"/>
                      </a:cubicBezTo>
                      <a:cubicBezTo>
                        <a:pt x="35" y="12"/>
                        <a:pt x="35" y="11"/>
                        <a:pt x="35" y="11"/>
                      </a:cubicBezTo>
                      <a:cubicBezTo>
                        <a:pt x="35" y="11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9"/>
                      </a:cubicBezTo>
                      <a:cubicBezTo>
                        <a:pt x="34" y="9"/>
                        <a:pt x="33" y="11"/>
                        <a:pt x="33" y="10"/>
                      </a:cubicBezTo>
                      <a:cubicBezTo>
                        <a:pt x="34" y="8"/>
                        <a:pt x="32" y="10"/>
                        <a:pt x="32" y="9"/>
                      </a:cubicBezTo>
                      <a:cubicBezTo>
                        <a:pt x="31" y="10"/>
                        <a:pt x="30" y="12"/>
                        <a:pt x="30" y="11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0" y="9"/>
                        <a:pt x="30" y="6"/>
                        <a:pt x="27" y="8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6" y="8"/>
                        <a:pt x="25" y="5"/>
                        <a:pt x="23" y="7"/>
                      </a:cubicBezTo>
                      <a:cubicBezTo>
                        <a:pt x="23" y="6"/>
                        <a:pt x="23" y="6"/>
                        <a:pt x="22" y="5"/>
                      </a:cubicBezTo>
                      <a:cubicBezTo>
                        <a:pt x="21" y="7"/>
                        <a:pt x="21" y="6"/>
                        <a:pt x="20" y="8"/>
                      </a:cubicBezTo>
                      <a:cubicBezTo>
                        <a:pt x="19" y="8"/>
                        <a:pt x="20" y="7"/>
                        <a:pt x="20" y="6"/>
                      </a:cubicBezTo>
                      <a:cubicBezTo>
                        <a:pt x="20" y="6"/>
                        <a:pt x="21" y="3"/>
                        <a:pt x="19" y="5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18" y="5"/>
                        <a:pt x="17" y="6"/>
                        <a:pt x="17" y="5"/>
                      </a:cubicBezTo>
                      <a:cubicBezTo>
                        <a:pt x="16" y="6"/>
                        <a:pt x="16" y="6"/>
                        <a:pt x="15" y="7"/>
                      </a:cubicBezTo>
                      <a:cubicBezTo>
                        <a:pt x="15" y="7"/>
                        <a:pt x="16" y="5"/>
                        <a:pt x="15" y="6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4"/>
                        <a:pt x="14" y="4"/>
                        <a:pt x="13" y="4"/>
                      </a:cubicBezTo>
                      <a:cubicBezTo>
                        <a:pt x="14" y="2"/>
                        <a:pt x="11" y="4"/>
                        <a:pt x="12" y="2"/>
                      </a:cubicBezTo>
                      <a:cubicBezTo>
                        <a:pt x="11" y="3"/>
                        <a:pt x="11" y="1"/>
                        <a:pt x="9" y="4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8" y="0"/>
                        <a:pt x="7" y="2"/>
                        <a:pt x="7" y="3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2"/>
                        <a:pt x="5" y="4"/>
                        <a:pt x="4" y="5"/>
                      </a:cubicBezTo>
                      <a:cubicBezTo>
                        <a:pt x="5" y="4"/>
                        <a:pt x="4" y="5"/>
                        <a:pt x="4" y="4"/>
                      </a:cubicBezTo>
                      <a:cubicBezTo>
                        <a:pt x="5" y="3"/>
                        <a:pt x="6" y="2"/>
                        <a:pt x="7" y="1"/>
                      </a:cubicBezTo>
                      <a:cubicBezTo>
                        <a:pt x="7" y="0"/>
                        <a:pt x="5" y="3"/>
                        <a:pt x="6" y="1"/>
                      </a:cubicBezTo>
                      <a:cubicBezTo>
                        <a:pt x="6" y="0"/>
                        <a:pt x="5" y="0"/>
                        <a:pt x="4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3" y="2"/>
                        <a:pt x="2" y="4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2" y="4"/>
                        <a:pt x="1" y="5"/>
                        <a:pt x="2" y="3"/>
                      </a:cubicBezTo>
                      <a:cubicBezTo>
                        <a:pt x="2" y="2"/>
                        <a:pt x="3" y="2"/>
                        <a:pt x="4" y="1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0" y="6"/>
                        <a:pt x="2" y="6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4"/>
                        <a:pt x="4" y="3"/>
                        <a:pt x="3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5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9"/>
                        <a:pt x="3" y="6"/>
                        <a:pt x="4" y="6"/>
                      </a:cubicBezTo>
                      <a:cubicBezTo>
                        <a:pt x="4" y="7"/>
                        <a:pt x="2" y="9"/>
                        <a:pt x="2" y="10"/>
                      </a:cubicBezTo>
                      <a:cubicBezTo>
                        <a:pt x="2" y="10"/>
                        <a:pt x="4" y="9"/>
                        <a:pt x="3" y="11"/>
                      </a:cubicBezTo>
                      <a:cubicBezTo>
                        <a:pt x="4" y="10"/>
                        <a:pt x="5" y="10"/>
                        <a:pt x="6" y="9"/>
                      </a:cubicBezTo>
                      <a:cubicBezTo>
                        <a:pt x="6" y="9"/>
                        <a:pt x="4" y="11"/>
                        <a:pt x="5" y="11"/>
                      </a:cubicBezTo>
                      <a:cubicBezTo>
                        <a:pt x="5" y="11"/>
                        <a:pt x="4" y="12"/>
                        <a:pt x="4" y="13"/>
                      </a:cubicBezTo>
                      <a:cubicBezTo>
                        <a:pt x="5" y="12"/>
                        <a:pt x="4" y="13"/>
                        <a:pt x="5" y="11"/>
                      </a:cubicBezTo>
                      <a:cubicBezTo>
                        <a:pt x="6" y="12"/>
                        <a:pt x="6" y="13"/>
                        <a:pt x="7" y="12"/>
                      </a:cubicBezTo>
                      <a:cubicBezTo>
                        <a:pt x="7" y="12"/>
                        <a:pt x="6" y="14"/>
                        <a:pt x="5" y="15"/>
                      </a:cubicBezTo>
                      <a:cubicBezTo>
                        <a:pt x="6" y="13"/>
                        <a:pt x="7" y="13"/>
                        <a:pt x="8" y="14"/>
                      </a:cubicBezTo>
                      <a:cubicBezTo>
                        <a:pt x="9" y="12"/>
                        <a:pt x="8" y="12"/>
                        <a:pt x="9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1"/>
                        <a:pt x="8" y="14"/>
                        <a:pt x="8" y="14"/>
                      </a:cubicBezTo>
                      <a:cubicBezTo>
                        <a:pt x="6" y="16"/>
                        <a:pt x="8" y="13"/>
                        <a:pt x="6" y="16"/>
                      </a:cubicBezTo>
                      <a:cubicBezTo>
                        <a:pt x="5" y="18"/>
                        <a:pt x="4" y="17"/>
                        <a:pt x="5" y="16"/>
                      </a:cubicBezTo>
                      <a:cubicBezTo>
                        <a:pt x="3" y="18"/>
                        <a:pt x="5" y="17"/>
                        <a:pt x="3" y="19"/>
                      </a:cubicBezTo>
                      <a:cubicBezTo>
                        <a:pt x="4" y="19"/>
                        <a:pt x="5" y="18"/>
                        <a:pt x="5" y="18"/>
                      </a:cubicBezTo>
                      <a:cubicBezTo>
                        <a:pt x="6" y="17"/>
                        <a:pt x="6" y="16"/>
                        <a:pt x="7" y="16"/>
                      </a:cubicBezTo>
                      <a:cubicBezTo>
                        <a:pt x="8" y="14"/>
                        <a:pt x="6" y="17"/>
                        <a:pt x="6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7" y="18"/>
                        <a:pt x="7" y="18"/>
                      </a:cubicBezTo>
                      <a:cubicBezTo>
                        <a:pt x="5" y="21"/>
                        <a:pt x="6" y="18"/>
                        <a:pt x="5" y="20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22"/>
                        <a:pt x="6" y="19"/>
                        <a:pt x="6" y="20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0"/>
                        <a:pt x="7" y="18"/>
                        <a:pt x="7" y="18"/>
                      </a:cubicBezTo>
                      <a:cubicBezTo>
                        <a:pt x="9" y="16"/>
                        <a:pt x="7" y="18"/>
                        <a:pt x="8" y="18"/>
                      </a:cubicBezTo>
                      <a:cubicBezTo>
                        <a:pt x="9" y="16"/>
                        <a:pt x="8" y="18"/>
                        <a:pt x="9" y="16"/>
                      </a:cubicBezTo>
                      <a:cubicBezTo>
                        <a:pt x="9" y="15"/>
                        <a:pt x="10" y="15"/>
                        <a:pt x="10" y="15"/>
                      </a:cubicBezTo>
                      <a:cubicBezTo>
                        <a:pt x="10" y="15"/>
                        <a:pt x="9" y="17"/>
                        <a:pt x="9" y="18"/>
                      </a:cubicBezTo>
                      <a:cubicBezTo>
                        <a:pt x="9" y="18"/>
                        <a:pt x="8" y="18"/>
                        <a:pt x="9" y="17"/>
                      </a:cubicBezTo>
                      <a:cubicBezTo>
                        <a:pt x="7" y="19"/>
                        <a:pt x="7" y="21"/>
                        <a:pt x="6" y="21"/>
                      </a:cubicBezTo>
                      <a:cubicBezTo>
                        <a:pt x="6" y="23"/>
                        <a:pt x="7" y="20"/>
                        <a:pt x="8" y="20"/>
                      </a:cubicBezTo>
                      <a:cubicBezTo>
                        <a:pt x="7" y="21"/>
                        <a:pt x="8" y="19"/>
                        <a:pt x="9" y="18"/>
                      </a:cubicBezTo>
                      <a:cubicBezTo>
                        <a:pt x="12" y="14"/>
                        <a:pt x="7" y="21"/>
                        <a:pt x="8" y="21"/>
                      </a:cubicBezTo>
                      <a:cubicBezTo>
                        <a:pt x="10" y="18"/>
                        <a:pt x="11" y="18"/>
                        <a:pt x="12" y="15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2" y="16"/>
                        <a:pt x="13" y="16"/>
                        <a:pt x="11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21"/>
                        <a:pt x="9" y="22"/>
                        <a:pt x="9" y="23"/>
                      </a:cubicBezTo>
                      <a:cubicBezTo>
                        <a:pt x="10" y="22"/>
                        <a:pt x="10" y="21"/>
                        <a:pt x="10" y="21"/>
                      </a:cubicBezTo>
                      <a:cubicBezTo>
                        <a:pt x="10" y="22"/>
                        <a:pt x="9" y="23"/>
                        <a:pt x="10" y="23"/>
                      </a:cubicBezTo>
                      <a:cubicBezTo>
                        <a:pt x="10" y="22"/>
                        <a:pt x="11" y="20"/>
                        <a:pt x="11" y="20"/>
                      </a:cubicBezTo>
                      <a:cubicBezTo>
                        <a:pt x="12" y="20"/>
                        <a:pt x="11" y="22"/>
                        <a:pt x="11" y="22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1" y="23"/>
                        <a:pt x="9" y="24"/>
                        <a:pt x="10" y="24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3" y="20"/>
                        <a:pt x="12" y="21"/>
                        <a:pt x="12" y="21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22"/>
                        <a:pt x="10" y="25"/>
                        <a:pt x="11" y="25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4"/>
                        <a:pt x="12" y="24"/>
                        <a:pt x="12" y="24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2" y="24"/>
                        <a:pt x="13" y="22"/>
                        <a:pt x="12" y="24"/>
                      </a:cubicBezTo>
                      <a:cubicBezTo>
                        <a:pt x="14" y="22"/>
                        <a:pt x="12" y="24"/>
                        <a:pt x="13" y="23"/>
                      </a:cubicBezTo>
                      <a:cubicBezTo>
                        <a:pt x="13" y="21"/>
                        <a:pt x="14" y="21"/>
                        <a:pt x="14" y="21"/>
                      </a:cubicBezTo>
                      <a:cubicBezTo>
                        <a:pt x="13" y="24"/>
                        <a:pt x="14" y="22"/>
                        <a:pt x="14" y="22"/>
                      </a:cubicBezTo>
                      <a:cubicBezTo>
                        <a:pt x="14" y="23"/>
                        <a:pt x="14" y="23"/>
                        <a:pt x="14" y="24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3" y="25"/>
                        <a:pt x="15" y="22"/>
                        <a:pt x="15" y="23"/>
                      </a:cubicBezTo>
                      <a:cubicBezTo>
                        <a:pt x="14" y="24"/>
                        <a:pt x="14" y="25"/>
                        <a:pt x="14" y="25"/>
                      </a:cubicBezTo>
                      <a:cubicBezTo>
                        <a:pt x="15" y="23"/>
                        <a:pt x="16" y="23"/>
                        <a:pt x="16" y="21"/>
                      </a:cubicBezTo>
                      <a:cubicBezTo>
                        <a:pt x="16" y="22"/>
                        <a:pt x="15" y="24"/>
                        <a:pt x="14" y="26"/>
                      </a:cubicBezTo>
                      <a:cubicBezTo>
                        <a:pt x="15" y="24"/>
                        <a:pt x="14" y="27"/>
                        <a:pt x="15" y="25"/>
                      </a:cubicBezTo>
                      <a:cubicBezTo>
                        <a:pt x="15" y="24"/>
                        <a:pt x="16" y="23"/>
                        <a:pt x="17" y="22"/>
                      </a:cubicBezTo>
                      <a:cubicBezTo>
                        <a:pt x="17" y="23"/>
                        <a:pt x="16" y="23"/>
                        <a:pt x="16" y="24"/>
                      </a:cubicBezTo>
                      <a:cubicBezTo>
                        <a:pt x="16" y="24"/>
                        <a:pt x="17" y="23"/>
                        <a:pt x="17" y="22"/>
                      </a:cubicBezTo>
                      <a:cubicBezTo>
                        <a:pt x="17" y="22"/>
                        <a:pt x="19" y="20"/>
                        <a:pt x="18" y="22"/>
                      </a:cubicBezTo>
                      <a:cubicBezTo>
                        <a:pt x="18" y="23"/>
                        <a:pt x="17" y="22"/>
                        <a:pt x="17" y="23"/>
                      </a:cubicBezTo>
                      <a:cubicBezTo>
                        <a:pt x="17" y="24"/>
                        <a:pt x="19" y="20"/>
                        <a:pt x="20" y="20"/>
                      </a:cubicBezTo>
                      <a:cubicBezTo>
                        <a:pt x="20" y="19"/>
                        <a:pt x="22" y="16"/>
                        <a:pt x="22" y="15"/>
                      </a:cubicBezTo>
                      <a:cubicBezTo>
                        <a:pt x="23" y="16"/>
                        <a:pt x="22" y="16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21"/>
                        <a:pt x="18" y="22"/>
                        <a:pt x="18" y="24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8" y="24"/>
                        <a:pt x="18" y="26"/>
                        <a:pt x="18" y="26"/>
                      </a:cubicBezTo>
                      <a:cubicBezTo>
                        <a:pt x="19" y="24"/>
                        <a:pt x="17" y="26"/>
                        <a:pt x="18" y="25"/>
                      </a:cubicBezTo>
                      <a:cubicBezTo>
                        <a:pt x="19" y="25"/>
                        <a:pt x="20" y="22"/>
                        <a:pt x="20" y="23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7"/>
                        <a:pt x="19" y="24"/>
                        <a:pt x="19" y="25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7"/>
                        <a:pt x="21" y="28"/>
                        <a:pt x="23" y="24"/>
                      </a:cubicBezTo>
                      <a:cubicBezTo>
                        <a:pt x="23" y="26"/>
                        <a:pt x="23" y="26"/>
                        <a:pt x="23" y="27"/>
                      </a:cubicBezTo>
                      <a:cubicBezTo>
                        <a:pt x="23" y="27"/>
                        <a:pt x="24" y="26"/>
                        <a:pt x="24" y="26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23" y="29"/>
                        <a:pt x="24" y="27"/>
                        <a:pt x="25" y="26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5" y="27"/>
                        <a:pt x="26" y="26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6"/>
                        <a:pt x="27" y="26"/>
                        <a:pt x="26" y="28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8"/>
                        <a:pt x="27" y="29"/>
                        <a:pt x="27" y="28"/>
                      </a:cubicBezTo>
                      <a:cubicBezTo>
                        <a:pt x="28" y="28"/>
                        <a:pt x="28" y="27"/>
                        <a:pt x="28" y="26"/>
                      </a:cubicBezTo>
                      <a:cubicBezTo>
                        <a:pt x="29" y="24"/>
                        <a:pt x="28" y="26"/>
                        <a:pt x="29" y="25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7" y="30"/>
                        <a:pt x="29" y="28"/>
                        <a:pt x="30" y="29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0" y="30"/>
                        <a:pt x="32" y="28"/>
                        <a:pt x="32" y="30"/>
                      </a:cubicBezTo>
                      <a:cubicBezTo>
                        <a:pt x="32" y="29"/>
                        <a:pt x="33" y="26"/>
                        <a:pt x="34" y="26"/>
                      </a:cubicBezTo>
                      <a:cubicBezTo>
                        <a:pt x="35" y="25"/>
                        <a:pt x="33" y="29"/>
                        <a:pt x="32" y="30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29"/>
                        <a:pt x="34" y="28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30"/>
                        <a:pt x="34" y="31"/>
                        <a:pt x="34" y="31"/>
                      </a:cubicBezTo>
                      <a:cubicBezTo>
                        <a:pt x="35" y="29"/>
                        <a:pt x="35" y="30"/>
                        <a:pt x="36" y="29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6" y="28"/>
                        <a:pt x="36" y="28"/>
                        <a:pt x="36" y="28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5" y="31"/>
                        <a:pt x="35" y="31"/>
                        <a:pt x="35" y="31"/>
                      </a:cubicBezTo>
                      <a:cubicBezTo>
                        <a:pt x="35" y="32"/>
                        <a:pt x="36" y="29"/>
                        <a:pt x="36" y="29"/>
                      </a:cubicBezTo>
                      <a:cubicBezTo>
                        <a:pt x="37" y="28"/>
                        <a:pt x="37" y="29"/>
                        <a:pt x="36" y="30"/>
                      </a:cubicBezTo>
                      <a:cubicBezTo>
                        <a:pt x="36" y="30"/>
                        <a:pt x="36" y="29"/>
                        <a:pt x="36" y="30"/>
                      </a:cubicBezTo>
                      <a:cubicBezTo>
                        <a:pt x="35" y="31"/>
                        <a:pt x="36" y="30"/>
                        <a:pt x="36" y="31"/>
                      </a:cubicBezTo>
                      <a:cubicBezTo>
                        <a:pt x="36" y="31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1"/>
                      </a:cubicBezTo>
                      <a:cubicBezTo>
                        <a:pt x="37" y="30"/>
                        <a:pt x="37" y="31"/>
                        <a:pt x="38" y="30"/>
                      </a:cubicBezTo>
                      <a:cubicBezTo>
                        <a:pt x="38" y="30"/>
                        <a:pt x="38" y="29"/>
                        <a:pt x="38" y="28"/>
                      </a:cubicBezTo>
                      <a:cubicBezTo>
                        <a:pt x="38" y="28"/>
                        <a:pt x="39" y="28"/>
                        <a:pt x="38" y="28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38" y="28"/>
                        <a:pt x="38" y="29"/>
                        <a:pt x="39" y="28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cubicBezTo>
                        <a:pt x="39" y="30"/>
                        <a:pt x="38" y="32"/>
                        <a:pt x="38" y="32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ubicBezTo>
                        <a:pt x="39" y="33"/>
                        <a:pt x="41" y="28"/>
                        <a:pt x="41" y="30"/>
                      </a:cubicBezTo>
                      <a:cubicBezTo>
                        <a:pt x="40" y="31"/>
                        <a:pt x="40" y="32"/>
                        <a:pt x="40" y="32"/>
                      </a:cubicBezTo>
                      <a:cubicBezTo>
                        <a:pt x="40" y="32"/>
                        <a:pt x="41" y="31"/>
                        <a:pt x="41" y="31"/>
                      </a:cubicBezTo>
                      <a:cubicBezTo>
                        <a:pt x="41" y="31"/>
                        <a:pt x="40" y="33"/>
                        <a:pt x="40" y="31"/>
                      </a:cubicBezTo>
                      <a:cubicBezTo>
                        <a:pt x="41" y="30"/>
                        <a:pt x="41" y="31"/>
                        <a:pt x="41" y="30"/>
                      </a:cubicBezTo>
                      <a:cubicBezTo>
                        <a:pt x="40" y="35"/>
                        <a:pt x="42" y="32"/>
                        <a:pt x="42" y="34"/>
                      </a:cubicBezTo>
                      <a:cubicBezTo>
                        <a:pt x="43" y="32"/>
                        <a:pt x="43" y="34"/>
                        <a:pt x="43" y="33"/>
                      </a:cubicBezTo>
                      <a:cubicBezTo>
                        <a:pt x="42" y="35"/>
                        <a:pt x="44" y="33"/>
                        <a:pt x="43" y="34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3"/>
                        <a:pt x="46" y="29"/>
                        <a:pt x="45" y="31"/>
                      </a:cubicBezTo>
                      <a:cubicBezTo>
                        <a:pt x="45" y="32"/>
                        <a:pt x="45" y="33"/>
                        <a:pt x="44" y="33"/>
                      </a:cubicBezTo>
                      <a:cubicBezTo>
                        <a:pt x="44" y="36"/>
                        <a:pt x="46" y="32"/>
                        <a:pt x="45" y="35"/>
                      </a:cubicBezTo>
                      <a:cubicBezTo>
                        <a:pt x="46" y="34"/>
                        <a:pt x="46" y="32"/>
                        <a:pt x="47" y="31"/>
                      </a:cubicBezTo>
                      <a:cubicBezTo>
                        <a:pt x="47" y="33"/>
                        <a:pt x="47" y="34"/>
                        <a:pt x="46" y="34"/>
                      </a:cubicBezTo>
                      <a:cubicBezTo>
                        <a:pt x="47" y="34"/>
                        <a:pt x="47" y="33"/>
                        <a:pt x="47" y="34"/>
                      </a:cubicBezTo>
                      <a:cubicBezTo>
                        <a:pt x="47" y="35"/>
                        <a:pt x="47" y="35"/>
                        <a:pt x="46" y="35"/>
                      </a:cubicBezTo>
                      <a:cubicBezTo>
                        <a:pt x="46" y="36"/>
                        <a:pt x="47" y="35"/>
                        <a:pt x="48" y="34"/>
                      </a:cubicBezTo>
                      <a:cubicBezTo>
                        <a:pt x="47" y="36"/>
                        <a:pt x="48" y="35"/>
                        <a:pt x="48" y="37"/>
                      </a:cubicBezTo>
                      <a:cubicBezTo>
                        <a:pt x="49" y="35"/>
                        <a:pt x="48" y="38"/>
                        <a:pt x="49" y="35"/>
                      </a:cubicBezTo>
                      <a:cubicBezTo>
                        <a:pt x="49" y="36"/>
                        <a:pt x="49" y="36"/>
                        <a:pt x="49" y="36"/>
                      </a:cubicBezTo>
                      <a:cubicBezTo>
                        <a:pt x="50" y="35"/>
                        <a:pt x="51" y="33"/>
                        <a:pt x="51" y="33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49" y="37"/>
                        <a:pt x="50" y="36"/>
                        <a:pt x="50" y="37"/>
                      </a:cubicBezTo>
                      <a:cubicBezTo>
                        <a:pt x="50" y="35"/>
                        <a:pt x="50" y="37"/>
                        <a:pt x="51" y="36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2" y="35"/>
                        <a:pt x="52" y="34"/>
                        <a:pt x="52" y="34"/>
                      </a:cubicBezTo>
                      <a:cubicBezTo>
                        <a:pt x="52" y="34"/>
                        <a:pt x="51" y="36"/>
                        <a:pt x="51" y="36"/>
                      </a:cubicBezTo>
                      <a:cubicBezTo>
                        <a:pt x="51" y="37"/>
                        <a:pt x="51" y="37"/>
                        <a:pt x="52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51" y="39"/>
                        <a:pt x="52" y="37"/>
                        <a:pt x="53" y="37"/>
                      </a:cubicBezTo>
                      <a:cubicBezTo>
                        <a:pt x="53" y="38"/>
                        <a:pt x="54" y="37"/>
                        <a:pt x="55" y="37"/>
                      </a:cubicBezTo>
                      <a:cubicBezTo>
                        <a:pt x="55" y="37"/>
                        <a:pt x="54" y="38"/>
                        <a:pt x="55" y="37"/>
                      </a:cubicBezTo>
                      <a:cubicBezTo>
                        <a:pt x="55" y="37"/>
                        <a:pt x="56" y="36"/>
                        <a:pt x="55" y="37"/>
                      </a:cubicBezTo>
                      <a:cubicBezTo>
                        <a:pt x="56" y="36"/>
                        <a:pt x="55" y="38"/>
                        <a:pt x="55" y="38"/>
                      </a:cubicBezTo>
                      <a:cubicBezTo>
                        <a:pt x="55" y="38"/>
                        <a:pt x="56" y="37"/>
                        <a:pt x="56" y="37"/>
                      </a:cubicBezTo>
                      <a:cubicBezTo>
                        <a:pt x="55" y="39"/>
                        <a:pt x="58" y="36"/>
                        <a:pt x="57" y="38"/>
                      </a:cubicBezTo>
                      <a:cubicBezTo>
                        <a:pt x="58" y="37"/>
                        <a:pt x="57" y="38"/>
                        <a:pt x="57" y="39"/>
                      </a:cubicBezTo>
                      <a:cubicBezTo>
                        <a:pt x="57" y="38"/>
                        <a:pt x="58" y="38"/>
                        <a:pt x="59" y="36"/>
                      </a:cubicBez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9" y="38"/>
                        <a:pt x="59" y="38"/>
                        <a:pt x="60" y="37"/>
                      </a:cubicBezTo>
                      <a:cubicBezTo>
                        <a:pt x="60" y="36"/>
                        <a:pt x="61" y="35"/>
                        <a:pt x="61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36"/>
                        <a:pt x="62" y="35"/>
                        <a:pt x="62" y="35"/>
                      </a:cubicBezTo>
                      <a:cubicBezTo>
                        <a:pt x="62" y="36"/>
                        <a:pt x="62" y="35"/>
                        <a:pt x="61" y="36"/>
                      </a:cubicBezTo>
                      <a:cubicBezTo>
                        <a:pt x="60" y="39"/>
                        <a:pt x="61" y="38"/>
                        <a:pt x="61" y="38"/>
                      </a:cubicBez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3" y="36"/>
                        <a:pt x="61" y="38"/>
                        <a:pt x="62" y="38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4"/>
                        <a:pt x="64" y="36"/>
                        <a:pt x="63" y="37"/>
                      </a:cubicBezTo>
                      <a:cubicBezTo>
                        <a:pt x="64" y="37"/>
                        <a:pt x="65" y="34"/>
                        <a:pt x="66" y="33"/>
                      </a:cubicBezTo>
                      <a:cubicBezTo>
                        <a:pt x="66" y="34"/>
                        <a:pt x="67" y="33"/>
                        <a:pt x="67" y="33"/>
                      </a:cubicBezTo>
                      <a:cubicBezTo>
                        <a:pt x="67" y="34"/>
                        <a:pt x="67" y="33"/>
                        <a:pt x="67" y="34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5" y="37"/>
                        <a:pt x="65" y="38"/>
                      </a:cubicBezTo>
                      <a:cubicBezTo>
                        <a:pt x="65" y="37"/>
                        <a:pt x="66" y="39"/>
                        <a:pt x="66" y="39"/>
                      </a:cubicBezTo>
                      <a:cubicBezTo>
                        <a:pt x="67" y="36"/>
                        <a:pt x="67" y="38"/>
                        <a:pt x="68" y="36"/>
                      </a:cubicBezTo>
                      <a:cubicBezTo>
                        <a:pt x="69" y="36"/>
                        <a:pt x="67" y="38"/>
                        <a:pt x="67" y="38"/>
                      </a:cubicBezTo>
                      <a:cubicBezTo>
                        <a:pt x="68" y="38"/>
                        <a:pt x="68" y="39"/>
                        <a:pt x="69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69" y="38"/>
                        <a:pt x="70" y="39"/>
                        <a:pt x="71" y="38"/>
                      </a:cubicBezTo>
                      <a:cubicBezTo>
                        <a:pt x="70" y="39"/>
                        <a:pt x="70" y="39"/>
                        <a:pt x="70" y="39"/>
                      </a:cubicBezTo>
                      <a:cubicBezTo>
                        <a:pt x="70" y="40"/>
                        <a:pt x="72" y="36"/>
                        <a:pt x="72" y="37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2" y="38"/>
                        <a:pt x="71" y="40"/>
                        <a:pt x="72" y="38"/>
                      </a:cubicBezTo>
                      <a:cubicBezTo>
                        <a:pt x="72" y="39"/>
                        <a:pt x="72" y="39"/>
                        <a:pt x="72" y="39"/>
                      </a:cubicBezTo>
                      <a:cubicBezTo>
                        <a:pt x="72" y="39"/>
                        <a:pt x="73" y="39"/>
                        <a:pt x="74" y="38"/>
                      </a:cubicBezTo>
                      <a:cubicBezTo>
                        <a:pt x="73" y="40"/>
                        <a:pt x="73" y="40"/>
                        <a:pt x="73" y="40"/>
                      </a:cubicBezTo>
                      <a:cubicBezTo>
                        <a:pt x="72" y="41"/>
                        <a:pt x="74" y="38"/>
                        <a:pt x="74" y="39"/>
                      </a:cubicBezTo>
                      <a:cubicBezTo>
                        <a:pt x="74" y="39"/>
                        <a:pt x="74" y="40"/>
                        <a:pt x="73" y="40"/>
                      </a:cubicBezTo>
                      <a:cubicBezTo>
                        <a:pt x="74" y="39"/>
                        <a:pt x="75" y="39"/>
                        <a:pt x="75" y="39"/>
                      </a:cubicBezTo>
                      <a:cubicBezTo>
                        <a:pt x="74" y="41"/>
                        <a:pt x="74" y="41"/>
                        <a:pt x="74" y="41"/>
                      </a:cubicBezTo>
                      <a:cubicBezTo>
                        <a:pt x="76" y="42"/>
                        <a:pt x="77" y="43"/>
                        <a:pt x="80" y="42"/>
                      </a:cubicBezTo>
                      <a:cubicBezTo>
                        <a:pt x="79" y="44"/>
                        <a:pt x="79" y="43"/>
                        <a:pt x="78" y="45"/>
                      </a:cubicBezTo>
                      <a:cubicBezTo>
                        <a:pt x="79" y="43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80" y="44"/>
                        <a:pt x="79" y="45"/>
                        <a:pt x="80" y="45"/>
                      </a:cubicBezTo>
                      <a:cubicBezTo>
                        <a:pt x="80" y="44"/>
                        <a:pt x="80" y="44"/>
                        <a:pt x="80" y="44"/>
                      </a:cubicBezTo>
                      <a:cubicBezTo>
                        <a:pt x="81" y="43"/>
                        <a:pt x="79" y="47"/>
                        <a:pt x="81" y="45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1" y="44"/>
                        <a:pt x="80" y="47"/>
                        <a:pt x="81" y="46"/>
                      </a:cubicBezTo>
                      <a:cubicBezTo>
                        <a:pt x="81" y="46"/>
                        <a:pt x="81" y="46"/>
                        <a:pt x="81" y="46"/>
                      </a:cubicBezTo>
                      <a:cubicBezTo>
                        <a:pt x="81" y="47"/>
                        <a:pt x="83" y="44"/>
                        <a:pt x="82" y="46"/>
                      </a:cubicBezTo>
                      <a:cubicBezTo>
                        <a:pt x="83" y="46"/>
                        <a:pt x="83" y="46"/>
                        <a:pt x="84" y="44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85" y="46"/>
                        <a:pt x="86" y="47"/>
                        <a:pt x="88" y="46"/>
                      </a:cubicBezTo>
                      <a:cubicBezTo>
                        <a:pt x="87" y="47"/>
                        <a:pt x="87" y="47"/>
                        <a:pt x="87" y="47"/>
                      </a:cubicBezTo>
                      <a:cubicBezTo>
                        <a:pt x="89" y="45"/>
                        <a:pt x="87" y="49"/>
                        <a:pt x="90" y="46"/>
                      </a:cubicBezTo>
                      <a:cubicBezTo>
                        <a:pt x="92" y="45"/>
                        <a:pt x="92" y="45"/>
                        <a:pt x="92" y="45"/>
                      </a:cubicBezTo>
                      <a:cubicBezTo>
                        <a:pt x="90" y="47"/>
                        <a:pt x="90" y="47"/>
                        <a:pt x="90" y="47"/>
                      </a:cubicBezTo>
                      <a:cubicBezTo>
                        <a:pt x="91" y="46"/>
                        <a:pt x="91" y="47"/>
                        <a:pt x="92" y="46"/>
                      </a:cubicBezTo>
                      <a:cubicBezTo>
                        <a:pt x="91" y="47"/>
                        <a:pt x="91" y="47"/>
                        <a:pt x="91" y="47"/>
                      </a:cubicBezTo>
                      <a:cubicBezTo>
                        <a:pt x="91" y="47"/>
                        <a:pt x="93" y="45"/>
                        <a:pt x="93" y="46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92" y="50"/>
                        <a:pt x="93" y="54"/>
                        <a:pt x="96" y="51"/>
                      </a:cubicBezTo>
                      <a:cubicBezTo>
                        <a:pt x="97" y="51"/>
                        <a:pt x="95" y="53"/>
                        <a:pt x="95" y="53"/>
                      </a:cubicBezTo>
                      <a:cubicBezTo>
                        <a:pt x="99" y="51"/>
                        <a:pt x="97" y="56"/>
                        <a:pt x="101" y="53"/>
                      </a:cubicBezTo>
                      <a:cubicBezTo>
                        <a:pt x="103" y="52"/>
                        <a:pt x="107" y="48"/>
                        <a:pt x="107" y="48"/>
                      </a:cubicBezTo>
                      <a:cubicBezTo>
                        <a:pt x="103" y="48"/>
                        <a:pt x="103" y="45"/>
                        <a:pt x="102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5" name="Freeform 96"/>
                <p:cNvSpPr/>
                <p:nvPr/>
              </p:nvSpPr>
              <p:spPr bwMode="auto">
                <a:xfrm>
                  <a:off x="6768" y="243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6" name="Freeform 97"/>
                <p:cNvSpPr/>
                <p:nvPr/>
              </p:nvSpPr>
              <p:spPr bwMode="auto">
                <a:xfrm>
                  <a:off x="7180" y="25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7" name="Freeform 98"/>
                <p:cNvSpPr/>
                <p:nvPr/>
              </p:nvSpPr>
              <p:spPr bwMode="auto">
                <a:xfrm>
                  <a:off x="7069" y="2489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1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8" name="Freeform 99"/>
                <p:cNvSpPr/>
                <p:nvPr/>
              </p:nvSpPr>
              <p:spPr bwMode="auto">
                <a:xfrm>
                  <a:off x="7204" y="2096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39" name="Freeform 100"/>
                <p:cNvSpPr/>
                <p:nvPr/>
              </p:nvSpPr>
              <p:spPr bwMode="auto">
                <a:xfrm>
                  <a:off x="7180" y="2489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0" name="Freeform 101"/>
                <p:cNvSpPr/>
                <p:nvPr/>
              </p:nvSpPr>
              <p:spPr bwMode="auto">
                <a:xfrm>
                  <a:off x="7211" y="2091"/>
                  <a:ext cx="0" cy="5"/>
                </a:xfrm>
                <a:custGeom>
                  <a:avLst/>
                  <a:gdLst>
                    <a:gd name="T0" fmla="*/ 1 h 2"/>
                    <a:gd name="T1" fmla="*/ 1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1" name="Freeform 102"/>
                <p:cNvSpPr/>
                <p:nvPr/>
              </p:nvSpPr>
              <p:spPr bwMode="auto">
                <a:xfrm>
                  <a:off x="7202" y="2089"/>
                  <a:ext cx="0" cy="5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2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2" name="Freeform 103"/>
                <p:cNvSpPr/>
                <p:nvPr/>
              </p:nvSpPr>
              <p:spPr bwMode="auto">
                <a:xfrm>
                  <a:off x="7214" y="2089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3" name="Freeform 104"/>
                <p:cNvSpPr/>
                <p:nvPr/>
              </p:nvSpPr>
              <p:spPr bwMode="auto">
                <a:xfrm>
                  <a:off x="7190" y="2086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4" name="Freeform 105"/>
                <p:cNvSpPr/>
                <p:nvPr/>
              </p:nvSpPr>
              <p:spPr bwMode="auto">
                <a:xfrm>
                  <a:off x="5743" y="2352"/>
                  <a:ext cx="0" cy="5"/>
                </a:xfrm>
                <a:custGeom>
                  <a:avLst/>
                  <a:gdLst>
                    <a:gd name="T0" fmla="*/ 2 h 2"/>
                    <a:gd name="T1" fmla="*/ 1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5" name="Freeform 106"/>
                <p:cNvSpPr/>
                <p:nvPr/>
              </p:nvSpPr>
              <p:spPr bwMode="auto">
                <a:xfrm>
                  <a:off x="6128" y="1660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6" name="Freeform 107"/>
                <p:cNvSpPr/>
                <p:nvPr/>
              </p:nvSpPr>
              <p:spPr bwMode="auto">
                <a:xfrm>
                  <a:off x="6540" y="1520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7" name="Freeform 108"/>
                <p:cNvSpPr/>
                <p:nvPr/>
              </p:nvSpPr>
              <p:spPr bwMode="auto">
                <a:xfrm>
                  <a:off x="6543" y="1511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2" y="1"/>
                        <a:pt x="0" y="1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8" name="Freeform 109"/>
                <p:cNvSpPr/>
                <p:nvPr/>
              </p:nvSpPr>
              <p:spPr bwMode="auto">
                <a:xfrm>
                  <a:off x="6516" y="1546"/>
                  <a:ext cx="5" cy="5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2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49" name="Freeform 110"/>
                <p:cNvSpPr/>
                <p:nvPr/>
              </p:nvSpPr>
              <p:spPr bwMode="auto">
                <a:xfrm>
                  <a:off x="6516" y="1541"/>
                  <a:ext cx="8" cy="7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0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0" name="Freeform 111"/>
                <p:cNvSpPr/>
                <p:nvPr/>
              </p:nvSpPr>
              <p:spPr bwMode="auto">
                <a:xfrm>
                  <a:off x="6535" y="1520"/>
                  <a:ext cx="5" cy="0"/>
                </a:xfrm>
                <a:custGeom>
                  <a:avLst/>
                  <a:gdLst>
                    <a:gd name="T0" fmla="*/ 0 w 2"/>
                    <a:gd name="T1" fmla="*/ 2 w 2"/>
                    <a:gd name="T2" fmla="*/ 1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1" name="Freeform 112"/>
                <p:cNvSpPr/>
                <p:nvPr/>
              </p:nvSpPr>
              <p:spPr bwMode="auto">
                <a:xfrm>
                  <a:off x="6538" y="1518"/>
                  <a:ext cx="5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2" name="Freeform 113"/>
                <p:cNvSpPr/>
                <p:nvPr/>
              </p:nvSpPr>
              <p:spPr bwMode="auto">
                <a:xfrm>
                  <a:off x="7164" y="1951"/>
                  <a:ext cx="261" cy="150"/>
                </a:xfrm>
                <a:custGeom>
                  <a:avLst/>
                  <a:gdLst>
                    <a:gd name="T0" fmla="*/ 86 w 110"/>
                    <a:gd name="T1" fmla="*/ 5 h 63"/>
                    <a:gd name="T2" fmla="*/ 79 w 110"/>
                    <a:gd name="T3" fmla="*/ 7 h 63"/>
                    <a:gd name="T4" fmla="*/ 58 w 110"/>
                    <a:gd name="T5" fmla="*/ 24 h 63"/>
                    <a:gd name="T6" fmla="*/ 50 w 110"/>
                    <a:gd name="T7" fmla="*/ 26 h 63"/>
                    <a:gd name="T8" fmla="*/ 44 w 110"/>
                    <a:gd name="T9" fmla="*/ 26 h 63"/>
                    <a:gd name="T10" fmla="*/ 34 w 110"/>
                    <a:gd name="T11" fmla="*/ 31 h 63"/>
                    <a:gd name="T12" fmla="*/ 28 w 110"/>
                    <a:gd name="T13" fmla="*/ 33 h 63"/>
                    <a:gd name="T14" fmla="*/ 17 w 110"/>
                    <a:gd name="T15" fmla="*/ 38 h 63"/>
                    <a:gd name="T16" fmla="*/ 13 w 110"/>
                    <a:gd name="T17" fmla="*/ 45 h 63"/>
                    <a:gd name="T18" fmla="*/ 5 w 110"/>
                    <a:gd name="T19" fmla="*/ 47 h 63"/>
                    <a:gd name="T20" fmla="*/ 1 w 110"/>
                    <a:gd name="T21" fmla="*/ 50 h 63"/>
                    <a:gd name="T22" fmla="*/ 3 w 110"/>
                    <a:gd name="T23" fmla="*/ 55 h 63"/>
                    <a:gd name="T24" fmla="*/ 3 w 110"/>
                    <a:gd name="T25" fmla="*/ 56 h 63"/>
                    <a:gd name="T26" fmla="*/ 5 w 110"/>
                    <a:gd name="T27" fmla="*/ 55 h 63"/>
                    <a:gd name="T28" fmla="*/ 9 w 110"/>
                    <a:gd name="T29" fmla="*/ 56 h 63"/>
                    <a:gd name="T30" fmla="*/ 12 w 110"/>
                    <a:gd name="T31" fmla="*/ 58 h 63"/>
                    <a:gd name="T32" fmla="*/ 12 w 110"/>
                    <a:gd name="T33" fmla="*/ 51 h 63"/>
                    <a:gd name="T34" fmla="*/ 15 w 110"/>
                    <a:gd name="T35" fmla="*/ 57 h 63"/>
                    <a:gd name="T36" fmla="*/ 18 w 110"/>
                    <a:gd name="T37" fmla="*/ 61 h 63"/>
                    <a:gd name="T38" fmla="*/ 16 w 110"/>
                    <a:gd name="T39" fmla="*/ 54 h 63"/>
                    <a:gd name="T40" fmla="*/ 19 w 110"/>
                    <a:gd name="T41" fmla="*/ 59 h 63"/>
                    <a:gd name="T42" fmla="*/ 21 w 110"/>
                    <a:gd name="T43" fmla="*/ 60 h 63"/>
                    <a:gd name="T44" fmla="*/ 22 w 110"/>
                    <a:gd name="T45" fmla="*/ 60 h 63"/>
                    <a:gd name="T46" fmla="*/ 23 w 110"/>
                    <a:gd name="T47" fmla="*/ 60 h 63"/>
                    <a:gd name="T48" fmla="*/ 23 w 110"/>
                    <a:gd name="T49" fmla="*/ 55 h 63"/>
                    <a:gd name="T50" fmla="*/ 26 w 110"/>
                    <a:gd name="T51" fmla="*/ 58 h 63"/>
                    <a:gd name="T52" fmla="*/ 26 w 110"/>
                    <a:gd name="T53" fmla="*/ 54 h 63"/>
                    <a:gd name="T54" fmla="*/ 27 w 110"/>
                    <a:gd name="T55" fmla="*/ 54 h 63"/>
                    <a:gd name="T56" fmla="*/ 29 w 110"/>
                    <a:gd name="T57" fmla="*/ 54 h 63"/>
                    <a:gd name="T58" fmla="*/ 34 w 110"/>
                    <a:gd name="T59" fmla="*/ 51 h 63"/>
                    <a:gd name="T60" fmla="*/ 36 w 110"/>
                    <a:gd name="T61" fmla="*/ 51 h 63"/>
                    <a:gd name="T62" fmla="*/ 40 w 110"/>
                    <a:gd name="T63" fmla="*/ 49 h 63"/>
                    <a:gd name="T64" fmla="*/ 44 w 110"/>
                    <a:gd name="T65" fmla="*/ 47 h 63"/>
                    <a:gd name="T66" fmla="*/ 45 w 110"/>
                    <a:gd name="T67" fmla="*/ 45 h 63"/>
                    <a:gd name="T68" fmla="*/ 46 w 110"/>
                    <a:gd name="T69" fmla="*/ 45 h 63"/>
                    <a:gd name="T70" fmla="*/ 46 w 110"/>
                    <a:gd name="T71" fmla="*/ 42 h 63"/>
                    <a:gd name="T72" fmla="*/ 49 w 110"/>
                    <a:gd name="T73" fmla="*/ 42 h 63"/>
                    <a:gd name="T74" fmla="*/ 53 w 110"/>
                    <a:gd name="T75" fmla="*/ 42 h 63"/>
                    <a:gd name="T76" fmla="*/ 55 w 110"/>
                    <a:gd name="T77" fmla="*/ 39 h 63"/>
                    <a:gd name="T78" fmla="*/ 60 w 110"/>
                    <a:gd name="T79" fmla="*/ 39 h 63"/>
                    <a:gd name="T80" fmla="*/ 61 w 110"/>
                    <a:gd name="T81" fmla="*/ 38 h 63"/>
                    <a:gd name="T82" fmla="*/ 62 w 110"/>
                    <a:gd name="T83" fmla="*/ 38 h 63"/>
                    <a:gd name="T84" fmla="*/ 64 w 110"/>
                    <a:gd name="T85" fmla="*/ 40 h 63"/>
                    <a:gd name="T86" fmla="*/ 66 w 110"/>
                    <a:gd name="T87" fmla="*/ 35 h 63"/>
                    <a:gd name="T88" fmla="*/ 68 w 110"/>
                    <a:gd name="T89" fmla="*/ 30 h 63"/>
                    <a:gd name="T90" fmla="*/ 71 w 110"/>
                    <a:gd name="T91" fmla="*/ 31 h 63"/>
                    <a:gd name="T92" fmla="*/ 72 w 110"/>
                    <a:gd name="T93" fmla="*/ 26 h 63"/>
                    <a:gd name="T94" fmla="*/ 76 w 110"/>
                    <a:gd name="T95" fmla="*/ 26 h 63"/>
                    <a:gd name="T96" fmla="*/ 79 w 110"/>
                    <a:gd name="T97" fmla="*/ 24 h 63"/>
                    <a:gd name="T98" fmla="*/ 82 w 110"/>
                    <a:gd name="T99" fmla="*/ 23 h 63"/>
                    <a:gd name="T100" fmla="*/ 88 w 110"/>
                    <a:gd name="T101" fmla="*/ 20 h 63"/>
                    <a:gd name="T102" fmla="*/ 91 w 110"/>
                    <a:gd name="T103" fmla="*/ 16 h 63"/>
                    <a:gd name="T104" fmla="*/ 97 w 110"/>
                    <a:gd name="T105" fmla="*/ 13 h 63"/>
                    <a:gd name="T106" fmla="*/ 105 w 110"/>
                    <a:gd name="T107" fmla="*/ 1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0" h="63">
                      <a:moveTo>
                        <a:pt x="108" y="1"/>
                      </a:moveTo>
                      <a:cubicBezTo>
                        <a:pt x="106" y="4"/>
                        <a:pt x="103" y="2"/>
                        <a:pt x="100" y="0"/>
                      </a:cubicBezTo>
                      <a:cubicBezTo>
                        <a:pt x="99" y="1"/>
                        <a:pt x="98" y="2"/>
                        <a:pt x="97" y="1"/>
                      </a:cubicBezTo>
                      <a:cubicBezTo>
                        <a:pt x="94" y="3"/>
                        <a:pt x="88" y="0"/>
                        <a:pt x="85" y="3"/>
                      </a:cubicBezTo>
                      <a:cubicBezTo>
                        <a:pt x="86" y="4"/>
                        <a:pt x="86" y="5"/>
                        <a:pt x="86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7"/>
                        <a:pt x="85" y="5"/>
                        <a:pt x="85" y="5"/>
                      </a:cubicBezTo>
                      <a:cubicBezTo>
                        <a:pt x="84" y="5"/>
                        <a:pt x="83" y="6"/>
                        <a:pt x="82" y="6"/>
                      </a:cubicBezTo>
                      <a:cubicBezTo>
                        <a:pt x="82" y="8"/>
                        <a:pt x="81" y="7"/>
                        <a:pt x="82" y="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10"/>
                        <a:pt x="81" y="10"/>
                        <a:pt x="79" y="7"/>
                      </a:cubicBezTo>
                      <a:cubicBezTo>
                        <a:pt x="75" y="7"/>
                        <a:pt x="72" y="10"/>
                        <a:pt x="68" y="11"/>
                      </a:cubicBezTo>
                      <a:cubicBezTo>
                        <a:pt x="65" y="13"/>
                        <a:pt x="63" y="16"/>
                        <a:pt x="60" y="19"/>
                      </a:cubicBezTo>
                      <a:cubicBezTo>
                        <a:pt x="60" y="22"/>
                        <a:pt x="59" y="21"/>
                        <a:pt x="60" y="24"/>
                      </a:cubicBezTo>
                      <a:cubicBezTo>
                        <a:pt x="59" y="23"/>
                        <a:pt x="59" y="23"/>
                        <a:pt x="59" y="23"/>
                      </a:cubicBezTo>
                      <a:cubicBezTo>
                        <a:pt x="59" y="24"/>
                        <a:pt x="59" y="23"/>
                        <a:pt x="57" y="22"/>
                      </a:cubicBezTo>
                      <a:cubicBezTo>
                        <a:pt x="58" y="23"/>
                        <a:pt x="57" y="22"/>
                        <a:pt x="58" y="24"/>
                      </a:cubicBezTo>
                      <a:cubicBezTo>
                        <a:pt x="59" y="26"/>
                        <a:pt x="57" y="22"/>
                        <a:pt x="57" y="23"/>
                      </a:cubicBezTo>
                      <a:cubicBezTo>
                        <a:pt x="56" y="22"/>
                        <a:pt x="57" y="24"/>
                        <a:pt x="57" y="23"/>
                      </a:cubicBezTo>
                      <a:cubicBezTo>
                        <a:pt x="57" y="26"/>
                        <a:pt x="56" y="22"/>
                        <a:pt x="55" y="21"/>
                      </a:cubicBezTo>
                      <a:cubicBezTo>
                        <a:pt x="53" y="22"/>
                        <a:pt x="53" y="25"/>
                        <a:pt x="51" y="25"/>
                      </a:cubicBezTo>
                      <a:cubicBezTo>
                        <a:pt x="51" y="24"/>
                        <a:pt x="51" y="26"/>
                        <a:pt x="51" y="26"/>
                      </a:cubicBezTo>
                      <a:cubicBezTo>
                        <a:pt x="50" y="23"/>
                        <a:pt x="51" y="27"/>
                        <a:pt x="50" y="26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49" y="24"/>
                        <a:pt x="49" y="26"/>
                        <a:pt x="48" y="25"/>
                      </a:cubicBezTo>
                      <a:cubicBezTo>
                        <a:pt x="48" y="26"/>
                        <a:pt x="46" y="24"/>
                        <a:pt x="46" y="26"/>
                      </a:cubicBezTo>
                      <a:cubicBezTo>
                        <a:pt x="46" y="24"/>
                        <a:pt x="46" y="25"/>
                        <a:pt x="45" y="24"/>
                      </a:cubicBezTo>
                      <a:cubicBezTo>
                        <a:pt x="46" y="28"/>
                        <a:pt x="44" y="24"/>
                        <a:pt x="44" y="26"/>
                      </a:cubicBezTo>
                      <a:cubicBezTo>
                        <a:pt x="44" y="26"/>
                        <a:pt x="44" y="26"/>
                        <a:pt x="44" y="26"/>
                      </a:cubicBezTo>
                      <a:cubicBezTo>
                        <a:pt x="42" y="26"/>
                        <a:pt x="40" y="26"/>
                        <a:pt x="39" y="29"/>
                      </a:cubicBezTo>
                      <a:cubicBezTo>
                        <a:pt x="39" y="29"/>
                        <a:pt x="36" y="27"/>
                        <a:pt x="36" y="29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29"/>
                        <a:pt x="36" y="29"/>
                      </a:cubicBezTo>
                      <a:cubicBezTo>
                        <a:pt x="36" y="30"/>
                        <a:pt x="34" y="29"/>
                        <a:pt x="34" y="29"/>
                      </a:cubicBezTo>
                      <a:cubicBezTo>
                        <a:pt x="34" y="30"/>
                        <a:pt x="34" y="30"/>
                        <a:pt x="34" y="31"/>
                      </a:cubicBezTo>
                      <a:cubicBezTo>
                        <a:pt x="32" y="29"/>
                        <a:pt x="33" y="33"/>
                        <a:pt x="31" y="31"/>
                      </a:cubicBezTo>
                      <a:cubicBezTo>
                        <a:pt x="32" y="34"/>
                        <a:pt x="32" y="33"/>
                        <a:pt x="32" y="34"/>
                      </a:cubicBezTo>
                      <a:cubicBezTo>
                        <a:pt x="32" y="33"/>
                        <a:pt x="31" y="33"/>
                        <a:pt x="31" y="32"/>
                      </a:cubicBezTo>
                      <a:cubicBezTo>
                        <a:pt x="31" y="32"/>
                        <a:pt x="30" y="33"/>
                        <a:pt x="30" y="32"/>
                      </a:cubicBezTo>
                      <a:cubicBezTo>
                        <a:pt x="29" y="32"/>
                        <a:pt x="30" y="34"/>
                        <a:pt x="29" y="34"/>
                      </a:cubicBezTo>
                      <a:cubicBezTo>
                        <a:pt x="28" y="32"/>
                        <a:pt x="28" y="34"/>
                        <a:pt x="28" y="33"/>
                      </a:cubicBezTo>
                      <a:cubicBezTo>
                        <a:pt x="28" y="35"/>
                        <a:pt x="28" y="37"/>
                        <a:pt x="28" y="36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6" y="35"/>
                        <a:pt x="24" y="32"/>
                        <a:pt x="23" y="3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2" y="37"/>
                        <a:pt x="20" y="36"/>
                        <a:pt x="19" y="39"/>
                      </a:cubicBezTo>
                      <a:cubicBezTo>
                        <a:pt x="18" y="38"/>
                        <a:pt x="18" y="38"/>
                        <a:pt x="17" y="38"/>
                      </a:cubicBezTo>
                      <a:cubicBezTo>
                        <a:pt x="17" y="40"/>
                        <a:pt x="17" y="40"/>
                        <a:pt x="17" y="42"/>
                      </a:cubicBezTo>
                      <a:cubicBezTo>
                        <a:pt x="17" y="42"/>
                        <a:pt x="16" y="41"/>
                        <a:pt x="16" y="40"/>
                      </a:cubicBezTo>
                      <a:cubicBezTo>
                        <a:pt x="15" y="40"/>
                        <a:pt x="14" y="38"/>
                        <a:pt x="14" y="41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4" y="41"/>
                        <a:pt x="13" y="43"/>
                        <a:pt x="12" y="42"/>
                      </a:cubicBezTo>
                      <a:cubicBezTo>
                        <a:pt x="13" y="43"/>
                        <a:pt x="12" y="44"/>
                        <a:pt x="13" y="45"/>
                      </a:cubicBezTo>
                      <a:cubicBezTo>
                        <a:pt x="13" y="45"/>
                        <a:pt x="12" y="43"/>
                        <a:pt x="12" y="44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0" y="43"/>
                        <a:pt x="9" y="44"/>
                        <a:pt x="8" y="46"/>
                      </a:cubicBezTo>
                      <a:cubicBezTo>
                        <a:pt x="7" y="44"/>
                        <a:pt x="7" y="46"/>
                        <a:pt x="6" y="45"/>
                      </a:cubicBezTo>
                      <a:cubicBezTo>
                        <a:pt x="6" y="47"/>
                        <a:pt x="4" y="46"/>
                        <a:pt x="6" y="4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4" y="47"/>
                        <a:pt x="4" y="48"/>
                        <a:pt x="2" y="48"/>
                      </a:cubicBezTo>
                      <a:cubicBezTo>
                        <a:pt x="2" y="48"/>
                        <a:pt x="3" y="50"/>
                        <a:pt x="3" y="51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2" y="51"/>
                        <a:pt x="4" y="52"/>
                        <a:pt x="5" y="53"/>
                      </a:cubicBezTo>
                      <a:cubicBezTo>
                        <a:pt x="4" y="53"/>
                        <a:pt x="4" y="54"/>
                        <a:pt x="4" y="53"/>
                      </a:cubicBezTo>
                      <a:cubicBezTo>
                        <a:pt x="3" y="52"/>
                        <a:pt x="2" y="51"/>
                        <a:pt x="1" y="50"/>
                      </a:cubicBezTo>
                      <a:cubicBezTo>
                        <a:pt x="0" y="50"/>
                        <a:pt x="2" y="53"/>
                        <a:pt x="1" y="51"/>
                      </a:cubicBezTo>
                      <a:cubicBezTo>
                        <a:pt x="0" y="51"/>
                        <a:pt x="0" y="52"/>
                        <a:pt x="1" y="53"/>
                      </a:cubicBezTo>
                      <a:cubicBezTo>
                        <a:pt x="1" y="53"/>
                        <a:pt x="0" y="53"/>
                        <a:pt x="0" y="52"/>
                      </a:cubicBezTo>
                      <a:cubicBezTo>
                        <a:pt x="0" y="52"/>
                        <a:pt x="0" y="53"/>
                        <a:pt x="0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" y="54"/>
                        <a:pt x="1" y="54"/>
                        <a:pt x="3" y="55"/>
                      </a:cubicBezTo>
                      <a:cubicBezTo>
                        <a:pt x="3" y="55"/>
                        <a:pt x="2" y="55"/>
                        <a:pt x="3" y="55"/>
                      </a:cubicBezTo>
                      <a:cubicBezTo>
                        <a:pt x="4" y="56"/>
                        <a:pt x="4" y="56"/>
                        <a:pt x="3" y="56"/>
                      </a:cubicBezTo>
                      <a:cubicBezTo>
                        <a:pt x="1" y="55"/>
                        <a:pt x="1" y="54"/>
                        <a:pt x="0" y="54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2" y="56"/>
                        <a:pt x="3" y="56"/>
                        <a:pt x="4" y="57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4" y="57"/>
                        <a:pt x="4" y="57"/>
                        <a:pt x="4" y="57"/>
                      </a:cubicBezTo>
                      <a:cubicBezTo>
                        <a:pt x="4" y="56"/>
                        <a:pt x="6" y="57"/>
                        <a:pt x="5" y="56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4" y="55"/>
                        <a:pt x="3" y="53"/>
                        <a:pt x="4" y="54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6"/>
                        <a:pt x="5" y="55"/>
                        <a:pt x="5" y="55"/>
                      </a:cubicBez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5"/>
                        <a:pt x="7" y="56"/>
                        <a:pt x="7" y="55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8" y="56"/>
                        <a:pt x="6" y="55"/>
                        <a:pt x="6" y="54"/>
                      </a:cubicBezTo>
                      <a:cubicBezTo>
                        <a:pt x="6" y="55"/>
                        <a:pt x="8" y="56"/>
                        <a:pt x="9" y="57"/>
                      </a:cubicBezTo>
                      <a:cubicBezTo>
                        <a:pt x="9" y="57"/>
                        <a:pt x="8" y="55"/>
                        <a:pt x="9" y="56"/>
                      </a:cubicBezTo>
                      <a:cubicBezTo>
                        <a:pt x="9" y="56"/>
                        <a:pt x="9" y="55"/>
                        <a:pt x="9" y="53"/>
                      </a:cubicBezTo>
                      <a:cubicBezTo>
                        <a:pt x="9" y="53"/>
                        <a:pt x="10" y="56"/>
                        <a:pt x="10" y="55"/>
                      </a:cubicBezTo>
                      <a:cubicBezTo>
                        <a:pt x="11" y="56"/>
                        <a:pt x="12" y="58"/>
                        <a:pt x="12" y="59"/>
                      </a:cubicBezTo>
                      <a:cubicBezTo>
                        <a:pt x="13" y="59"/>
                        <a:pt x="14" y="60"/>
                        <a:pt x="13" y="60"/>
                      </a:cubicBezTo>
                      <a:cubicBezTo>
                        <a:pt x="13" y="60"/>
                        <a:pt x="14" y="61"/>
                        <a:pt x="14" y="61"/>
                      </a:cubicBezTo>
                      <a:cubicBezTo>
                        <a:pt x="14" y="60"/>
                        <a:pt x="12" y="58"/>
                        <a:pt x="12" y="58"/>
                      </a:cubicBezTo>
                      <a:cubicBezTo>
                        <a:pt x="11" y="56"/>
                        <a:pt x="12" y="57"/>
                        <a:pt x="11" y="55"/>
                      </a:cubicBezTo>
                      <a:cubicBezTo>
                        <a:pt x="11" y="55"/>
                        <a:pt x="12" y="55"/>
                        <a:pt x="12" y="55"/>
                      </a:cubicBezTo>
                      <a:cubicBezTo>
                        <a:pt x="12" y="55"/>
                        <a:pt x="13" y="56"/>
                        <a:pt x="14" y="57"/>
                      </a:cubicBezTo>
                      <a:cubicBezTo>
                        <a:pt x="13" y="56"/>
                        <a:pt x="13" y="55"/>
                        <a:pt x="14" y="55"/>
                      </a:cubicBezTo>
                      <a:cubicBezTo>
                        <a:pt x="13" y="53"/>
                        <a:pt x="13" y="53"/>
                        <a:pt x="12" y="52"/>
                      </a:cubicBezTo>
                      <a:cubicBezTo>
                        <a:pt x="12" y="51"/>
                        <a:pt x="12" y="51"/>
                        <a:pt x="12" y="51"/>
                      </a:cubicBezTo>
                      <a:cubicBezTo>
                        <a:pt x="13" y="52"/>
                        <a:pt x="14" y="55"/>
                        <a:pt x="14" y="55"/>
                      </a:cubicBezTo>
                      <a:cubicBezTo>
                        <a:pt x="15" y="57"/>
                        <a:pt x="14" y="55"/>
                        <a:pt x="15" y="57"/>
                      </a:cubicBezTo>
                      <a:cubicBezTo>
                        <a:pt x="16" y="59"/>
                        <a:pt x="15" y="60"/>
                        <a:pt x="14" y="58"/>
                      </a:cubicBezTo>
                      <a:cubicBezTo>
                        <a:pt x="15" y="61"/>
                        <a:pt x="15" y="59"/>
                        <a:pt x="16" y="61"/>
                      </a:cubicBezTo>
                      <a:cubicBezTo>
                        <a:pt x="16" y="61"/>
                        <a:pt x="15" y="59"/>
                        <a:pt x="16" y="59"/>
                      </a:cubicBezTo>
                      <a:cubicBezTo>
                        <a:pt x="15" y="58"/>
                        <a:pt x="15" y="58"/>
                        <a:pt x="15" y="57"/>
                      </a:cubicBezTo>
                      <a:cubicBezTo>
                        <a:pt x="14" y="54"/>
                        <a:pt x="16" y="58"/>
                        <a:pt x="16" y="58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7" y="60"/>
                        <a:pt x="16" y="58"/>
                        <a:pt x="17" y="58"/>
                      </a:cubicBezTo>
                      <a:cubicBezTo>
                        <a:pt x="18" y="61"/>
                        <a:pt x="16" y="58"/>
                        <a:pt x="17" y="60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19" y="63"/>
                        <a:pt x="17" y="60"/>
                        <a:pt x="18" y="61"/>
                      </a:cubicBezTo>
                      <a:cubicBezTo>
                        <a:pt x="18" y="62"/>
                        <a:pt x="18" y="62"/>
                        <a:pt x="18" y="62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8" y="60"/>
                        <a:pt x="17" y="58"/>
                        <a:pt x="17" y="58"/>
                      </a:cubicBezTo>
                      <a:cubicBezTo>
                        <a:pt x="16" y="55"/>
                        <a:pt x="17" y="58"/>
                        <a:pt x="17" y="57"/>
                      </a:cubicBezTo>
                      <a:cubicBezTo>
                        <a:pt x="16" y="55"/>
                        <a:pt x="17" y="57"/>
                        <a:pt x="16" y="56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54"/>
                        <a:pt x="17" y="55"/>
                        <a:pt x="17" y="57"/>
                      </a:cubicBezTo>
                      <a:cubicBezTo>
                        <a:pt x="17" y="57"/>
                        <a:pt x="17" y="57"/>
                        <a:pt x="17" y="56"/>
                      </a:cubicBezTo>
                      <a:cubicBezTo>
                        <a:pt x="17" y="58"/>
                        <a:pt x="18" y="60"/>
                        <a:pt x="19" y="61"/>
                      </a:cubicBezTo>
                      <a:cubicBezTo>
                        <a:pt x="19" y="62"/>
                        <a:pt x="18" y="60"/>
                        <a:pt x="18" y="59"/>
                      </a:cubicBezTo>
                      <a:cubicBezTo>
                        <a:pt x="18" y="59"/>
                        <a:pt x="18" y="57"/>
                        <a:pt x="18" y="57"/>
                      </a:cubicBezTo>
                      <a:cubicBezTo>
                        <a:pt x="16" y="52"/>
                        <a:pt x="19" y="60"/>
                        <a:pt x="19" y="59"/>
                      </a:cubicBezTo>
                      <a:cubicBezTo>
                        <a:pt x="18" y="56"/>
                        <a:pt x="18" y="55"/>
                        <a:pt x="17" y="52"/>
                      </a:cubicBezTo>
                      <a:cubicBezTo>
                        <a:pt x="17" y="51"/>
                        <a:pt x="17" y="50"/>
                        <a:pt x="17" y="51"/>
                      </a:cubicBezTo>
                      <a:cubicBezTo>
                        <a:pt x="18" y="53"/>
                        <a:pt x="18" y="52"/>
                        <a:pt x="18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ubicBezTo>
                        <a:pt x="19" y="56"/>
                        <a:pt x="19" y="56"/>
                        <a:pt x="19" y="56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59"/>
                        <a:pt x="20" y="58"/>
                        <a:pt x="20" y="57"/>
                      </a:cubicBezTo>
                      <a:cubicBezTo>
                        <a:pt x="20" y="58"/>
                        <a:pt x="21" y="59"/>
                        <a:pt x="21" y="59"/>
                      </a:cubicBezTo>
                      <a:cubicBezTo>
                        <a:pt x="20" y="59"/>
                        <a:pt x="20" y="56"/>
                        <a:pt x="20" y="56"/>
                      </a:cubicBezTo>
                      <a:cubicBezTo>
                        <a:pt x="20" y="56"/>
                        <a:pt x="21" y="58"/>
                        <a:pt x="21" y="58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1" y="58"/>
                        <a:pt x="22" y="61"/>
                        <a:pt x="22" y="60"/>
                      </a:cubicBezTo>
                      <a:cubicBezTo>
                        <a:pt x="22" y="59"/>
                        <a:pt x="21" y="57"/>
                        <a:pt x="21" y="56"/>
                      </a:cubicBezTo>
                      <a:cubicBezTo>
                        <a:pt x="21" y="55"/>
                        <a:pt x="22" y="56"/>
                        <a:pt x="22" y="56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22" y="57"/>
                        <a:pt x="23" y="61"/>
                        <a:pt x="23" y="60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3" y="58"/>
                        <a:pt x="23" y="59"/>
                        <a:pt x="23" y="60"/>
                      </a:cubicBezTo>
                      <a:cubicBezTo>
                        <a:pt x="23" y="58"/>
                        <a:pt x="23" y="59"/>
                        <a:pt x="23" y="58"/>
                      </a:cubicBezTo>
                      <a:cubicBezTo>
                        <a:pt x="23" y="59"/>
                        <a:pt x="23" y="59"/>
                        <a:pt x="23" y="59"/>
                      </a:cubicBezTo>
                      <a:cubicBezTo>
                        <a:pt x="23" y="58"/>
                        <a:pt x="23" y="56"/>
                        <a:pt x="24" y="58"/>
                      </a:cubicBezTo>
                      <a:cubicBezTo>
                        <a:pt x="23" y="56"/>
                        <a:pt x="23" y="58"/>
                        <a:pt x="23" y="57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58"/>
                        <a:pt x="23" y="55"/>
                        <a:pt x="23" y="55"/>
                      </a:cubicBezTo>
                      <a:cubicBezTo>
                        <a:pt x="24" y="56"/>
                        <a:pt x="24" y="56"/>
                        <a:pt x="24" y="57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25" y="59"/>
                        <a:pt x="24" y="54"/>
                        <a:pt x="24" y="55"/>
                      </a:cubicBezTo>
                      <a:cubicBezTo>
                        <a:pt x="25" y="56"/>
                        <a:pt x="25" y="58"/>
                        <a:pt x="25" y="58"/>
                      </a:cubicBezTo>
                      <a:cubicBezTo>
                        <a:pt x="24" y="56"/>
                        <a:pt x="25" y="55"/>
                        <a:pt x="24" y="53"/>
                      </a:cubicBezTo>
                      <a:cubicBezTo>
                        <a:pt x="25" y="54"/>
                        <a:pt x="25" y="56"/>
                        <a:pt x="26" y="58"/>
                      </a:cubicBezTo>
                      <a:cubicBezTo>
                        <a:pt x="25" y="56"/>
                        <a:pt x="26" y="59"/>
                        <a:pt x="26" y="57"/>
                      </a:cubicBezTo>
                      <a:cubicBezTo>
                        <a:pt x="25" y="56"/>
                        <a:pt x="25" y="55"/>
                        <a:pt x="25" y="54"/>
                      </a:cubicBezTo>
                      <a:cubicBezTo>
                        <a:pt x="26" y="54"/>
                        <a:pt x="25" y="55"/>
                        <a:pt x="26" y="56"/>
                      </a:cubicBezTo>
                      <a:cubicBezTo>
                        <a:pt x="26" y="56"/>
                        <a:pt x="26" y="54"/>
                        <a:pt x="25" y="53"/>
                      </a:cubicBezTo>
                      <a:cubicBezTo>
                        <a:pt x="26" y="53"/>
                        <a:pt x="25" y="51"/>
                        <a:pt x="26" y="52"/>
                      </a:cubicBezTo>
                      <a:cubicBezTo>
                        <a:pt x="26" y="54"/>
                        <a:pt x="26" y="53"/>
                        <a:pt x="26" y="54"/>
                      </a:cubicBezTo>
                      <a:cubicBezTo>
                        <a:pt x="27" y="54"/>
                        <a:pt x="25" y="50"/>
                        <a:pt x="26" y="50"/>
                      </a:cubicBezTo>
                      <a:cubicBezTo>
                        <a:pt x="25" y="49"/>
                        <a:pt x="25" y="46"/>
                        <a:pt x="25" y="45"/>
                      </a:cubicBezTo>
                      <a:cubicBezTo>
                        <a:pt x="25" y="45"/>
                        <a:pt x="25" y="46"/>
                        <a:pt x="25" y="48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7" y="50"/>
                        <a:pt x="26" y="52"/>
                        <a:pt x="27" y="55"/>
                      </a:cubicBezTo>
                      <a:cubicBezTo>
                        <a:pt x="27" y="54"/>
                        <a:pt x="27" y="54"/>
                        <a:pt x="27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27" y="55"/>
                        <a:pt x="28" y="56"/>
                        <a:pt x="28" y="55"/>
                      </a:cubicBezTo>
                      <a:cubicBezTo>
                        <a:pt x="28" y="54"/>
                        <a:pt x="28" y="56"/>
                        <a:pt x="28" y="55"/>
                      </a:cubicBezTo>
                      <a:cubicBezTo>
                        <a:pt x="28" y="54"/>
                        <a:pt x="27" y="51"/>
                        <a:pt x="28" y="52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28" y="53"/>
                        <a:pt x="29" y="5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30" y="55"/>
                        <a:pt x="32" y="55"/>
                        <a:pt x="31" y="51"/>
                      </a:cubicBezTo>
                      <a:cubicBezTo>
                        <a:pt x="32" y="52"/>
                        <a:pt x="32" y="52"/>
                        <a:pt x="33" y="53"/>
                      </a:cubicBezTo>
                      <a:cubicBezTo>
                        <a:pt x="33" y="53"/>
                        <a:pt x="33" y="51"/>
                        <a:pt x="33" y="51"/>
                      </a:cubicBez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4" y="54"/>
                        <a:pt x="34" y="52"/>
                        <a:pt x="34" y="51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5" y="54"/>
                        <a:pt x="35" y="51"/>
                        <a:pt x="35" y="51"/>
                      </a:cubicBezTo>
                      <a:cubicBezTo>
                        <a:pt x="35" y="52"/>
                        <a:pt x="35" y="52"/>
                        <a:pt x="35" y="52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5" y="50"/>
                        <a:pt x="35" y="50"/>
                        <a:pt x="36" y="52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7" y="52"/>
                        <a:pt x="37" y="52"/>
                        <a:pt x="38" y="51"/>
                      </a:cubicBezTo>
                      <a:cubicBezTo>
                        <a:pt x="37" y="51"/>
                        <a:pt x="37" y="50"/>
                        <a:pt x="37" y="49"/>
                      </a:cubicBezTo>
                      <a:cubicBezTo>
                        <a:pt x="36" y="46"/>
                        <a:pt x="37" y="49"/>
                        <a:pt x="37" y="47"/>
                      </a:cubicBezTo>
                      <a:cubicBezTo>
                        <a:pt x="37" y="48"/>
                        <a:pt x="38" y="49"/>
                        <a:pt x="38" y="50"/>
                      </a:cubicBezTo>
                      <a:cubicBezTo>
                        <a:pt x="39" y="52"/>
                        <a:pt x="39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2" y="51"/>
                        <a:pt x="41" y="48"/>
                        <a:pt x="42" y="49"/>
                      </a:cubicBezTo>
                      <a:cubicBezTo>
                        <a:pt x="42" y="48"/>
                        <a:pt x="41" y="45"/>
                        <a:pt x="41" y="45"/>
                      </a:cubicBezTo>
                      <a:cubicBezTo>
                        <a:pt x="41" y="43"/>
                        <a:pt x="42" y="47"/>
                        <a:pt x="43" y="48"/>
                      </a:cubicBezTo>
                      <a:cubicBezTo>
                        <a:pt x="43" y="48"/>
                        <a:pt x="43" y="47"/>
                        <a:pt x="43" y="47"/>
                      </a:cubicBezTo>
                      <a:cubicBezTo>
                        <a:pt x="43" y="48"/>
                        <a:pt x="43" y="48"/>
                        <a:pt x="43" y="48"/>
                      </a:cubicBezTo>
                      <a:cubicBezTo>
                        <a:pt x="43" y="47"/>
                        <a:pt x="43" y="46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7"/>
                        <a:pt x="45" y="48"/>
                        <a:pt x="45" y="48"/>
                      </a:cubicBezTo>
                      <a:cubicBezTo>
                        <a:pt x="44" y="46"/>
                        <a:pt x="45" y="47"/>
                        <a:pt x="45" y="45"/>
                      </a:cubicBezTo>
                      <a:cubicBezTo>
                        <a:pt x="45" y="46"/>
                        <a:pt x="45" y="46"/>
                        <a:pt x="45" y="46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8"/>
                        <a:pt x="45" y="45"/>
                        <a:pt x="45" y="45"/>
                      </a:cubicBezTo>
                      <a:cubicBezTo>
                        <a:pt x="45" y="43"/>
                        <a:pt x="46" y="45"/>
                        <a:pt x="46" y="45"/>
                      </a:cubicBezTo>
                      <a:cubicBezTo>
                        <a:pt x="46" y="46"/>
                        <a:pt x="46" y="45"/>
                        <a:pt x="46" y="45"/>
                      </a:cubicBezTo>
                      <a:cubicBezTo>
                        <a:pt x="46" y="47"/>
                        <a:pt x="46" y="46"/>
                        <a:pt x="46" y="47"/>
                      </a:cubicBezTo>
                      <a:cubicBezTo>
                        <a:pt x="46" y="47"/>
                        <a:pt x="46" y="45"/>
                        <a:pt x="46" y="45"/>
                      </a:cubicBezTo>
                      <a:cubicBezTo>
                        <a:pt x="46" y="45"/>
                        <a:pt x="47" y="45"/>
                        <a:pt x="47" y="46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4"/>
                        <a:pt x="46" y="44"/>
                        <a:pt x="46" y="43"/>
                      </a:cubicBezTo>
                      <a:cubicBezTo>
                        <a:pt x="46" y="43"/>
                        <a:pt x="46" y="42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3"/>
                        <a:pt x="46" y="42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3"/>
                        <a:pt x="47" y="43"/>
                        <a:pt x="47" y="42"/>
                      </a:cubicBezTo>
                      <a:cubicBezTo>
                        <a:pt x="48" y="44"/>
                        <a:pt x="49" y="46"/>
                        <a:pt x="49" y="46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50" y="45"/>
                      </a:cubicBezTo>
                      <a:cubicBezTo>
                        <a:pt x="51" y="46"/>
                        <a:pt x="48" y="40"/>
                        <a:pt x="49" y="42"/>
                      </a:cubicBezTo>
                      <a:cubicBezTo>
                        <a:pt x="50" y="44"/>
                        <a:pt x="50" y="44"/>
                        <a:pt x="51" y="44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2"/>
                        <a:pt x="51" y="45"/>
                        <a:pt x="50" y="43"/>
                      </a:cubicBezTo>
                      <a:cubicBezTo>
                        <a:pt x="50" y="42"/>
                        <a:pt x="50" y="42"/>
                        <a:pt x="50" y="42"/>
                      </a:cubicBezTo>
                      <a:cubicBezTo>
                        <a:pt x="52" y="46"/>
                        <a:pt x="52" y="42"/>
                        <a:pt x="54" y="44"/>
                      </a:cubicBezTo>
                      <a:cubicBezTo>
                        <a:pt x="52" y="42"/>
                        <a:pt x="54" y="43"/>
                        <a:pt x="53" y="42"/>
                      </a:cubicBezTo>
                      <a:cubicBezTo>
                        <a:pt x="54" y="45"/>
                        <a:pt x="54" y="42"/>
                        <a:pt x="54" y="43"/>
                      </a:cubicBezTo>
                      <a:cubicBezTo>
                        <a:pt x="53" y="41"/>
                        <a:pt x="53" y="41"/>
                        <a:pt x="53" y="41"/>
                      </a:cubicBezTo>
                      <a:cubicBezTo>
                        <a:pt x="54" y="42"/>
                        <a:pt x="53" y="37"/>
                        <a:pt x="54" y="40"/>
                      </a:cubicBezTo>
                      <a:cubicBezTo>
                        <a:pt x="55" y="40"/>
                        <a:pt x="55" y="41"/>
                        <a:pt x="55" y="42"/>
                      </a:cubicBezTo>
                      <a:cubicBezTo>
                        <a:pt x="56" y="44"/>
                        <a:pt x="55" y="39"/>
                        <a:pt x="56" y="42"/>
                      </a:cubicBezTo>
                      <a:cubicBezTo>
                        <a:pt x="56" y="41"/>
                        <a:pt x="55" y="40"/>
                        <a:pt x="55" y="39"/>
                      </a:cubicBezTo>
                      <a:cubicBezTo>
                        <a:pt x="56" y="40"/>
                        <a:pt x="57" y="41"/>
                        <a:pt x="57" y="41"/>
                      </a:cubicBezTo>
                      <a:cubicBezTo>
                        <a:pt x="57" y="41"/>
                        <a:pt x="57" y="40"/>
                        <a:pt x="57" y="40"/>
                      </a:cubicBezTo>
                      <a:cubicBezTo>
                        <a:pt x="57" y="41"/>
                        <a:pt x="57" y="41"/>
                        <a:pt x="57" y="42"/>
                      </a:cubicBezTo>
                      <a:cubicBezTo>
                        <a:pt x="58" y="42"/>
                        <a:pt x="58" y="41"/>
                        <a:pt x="58" y="40"/>
                      </a:cubicBezTo>
                      <a:cubicBezTo>
                        <a:pt x="59" y="41"/>
                        <a:pt x="59" y="40"/>
                        <a:pt x="60" y="41"/>
                      </a:cubicBezTo>
                      <a:cubicBezTo>
                        <a:pt x="59" y="39"/>
                        <a:pt x="61" y="42"/>
                        <a:pt x="60" y="39"/>
                      </a:cubicBezTo>
                      <a:cubicBezTo>
                        <a:pt x="60" y="40"/>
                        <a:pt x="60" y="40"/>
                        <a:pt x="60" y="40"/>
                      </a:cubicBezTo>
                      <a:cubicBezTo>
                        <a:pt x="60" y="39"/>
                        <a:pt x="59" y="37"/>
                        <a:pt x="59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1" y="41"/>
                        <a:pt x="61" y="39"/>
                        <a:pt x="61" y="40"/>
                      </a:cubicBezTo>
                      <a:cubicBezTo>
                        <a:pt x="60" y="38"/>
                        <a:pt x="62" y="40"/>
                        <a:pt x="61" y="38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0" y="37"/>
                        <a:pt x="61" y="36"/>
                      </a:cubicBezTo>
                      <a:cubicBezTo>
                        <a:pt x="61" y="36"/>
                        <a:pt x="62" y="38"/>
                        <a:pt x="62" y="38"/>
                      </a:cubicBezTo>
                      <a:cubicBezTo>
                        <a:pt x="62" y="39"/>
                        <a:pt x="62" y="38"/>
                        <a:pt x="62" y="38"/>
                      </a:cubicBezTo>
                      <a:cubicBezTo>
                        <a:pt x="62" y="38"/>
                        <a:pt x="62" y="38"/>
                        <a:pt x="62" y="37"/>
                      </a:cubicBez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8"/>
                        <a:pt x="63" y="38"/>
                        <a:pt x="63" y="38"/>
                      </a:cubicBezTo>
                      <a:cubicBezTo>
                        <a:pt x="63" y="38"/>
                        <a:pt x="63" y="38"/>
                        <a:pt x="63" y="38"/>
                      </a:cubicBezTo>
                      <a:cubicBezTo>
                        <a:pt x="63" y="38"/>
                        <a:pt x="63" y="38"/>
                        <a:pt x="63" y="38"/>
                      </a:cubicBez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40"/>
                        <a:pt x="64" y="38"/>
                        <a:pt x="63" y="37"/>
                      </a:cubicBezTo>
                      <a:cubicBezTo>
                        <a:pt x="64" y="38"/>
                        <a:pt x="65" y="36"/>
                        <a:pt x="65" y="36"/>
                      </a:cubicBezTo>
                      <a:cubicBezTo>
                        <a:pt x="65" y="36"/>
                        <a:pt x="65" y="37"/>
                        <a:pt x="65" y="36"/>
                      </a:cubicBezTo>
                      <a:cubicBezTo>
                        <a:pt x="65" y="36"/>
                        <a:pt x="65" y="34"/>
                        <a:pt x="65" y="35"/>
                      </a:cubicBezTo>
                      <a:cubicBezTo>
                        <a:pt x="65" y="35"/>
                        <a:pt x="66" y="36"/>
                        <a:pt x="66" y="36"/>
                      </a:cubicBezTo>
                      <a:cubicBezTo>
                        <a:pt x="66" y="37"/>
                        <a:pt x="66" y="35"/>
                        <a:pt x="66" y="35"/>
                      </a:cubicBezTo>
                      <a:cubicBezTo>
                        <a:pt x="67" y="37"/>
                        <a:pt x="66" y="33"/>
                        <a:pt x="67" y="34"/>
                      </a:cubicBezTo>
                      <a:cubicBezTo>
                        <a:pt x="67" y="34"/>
                        <a:pt x="68" y="35"/>
                        <a:pt x="68" y="36"/>
                      </a:cubicBezTo>
                      <a:cubicBezTo>
                        <a:pt x="68" y="35"/>
                        <a:pt x="68" y="34"/>
                        <a:pt x="68" y="32"/>
                      </a:cubicBezTo>
                      <a:cubicBezTo>
                        <a:pt x="68" y="34"/>
                        <a:pt x="68" y="34"/>
                        <a:pt x="68" y="34"/>
                      </a:cubicBezTo>
                      <a:cubicBezTo>
                        <a:pt x="69" y="34"/>
                        <a:pt x="69" y="33"/>
                        <a:pt x="69" y="32"/>
                      </a:cubicBezTo>
                      <a:cubicBezTo>
                        <a:pt x="68" y="31"/>
                        <a:pt x="68" y="30"/>
                        <a:pt x="68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8" y="29"/>
                        <a:pt x="68" y="29"/>
                        <a:pt x="68" y="29"/>
                      </a:cubicBezTo>
                      <a:cubicBezTo>
                        <a:pt x="69" y="30"/>
                        <a:pt x="68" y="30"/>
                        <a:pt x="69" y="30"/>
                      </a:cubicBezTo>
                      <a:cubicBezTo>
                        <a:pt x="70" y="33"/>
                        <a:pt x="70" y="31"/>
                        <a:pt x="70" y="32"/>
                      </a:cubicBezTo>
                      <a:cubicBezTo>
                        <a:pt x="70" y="30"/>
                        <a:pt x="70" y="30"/>
                        <a:pt x="70" y="30"/>
                      </a:cubicBezTo>
                      <a:cubicBezTo>
                        <a:pt x="70" y="29"/>
                        <a:pt x="71" y="31"/>
                        <a:pt x="71" y="31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27"/>
                        <a:pt x="71" y="28"/>
                        <a:pt x="71" y="29"/>
                      </a:cubicBezTo>
                      <a:cubicBezTo>
                        <a:pt x="71" y="29"/>
                        <a:pt x="70" y="26"/>
                        <a:pt x="70" y="24"/>
                      </a:cubicBezTo>
                      <a:cubicBezTo>
                        <a:pt x="70" y="25"/>
                        <a:pt x="70" y="24"/>
                        <a:pt x="70" y="23"/>
                      </a:cubicBezTo>
                      <a:cubicBezTo>
                        <a:pt x="71" y="25"/>
                        <a:pt x="70" y="23"/>
                        <a:pt x="71" y="24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6"/>
                        <a:pt x="73" y="28"/>
                        <a:pt x="73" y="29"/>
                      </a:cubicBezTo>
                      <a:cubicBezTo>
                        <a:pt x="73" y="28"/>
                        <a:pt x="74" y="28"/>
                        <a:pt x="75" y="29"/>
                      </a:cubicBezTo>
                      <a:cubicBezTo>
                        <a:pt x="73" y="26"/>
                        <a:pt x="74" y="27"/>
                        <a:pt x="73" y="25"/>
                      </a:cubicBezTo>
                      <a:cubicBezTo>
                        <a:pt x="74" y="24"/>
                        <a:pt x="74" y="27"/>
                        <a:pt x="75" y="27"/>
                      </a:cubicBezTo>
                      <a:cubicBezTo>
                        <a:pt x="75" y="26"/>
                        <a:pt x="76" y="26"/>
                        <a:pt x="76" y="26"/>
                      </a:cubicBez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25"/>
                        <a:pt x="77" y="26"/>
                        <a:pt x="77" y="23"/>
                      </a:cubicBezTo>
                      <a:cubicBezTo>
                        <a:pt x="77" y="25"/>
                        <a:pt x="77" y="25"/>
                        <a:pt x="77" y="25"/>
                      </a:cubicBezTo>
                      <a:cubicBezTo>
                        <a:pt x="78" y="25"/>
                        <a:pt x="76" y="22"/>
                        <a:pt x="77" y="23"/>
                      </a:cubicBezTo>
                      <a:cubicBezTo>
                        <a:pt x="78" y="24"/>
                        <a:pt x="78" y="24"/>
                        <a:pt x="78" y="24"/>
                      </a:cubicBezTo>
                      <a:cubicBezTo>
                        <a:pt x="78" y="23"/>
                        <a:pt x="79" y="25"/>
                        <a:pt x="78" y="23"/>
                      </a:cubicBezTo>
                      <a:cubicBezTo>
                        <a:pt x="79" y="24"/>
                        <a:pt x="79" y="24"/>
                        <a:pt x="79" y="24"/>
                      </a:cubicBezTo>
                      <a:cubicBezTo>
                        <a:pt x="79" y="23"/>
                        <a:pt x="79" y="24"/>
                        <a:pt x="79" y="22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80" y="25"/>
                        <a:pt x="79" y="22"/>
                        <a:pt x="80" y="22"/>
                      </a:cubicBezTo>
                      <a:cubicBezTo>
                        <a:pt x="80" y="22"/>
                        <a:pt x="81" y="23"/>
                        <a:pt x="81" y="23"/>
                      </a:cubicBezTo>
                      <a:cubicBezTo>
                        <a:pt x="80" y="22"/>
                        <a:pt x="81" y="22"/>
                        <a:pt x="81" y="21"/>
                      </a:cubicBezTo>
                      <a:cubicBezTo>
                        <a:pt x="82" y="23"/>
                        <a:pt x="82" y="23"/>
                        <a:pt x="82" y="23"/>
                      </a:cubicBezTo>
                      <a:cubicBezTo>
                        <a:pt x="84" y="22"/>
                        <a:pt x="86" y="22"/>
                        <a:pt x="86" y="19"/>
                      </a:cubicBezTo>
                      <a:cubicBezTo>
                        <a:pt x="88" y="21"/>
                        <a:pt x="87" y="21"/>
                        <a:pt x="87" y="22"/>
                      </a:cubicBezTo>
                      <a:cubicBezTo>
                        <a:pt x="87" y="20"/>
                        <a:pt x="87" y="22"/>
                        <a:pt x="88" y="21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8" y="20"/>
                        <a:pt x="89" y="22"/>
                        <a:pt x="89" y="21"/>
                      </a:cubicBezTo>
                      <a:cubicBezTo>
                        <a:pt x="88" y="20"/>
                        <a:pt x="88" y="20"/>
                        <a:pt x="88" y="20"/>
                      </a:cubicBezTo>
                      <a:cubicBezTo>
                        <a:pt x="88" y="19"/>
                        <a:pt x="90" y="23"/>
                        <a:pt x="89" y="20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9" y="19"/>
                        <a:pt x="91" y="22"/>
                        <a:pt x="90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1" y="21"/>
                        <a:pt x="90" y="17"/>
                        <a:pt x="91" y="19"/>
                      </a:cubicBezTo>
                      <a:cubicBezTo>
                        <a:pt x="91" y="19"/>
                        <a:pt x="91" y="18"/>
                        <a:pt x="91" y="16"/>
                      </a:cubicBezTo>
                      <a:cubicBezTo>
                        <a:pt x="92" y="19"/>
                        <a:pt x="92" y="19"/>
                        <a:pt x="92" y="19"/>
                      </a:cubicBezTo>
                      <a:cubicBezTo>
                        <a:pt x="93" y="17"/>
                        <a:pt x="94" y="17"/>
                        <a:pt x="94" y="14"/>
                      </a:cubicBezTo>
                      <a:cubicBezTo>
                        <a:pt x="95" y="15"/>
                        <a:pt x="95" y="15"/>
                        <a:pt x="95" y="15"/>
                      </a:cubicBezTo>
                      <a:cubicBezTo>
                        <a:pt x="95" y="13"/>
                        <a:pt x="97" y="17"/>
                        <a:pt x="96" y="13"/>
                      </a:cubicBezTo>
                      <a:cubicBezTo>
                        <a:pt x="96" y="11"/>
                        <a:pt x="96" y="11"/>
                        <a:pt x="96" y="11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97" y="12"/>
                        <a:pt x="98" y="13"/>
                        <a:pt x="97" y="11"/>
                      </a:cubicBezTo>
                      <a:cubicBezTo>
                        <a:pt x="98" y="13"/>
                        <a:pt x="98" y="13"/>
                        <a:pt x="98" y="13"/>
                      </a:cubicBezTo>
                      <a:cubicBezTo>
                        <a:pt x="98" y="13"/>
                        <a:pt x="98" y="10"/>
                        <a:pt x="98" y="11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101" y="14"/>
                        <a:pt x="104" y="15"/>
                        <a:pt x="104" y="11"/>
                      </a:cubicBezTo>
                      <a:cubicBezTo>
                        <a:pt x="104" y="10"/>
                        <a:pt x="105" y="13"/>
                        <a:pt x="105" y="13"/>
                      </a:cubicBezTo>
                      <a:cubicBezTo>
                        <a:pt x="106" y="9"/>
                        <a:pt x="109" y="14"/>
                        <a:pt x="109" y="8"/>
                      </a:cubicBezTo>
                      <a:cubicBezTo>
                        <a:pt x="110" y="6"/>
                        <a:pt x="108" y="1"/>
                        <a:pt x="1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3" name="Freeform 114"/>
                <p:cNvSpPr/>
                <p:nvPr/>
              </p:nvSpPr>
              <p:spPr bwMode="auto">
                <a:xfrm>
                  <a:off x="6521" y="1354"/>
                  <a:ext cx="7" cy="2"/>
                </a:xfrm>
                <a:custGeom>
                  <a:avLst/>
                  <a:gdLst>
                    <a:gd name="T0" fmla="*/ 7 w 7"/>
                    <a:gd name="T1" fmla="*/ 0 h 2"/>
                    <a:gd name="T2" fmla="*/ 7 w 7"/>
                    <a:gd name="T3" fmla="*/ 0 h 2"/>
                    <a:gd name="T4" fmla="*/ 0 w 7"/>
                    <a:gd name="T5" fmla="*/ 2 h 2"/>
                    <a:gd name="T6" fmla="*/ 7 w 7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4" name="Freeform 115"/>
                <p:cNvSpPr/>
                <p:nvPr/>
              </p:nvSpPr>
              <p:spPr bwMode="auto">
                <a:xfrm>
                  <a:off x="6564" y="1292"/>
                  <a:ext cx="88" cy="283"/>
                </a:xfrm>
                <a:custGeom>
                  <a:avLst/>
                  <a:gdLst>
                    <a:gd name="T0" fmla="*/ 15 w 37"/>
                    <a:gd name="T1" fmla="*/ 54 h 119"/>
                    <a:gd name="T2" fmla="*/ 12 w 37"/>
                    <a:gd name="T3" fmla="*/ 62 h 119"/>
                    <a:gd name="T4" fmla="*/ 8 w 37"/>
                    <a:gd name="T5" fmla="*/ 67 h 119"/>
                    <a:gd name="T6" fmla="*/ 6 w 37"/>
                    <a:gd name="T7" fmla="*/ 78 h 119"/>
                    <a:gd name="T8" fmla="*/ 4 w 37"/>
                    <a:gd name="T9" fmla="*/ 84 h 119"/>
                    <a:gd name="T10" fmla="*/ 2 w 37"/>
                    <a:gd name="T11" fmla="*/ 96 h 119"/>
                    <a:gd name="T12" fmla="*/ 5 w 37"/>
                    <a:gd name="T13" fmla="*/ 103 h 119"/>
                    <a:gd name="T14" fmla="*/ 2 w 37"/>
                    <a:gd name="T15" fmla="*/ 111 h 119"/>
                    <a:gd name="T16" fmla="*/ 2 w 37"/>
                    <a:gd name="T17" fmla="*/ 115 h 119"/>
                    <a:gd name="T18" fmla="*/ 7 w 37"/>
                    <a:gd name="T19" fmla="*/ 117 h 119"/>
                    <a:gd name="T20" fmla="*/ 8 w 37"/>
                    <a:gd name="T21" fmla="*/ 117 h 119"/>
                    <a:gd name="T22" fmla="*/ 9 w 37"/>
                    <a:gd name="T23" fmla="*/ 115 h 119"/>
                    <a:gd name="T24" fmla="*/ 12 w 37"/>
                    <a:gd name="T25" fmla="*/ 113 h 119"/>
                    <a:gd name="T26" fmla="*/ 15 w 37"/>
                    <a:gd name="T27" fmla="*/ 110 h 119"/>
                    <a:gd name="T28" fmla="*/ 17 w 37"/>
                    <a:gd name="T29" fmla="*/ 110 h 119"/>
                    <a:gd name="T30" fmla="*/ 17 w 37"/>
                    <a:gd name="T31" fmla="*/ 108 h 119"/>
                    <a:gd name="T32" fmla="*/ 18 w 37"/>
                    <a:gd name="T33" fmla="*/ 108 h 119"/>
                    <a:gd name="T34" fmla="*/ 21 w 37"/>
                    <a:gd name="T35" fmla="*/ 108 h 119"/>
                    <a:gd name="T36" fmla="*/ 15 w 37"/>
                    <a:gd name="T37" fmla="*/ 104 h 119"/>
                    <a:gd name="T38" fmla="*/ 18 w 37"/>
                    <a:gd name="T39" fmla="*/ 104 h 119"/>
                    <a:gd name="T40" fmla="*/ 20 w 37"/>
                    <a:gd name="T41" fmla="*/ 104 h 119"/>
                    <a:gd name="T42" fmla="*/ 22 w 37"/>
                    <a:gd name="T43" fmla="*/ 102 h 119"/>
                    <a:gd name="T44" fmla="*/ 20 w 37"/>
                    <a:gd name="T45" fmla="*/ 100 h 119"/>
                    <a:gd name="T46" fmla="*/ 22 w 37"/>
                    <a:gd name="T47" fmla="*/ 99 h 119"/>
                    <a:gd name="T48" fmla="*/ 15 w 37"/>
                    <a:gd name="T49" fmla="*/ 95 h 119"/>
                    <a:gd name="T50" fmla="*/ 21 w 37"/>
                    <a:gd name="T51" fmla="*/ 97 h 119"/>
                    <a:gd name="T52" fmla="*/ 24 w 37"/>
                    <a:gd name="T53" fmla="*/ 92 h 119"/>
                    <a:gd name="T54" fmla="*/ 24 w 37"/>
                    <a:gd name="T55" fmla="*/ 89 h 119"/>
                    <a:gd name="T56" fmla="*/ 21 w 37"/>
                    <a:gd name="T57" fmla="*/ 85 h 119"/>
                    <a:gd name="T58" fmla="*/ 26 w 37"/>
                    <a:gd name="T59" fmla="*/ 81 h 119"/>
                    <a:gd name="T60" fmla="*/ 24 w 37"/>
                    <a:gd name="T61" fmla="*/ 78 h 119"/>
                    <a:gd name="T62" fmla="*/ 25 w 37"/>
                    <a:gd name="T63" fmla="*/ 77 h 119"/>
                    <a:gd name="T64" fmla="*/ 23 w 37"/>
                    <a:gd name="T65" fmla="*/ 75 h 119"/>
                    <a:gd name="T66" fmla="*/ 27 w 37"/>
                    <a:gd name="T67" fmla="*/ 75 h 119"/>
                    <a:gd name="T68" fmla="*/ 26 w 37"/>
                    <a:gd name="T69" fmla="*/ 72 h 119"/>
                    <a:gd name="T70" fmla="*/ 25 w 37"/>
                    <a:gd name="T71" fmla="*/ 67 h 119"/>
                    <a:gd name="T72" fmla="*/ 29 w 37"/>
                    <a:gd name="T73" fmla="*/ 65 h 119"/>
                    <a:gd name="T74" fmla="*/ 28 w 37"/>
                    <a:gd name="T75" fmla="*/ 61 h 119"/>
                    <a:gd name="T76" fmla="*/ 29 w 37"/>
                    <a:gd name="T77" fmla="*/ 59 h 119"/>
                    <a:gd name="T78" fmla="*/ 29 w 37"/>
                    <a:gd name="T79" fmla="*/ 59 h 119"/>
                    <a:gd name="T80" fmla="*/ 29 w 37"/>
                    <a:gd name="T81" fmla="*/ 56 h 119"/>
                    <a:gd name="T82" fmla="*/ 27 w 37"/>
                    <a:gd name="T83" fmla="*/ 51 h 119"/>
                    <a:gd name="T84" fmla="*/ 25 w 37"/>
                    <a:gd name="T85" fmla="*/ 49 h 119"/>
                    <a:gd name="T86" fmla="*/ 27 w 37"/>
                    <a:gd name="T87" fmla="*/ 47 h 119"/>
                    <a:gd name="T88" fmla="*/ 29 w 37"/>
                    <a:gd name="T89" fmla="*/ 44 h 119"/>
                    <a:gd name="T90" fmla="*/ 27 w 37"/>
                    <a:gd name="T91" fmla="*/ 39 h 119"/>
                    <a:gd name="T92" fmla="*/ 28 w 37"/>
                    <a:gd name="T93" fmla="*/ 37 h 119"/>
                    <a:gd name="T94" fmla="*/ 31 w 37"/>
                    <a:gd name="T95" fmla="*/ 30 h 119"/>
                    <a:gd name="T96" fmla="*/ 32 w 37"/>
                    <a:gd name="T97" fmla="*/ 27 h 119"/>
                    <a:gd name="T98" fmla="*/ 29 w 37"/>
                    <a:gd name="T99" fmla="*/ 19 h 119"/>
                    <a:gd name="T100" fmla="*/ 30 w 37"/>
                    <a:gd name="T101" fmla="*/ 16 h 119"/>
                    <a:gd name="T102" fmla="*/ 26 w 37"/>
                    <a:gd name="T103" fmla="*/ 0 h 119"/>
                    <a:gd name="T104" fmla="*/ 18 w 37"/>
                    <a:gd name="T105" fmla="*/ 21 h 119"/>
                    <a:gd name="T106" fmla="*/ 11 w 37"/>
                    <a:gd name="T107" fmla="*/ 3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119">
                      <a:moveTo>
                        <a:pt x="11" y="38"/>
                      </a:moveTo>
                      <a:cubicBezTo>
                        <a:pt x="11" y="42"/>
                        <a:pt x="12" y="46"/>
                        <a:pt x="12" y="50"/>
                      </a:cubicBezTo>
                      <a:cubicBezTo>
                        <a:pt x="15" y="51"/>
                        <a:pt x="13" y="52"/>
                        <a:pt x="16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6" y="53"/>
                        <a:pt x="14" y="53"/>
                        <a:pt x="13" y="54"/>
                      </a:cubicBezTo>
                      <a:cubicBezTo>
                        <a:pt x="14" y="54"/>
                        <a:pt x="13" y="54"/>
                        <a:pt x="15" y="54"/>
                      </a:cubicBezTo>
                      <a:cubicBezTo>
                        <a:pt x="17" y="55"/>
                        <a:pt x="12" y="54"/>
                        <a:pt x="13" y="55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ubicBezTo>
                        <a:pt x="16" y="56"/>
                        <a:pt x="13" y="55"/>
                        <a:pt x="11" y="55"/>
                      </a:cubicBezTo>
                      <a:cubicBezTo>
                        <a:pt x="11" y="57"/>
                        <a:pt x="13" y="59"/>
                        <a:pt x="11" y="61"/>
                      </a:cubicBezTo>
                      <a:cubicBezTo>
                        <a:pt x="11" y="60"/>
                        <a:pt x="13" y="61"/>
                        <a:pt x="13" y="61"/>
                      </a:cubicBezTo>
                      <a:cubicBezTo>
                        <a:pt x="9" y="60"/>
                        <a:pt x="13" y="62"/>
                        <a:pt x="12" y="62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9" y="62"/>
                        <a:pt x="11" y="63"/>
                        <a:pt x="10" y="63"/>
                      </a:cubicBezTo>
                      <a:cubicBezTo>
                        <a:pt x="11" y="64"/>
                        <a:pt x="8" y="64"/>
                        <a:pt x="9" y="65"/>
                      </a:cubicBezTo>
                      <a:cubicBezTo>
                        <a:pt x="8" y="64"/>
                        <a:pt x="8" y="65"/>
                        <a:pt x="8" y="65"/>
                      </a:cubicBezTo>
                      <a:cubicBezTo>
                        <a:pt x="11" y="66"/>
                        <a:pt x="6" y="66"/>
                        <a:pt x="8" y="6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8" y="68"/>
                        <a:pt x="6" y="70"/>
                        <a:pt x="8" y="72"/>
                      </a:cubicBezTo>
                      <a:cubicBezTo>
                        <a:pt x="8" y="73"/>
                        <a:pt x="4" y="73"/>
                        <a:pt x="5" y="75"/>
                      </a:cubicBezTo>
                      <a:cubicBezTo>
                        <a:pt x="7" y="76"/>
                        <a:pt x="7" y="76"/>
                        <a:pt x="7" y="76"/>
                      </a:cubicBezTo>
                      <a:cubicBezTo>
                        <a:pt x="7" y="76"/>
                        <a:pt x="6" y="75"/>
                        <a:pt x="5" y="75"/>
                      </a:cubicBezTo>
                      <a:cubicBezTo>
                        <a:pt x="7" y="76"/>
                        <a:pt x="5" y="76"/>
                        <a:pt x="5" y="77"/>
                      </a:cubicBezTo>
                      <a:cubicBezTo>
                        <a:pt x="5" y="77"/>
                        <a:pt x="5" y="78"/>
                        <a:pt x="6" y="78"/>
                      </a:cubicBezTo>
                      <a:cubicBezTo>
                        <a:pt x="4" y="78"/>
                        <a:pt x="7" y="80"/>
                        <a:pt x="5" y="80"/>
                      </a:cubicBezTo>
                      <a:cubicBezTo>
                        <a:pt x="8" y="81"/>
                        <a:pt x="6" y="80"/>
                        <a:pt x="7" y="81"/>
                      </a:cubicBezTo>
                      <a:cubicBezTo>
                        <a:pt x="7" y="81"/>
                        <a:pt x="6" y="81"/>
                        <a:pt x="5" y="81"/>
                      </a:cubicBezTo>
                      <a:cubicBezTo>
                        <a:pt x="6" y="81"/>
                        <a:pt x="6" y="82"/>
                        <a:pt x="4" y="82"/>
                      </a:cubicBezTo>
                      <a:cubicBezTo>
                        <a:pt x="5" y="82"/>
                        <a:pt x="6" y="83"/>
                        <a:pt x="6" y="83"/>
                      </a:cubicBezTo>
                      <a:cubicBezTo>
                        <a:pt x="3" y="83"/>
                        <a:pt x="5" y="84"/>
                        <a:pt x="4" y="84"/>
                      </a:cubicBezTo>
                      <a:cubicBezTo>
                        <a:pt x="6" y="85"/>
                        <a:pt x="8" y="86"/>
                        <a:pt x="7" y="86"/>
                      </a:cubicBezTo>
                      <a:cubicBezTo>
                        <a:pt x="4" y="85"/>
                        <a:pt x="4" y="85"/>
                        <a:pt x="4" y="85"/>
                      </a:cubicBezTo>
                      <a:cubicBezTo>
                        <a:pt x="5" y="86"/>
                        <a:pt x="2" y="87"/>
                        <a:pt x="4" y="90"/>
                      </a:cubicBezTo>
                      <a:cubicBezTo>
                        <a:pt x="3" y="89"/>
                        <a:pt x="3" y="89"/>
                        <a:pt x="3" y="89"/>
                      </a:cubicBezTo>
                      <a:cubicBezTo>
                        <a:pt x="4" y="91"/>
                        <a:pt x="1" y="92"/>
                        <a:pt x="4" y="95"/>
                      </a:cubicBezTo>
                      <a:cubicBezTo>
                        <a:pt x="3" y="95"/>
                        <a:pt x="2" y="95"/>
                        <a:pt x="2" y="96"/>
                      </a:cubicBezTo>
                      <a:cubicBezTo>
                        <a:pt x="3" y="97"/>
                        <a:pt x="3" y="97"/>
                        <a:pt x="5" y="98"/>
                      </a:cubicBezTo>
                      <a:cubicBezTo>
                        <a:pt x="5" y="98"/>
                        <a:pt x="4" y="98"/>
                        <a:pt x="3" y="98"/>
                      </a:cubicBezTo>
                      <a:cubicBezTo>
                        <a:pt x="2" y="98"/>
                        <a:pt x="0" y="98"/>
                        <a:pt x="2" y="99"/>
                      </a:cubicBezTo>
                      <a:cubicBezTo>
                        <a:pt x="1" y="99"/>
                        <a:pt x="1" y="99"/>
                        <a:pt x="1" y="99"/>
                      </a:cubicBezTo>
                      <a:cubicBezTo>
                        <a:pt x="2" y="100"/>
                        <a:pt x="4" y="101"/>
                        <a:pt x="2" y="102"/>
                      </a:cubicBezTo>
                      <a:cubicBezTo>
                        <a:pt x="3" y="102"/>
                        <a:pt x="3" y="103"/>
                        <a:pt x="5" y="103"/>
                      </a:cubicBezTo>
                      <a:cubicBezTo>
                        <a:pt x="5" y="103"/>
                        <a:pt x="3" y="103"/>
                        <a:pt x="4" y="103"/>
                      </a:cubicBez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1" y="104"/>
                        <a:pt x="2" y="105"/>
                        <a:pt x="3" y="107"/>
                      </a:cubicBezTo>
                      <a:cubicBezTo>
                        <a:pt x="0" y="107"/>
                        <a:pt x="3" y="108"/>
                        <a:pt x="1" y="109"/>
                      </a:cubicBezTo>
                      <a:cubicBezTo>
                        <a:pt x="2" y="110"/>
                        <a:pt x="0" y="110"/>
                        <a:pt x="3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2" y="112"/>
                        <a:pt x="1" y="113"/>
                      </a:cubicBezTo>
                      <a:cubicBezTo>
                        <a:pt x="1" y="114"/>
                        <a:pt x="3" y="114"/>
                        <a:pt x="4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15"/>
                        <a:pt x="5" y="115"/>
                        <a:pt x="7" y="115"/>
                      </a:cubicBezTo>
                      <a:cubicBezTo>
                        <a:pt x="6" y="115"/>
                        <a:pt x="7" y="115"/>
                        <a:pt x="6" y="115"/>
                      </a:cubicBezTo>
                      <a:cubicBezTo>
                        <a:pt x="5" y="115"/>
                        <a:pt x="4" y="115"/>
                        <a:pt x="2" y="115"/>
                      </a:cubicBezTo>
                      <a:cubicBezTo>
                        <a:pt x="1" y="116"/>
                        <a:pt x="5" y="116"/>
                        <a:pt x="3" y="117"/>
                      </a:cubicBezTo>
                      <a:cubicBezTo>
                        <a:pt x="2" y="117"/>
                        <a:pt x="3" y="118"/>
                        <a:pt x="5" y="117"/>
                      </a:cubicBezTo>
                      <a:cubicBezTo>
                        <a:pt x="4" y="117"/>
                        <a:pt x="4" y="118"/>
                        <a:pt x="3" y="118"/>
                      </a:cubicBezTo>
                      <a:cubicBezTo>
                        <a:pt x="3" y="118"/>
                        <a:pt x="3" y="118"/>
                        <a:pt x="4" y="118"/>
                      </a:cubicBezTo>
                      <a:cubicBezTo>
                        <a:pt x="4" y="118"/>
                        <a:pt x="4" y="118"/>
                        <a:pt x="4" y="118"/>
                      </a:cubicBezTo>
                      <a:cubicBezTo>
                        <a:pt x="5" y="118"/>
                        <a:pt x="5" y="118"/>
                        <a:pt x="7" y="117"/>
                      </a:cubicBezTo>
                      <a:cubicBezTo>
                        <a:pt x="7" y="117"/>
                        <a:pt x="6" y="117"/>
                        <a:pt x="7" y="117"/>
                      </a:cubicBezTo>
                      <a:cubicBezTo>
                        <a:pt x="8" y="117"/>
                        <a:pt x="8" y="117"/>
                        <a:pt x="7" y="118"/>
                      </a:cubicBezTo>
                      <a:cubicBezTo>
                        <a:pt x="6" y="118"/>
                        <a:pt x="5" y="118"/>
                        <a:pt x="4" y="119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8"/>
                        <a:pt x="8" y="118"/>
                        <a:pt x="9" y="117"/>
                      </a:cubicBezTo>
                      <a:cubicBezTo>
                        <a:pt x="8" y="117"/>
                        <a:pt x="8" y="117"/>
                        <a:pt x="8" y="117"/>
                      </a:cubicBezTo>
                      <a:cubicBezTo>
                        <a:pt x="9" y="117"/>
                        <a:pt x="9" y="117"/>
                        <a:pt x="9" y="117"/>
                      </a:cubicBezTo>
                      <a:cubicBezTo>
                        <a:pt x="9" y="117"/>
                        <a:pt x="10" y="116"/>
                        <a:pt x="9" y="116"/>
                      </a:cubicBezTo>
                      <a:cubicBezTo>
                        <a:pt x="7" y="116"/>
                        <a:pt x="7" y="116"/>
                        <a:pt x="7" y="116"/>
                      </a:cubicBezTo>
                      <a:cubicBezTo>
                        <a:pt x="7" y="116"/>
                        <a:pt x="5" y="116"/>
                        <a:pt x="7" y="116"/>
                      </a:cubicBezTo>
                      <a:cubicBezTo>
                        <a:pt x="9" y="115"/>
                        <a:pt x="9" y="115"/>
                        <a:pt x="9" y="115"/>
                      </a:cubicBezTo>
                      <a:cubicBezTo>
                        <a:pt x="9" y="115"/>
                        <a:pt x="8" y="115"/>
                        <a:pt x="9" y="115"/>
                      </a:cubicBezTo>
                      <a:cubicBezTo>
                        <a:pt x="11" y="115"/>
                        <a:pt x="11" y="115"/>
                        <a:pt x="11" y="115"/>
                      </a:cubicBezTo>
                      <a:cubicBezTo>
                        <a:pt x="8" y="115"/>
                        <a:pt x="10" y="114"/>
                        <a:pt x="9" y="114"/>
                      </a:cubicBezTo>
                      <a:cubicBezTo>
                        <a:pt x="10" y="114"/>
                        <a:pt x="10" y="114"/>
                        <a:pt x="10" y="114"/>
                      </a:cubicBezTo>
                      <a:cubicBezTo>
                        <a:pt x="11" y="114"/>
                        <a:pt x="8" y="114"/>
                        <a:pt x="8" y="114"/>
                      </a:cubicBezTo>
                      <a:cubicBezTo>
                        <a:pt x="9" y="114"/>
                        <a:pt x="11" y="114"/>
                        <a:pt x="12" y="114"/>
                      </a:cubicBezTo>
                      <a:cubicBezTo>
                        <a:pt x="12" y="113"/>
                        <a:pt x="10" y="113"/>
                        <a:pt x="12" y="113"/>
                      </a:cubicBezTo>
                      <a:cubicBezTo>
                        <a:pt x="11" y="112"/>
                        <a:pt x="10" y="112"/>
                        <a:pt x="9" y="111"/>
                      </a:cubicBezTo>
                      <a:cubicBezTo>
                        <a:pt x="9" y="111"/>
                        <a:pt x="12" y="112"/>
                        <a:pt x="11" y="111"/>
                      </a:cubicBezTo>
                      <a:cubicBezTo>
                        <a:pt x="12" y="111"/>
                        <a:pt x="13" y="111"/>
                        <a:pt x="14" y="111"/>
                      </a:cubicBezTo>
                      <a:cubicBezTo>
                        <a:pt x="13" y="111"/>
                        <a:pt x="14" y="111"/>
                        <a:pt x="12" y="111"/>
                      </a:cubicBezTo>
                      <a:cubicBezTo>
                        <a:pt x="12" y="110"/>
                        <a:pt x="13" y="110"/>
                        <a:pt x="12" y="109"/>
                      </a:cubicBezTo>
                      <a:cubicBezTo>
                        <a:pt x="12" y="109"/>
                        <a:pt x="14" y="110"/>
                        <a:pt x="15" y="110"/>
                      </a:cubicBezTo>
                      <a:cubicBezTo>
                        <a:pt x="13" y="109"/>
                        <a:pt x="13" y="109"/>
                        <a:pt x="13" y="108"/>
                      </a:cubicBezTo>
                      <a:cubicBezTo>
                        <a:pt x="11" y="108"/>
                        <a:pt x="11" y="108"/>
                        <a:pt x="10" y="108"/>
                      </a:cubicBezTo>
                      <a:cubicBezTo>
                        <a:pt x="9" y="108"/>
                        <a:pt x="9" y="107"/>
                        <a:pt x="9" y="107"/>
                      </a:cubicBezTo>
                      <a:cubicBezTo>
                        <a:pt x="11" y="108"/>
                        <a:pt x="13" y="108"/>
                        <a:pt x="14" y="108"/>
                      </a:cubicBezTo>
                      <a:cubicBezTo>
                        <a:pt x="16" y="108"/>
                        <a:pt x="13" y="108"/>
                        <a:pt x="16" y="109"/>
                      </a:cubicBezTo>
                      <a:cubicBezTo>
                        <a:pt x="18" y="109"/>
                        <a:pt x="18" y="110"/>
                        <a:pt x="17" y="110"/>
                      </a:cubicBezTo>
                      <a:cubicBezTo>
                        <a:pt x="19" y="111"/>
                        <a:pt x="17" y="110"/>
                        <a:pt x="19" y="110"/>
                      </a:cubicBezTo>
                      <a:cubicBezTo>
                        <a:pt x="19" y="110"/>
                        <a:pt x="18" y="110"/>
                        <a:pt x="18" y="109"/>
                      </a:cubicBezTo>
                      <a:cubicBezTo>
                        <a:pt x="17" y="109"/>
                        <a:pt x="16" y="109"/>
                        <a:pt x="15" y="108"/>
                      </a:cubicBezTo>
                      <a:cubicBezTo>
                        <a:pt x="13" y="108"/>
                        <a:pt x="17" y="108"/>
                        <a:pt x="17" y="10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19" y="109"/>
                        <a:pt x="17" y="108"/>
                        <a:pt x="17" y="108"/>
                      </a:cubicBezTo>
                      <a:cubicBezTo>
                        <a:pt x="21" y="109"/>
                        <a:pt x="18" y="108"/>
                        <a:pt x="20" y="109"/>
                      </a:cubicBezTo>
                      <a:cubicBezTo>
                        <a:pt x="22" y="109"/>
                        <a:pt x="22" y="109"/>
                        <a:pt x="22" y="109"/>
                      </a:cubicBezTo>
                      <a:cubicBezTo>
                        <a:pt x="22" y="109"/>
                        <a:pt x="19" y="109"/>
                        <a:pt x="20" y="108"/>
                      </a:cubicBezTo>
                      <a:cubicBezTo>
                        <a:pt x="21" y="109"/>
                        <a:pt x="21" y="109"/>
                        <a:pt x="21" y="109"/>
                      </a:cubicBezTo>
                      <a:cubicBezTo>
                        <a:pt x="21" y="108"/>
                        <a:pt x="21" y="108"/>
                        <a:pt x="21" y="108"/>
                      </a:cubicBezTo>
                      <a:cubicBezTo>
                        <a:pt x="20" y="108"/>
                        <a:pt x="18" y="108"/>
                        <a:pt x="18" y="108"/>
                      </a:cubicBezTo>
                      <a:cubicBezTo>
                        <a:pt x="15" y="107"/>
                        <a:pt x="18" y="108"/>
                        <a:pt x="17" y="107"/>
                      </a:cubicBezTo>
                      <a:cubicBezTo>
                        <a:pt x="15" y="106"/>
                        <a:pt x="17" y="107"/>
                        <a:pt x="16" y="107"/>
                      </a:cubicBezTo>
                      <a:cubicBezTo>
                        <a:pt x="14" y="106"/>
                        <a:pt x="14" y="106"/>
                        <a:pt x="14" y="106"/>
                      </a:cubicBezTo>
                      <a:cubicBezTo>
                        <a:pt x="14" y="105"/>
                        <a:pt x="16" y="106"/>
                        <a:pt x="17" y="106"/>
                      </a:cubicBezTo>
                      <a:cubicBezTo>
                        <a:pt x="17" y="106"/>
                        <a:pt x="17" y="107"/>
                        <a:pt x="16" y="106"/>
                      </a:cubicBezTo>
                      <a:cubicBezTo>
                        <a:pt x="18" y="107"/>
                        <a:pt x="20" y="107"/>
                        <a:pt x="21" y="108"/>
                      </a:cubicBezTo>
                      <a:cubicBezTo>
                        <a:pt x="22" y="108"/>
                        <a:pt x="20" y="107"/>
                        <a:pt x="20" y="107"/>
                      </a:cubicBezTo>
                      <a:cubicBezTo>
                        <a:pt x="19" y="107"/>
                        <a:pt x="18" y="107"/>
                        <a:pt x="17" y="106"/>
                      </a:cubicBezTo>
                      <a:cubicBezTo>
                        <a:pt x="13" y="105"/>
                        <a:pt x="21" y="107"/>
                        <a:pt x="20" y="106"/>
                      </a:cubicBezTo>
                      <a:cubicBezTo>
                        <a:pt x="17" y="106"/>
                        <a:pt x="16" y="104"/>
                        <a:pt x="13" y="104"/>
                      </a:cubicBezTo>
                      <a:cubicBezTo>
                        <a:pt x="12" y="104"/>
                        <a:pt x="12" y="103"/>
                        <a:pt x="12" y="103"/>
                      </a:cubicBezTo>
                      <a:cubicBezTo>
                        <a:pt x="14" y="104"/>
                        <a:pt x="13" y="103"/>
                        <a:pt x="15" y="104"/>
                      </a:cubicBezTo>
                      <a:cubicBezTo>
                        <a:pt x="15" y="104"/>
                        <a:pt x="15" y="104"/>
                        <a:pt x="15" y="104"/>
                      </a:cubicBezTo>
                      <a:cubicBezTo>
                        <a:pt x="18" y="105"/>
                        <a:pt x="18" y="105"/>
                        <a:pt x="18" y="105"/>
                      </a:cubicBezTo>
                      <a:cubicBezTo>
                        <a:pt x="22" y="106"/>
                        <a:pt x="22" y="106"/>
                        <a:pt x="22" y="106"/>
                      </a:cubicBezTo>
                      <a:cubicBezTo>
                        <a:pt x="21" y="105"/>
                        <a:pt x="20" y="105"/>
                        <a:pt x="19" y="105"/>
                      </a:cubicBezTo>
                      <a:cubicBezTo>
                        <a:pt x="20" y="105"/>
                        <a:pt x="21" y="105"/>
                        <a:pt x="21" y="105"/>
                      </a:cubicBezTo>
                      <a:cubicBezTo>
                        <a:pt x="20" y="105"/>
                        <a:pt x="18" y="104"/>
                        <a:pt x="18" y="104"/>
                      </a:cubicBezTo>
                      <a:cubicBezTo>
                        <a:pt x="18" y="103"/>
                        <a:pt x="20" y="104"/>
                        <a:pt x="20" y="104"/>
                      </a:cubicBezTo>
                      <a:cubicBezTo>
                        <a:pt x="22" y="105"/>
                        <a:pt x="22" y="105"/>
                        <a:pt x="22" y="105"/>
                      </a:cubicBezTo>
                      <a:cubicBezTo>
                        <a:pt x="21" y="104"/>
                        <a:pt x="23" y="105"/>
                        <a:pt x="22" y="105"/>
                      </a:cubicBezTo>
                      <a:cubicBezTo>
                        <a:pt x="21" y="104"/>
                        <a:pt x="20" y="104"/>
                        <a:pt x="18" y="103"/>
                      </a:cubicBezTo>
                      <a:cubicBezTo>
                        <a:pt x="18" y="103"/>
                        <a:pt x="19" y="103"/>
                        <a:pt x="19" y="103"/>
                      </a:cubicBez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20" y="103"/>
                        <a:pt x="23" y="104"/>
                        <a:pt x="23" y="104"/>
                      </a:cubicBezTo>
                      <a:cubicBezTo>
                        <a:pt x="21" y="103"/>
                        <a:pt x="21" y="103"/>
                        <a:pt x="21" y="103"/>
                      </a:cubicBezTo>
                      <a:cubicBezTo>
                        <a:pt x="23" y="104"/>
                        <a:pt x="23" y="104"/>
                        <a:pt x="23" y="104"/>
                      </a:cubicBezTo>
                      <a:cubicBezTo>
                        <a:pt x="22" y="103"/>
                        <a:pt x="22" y="103"/>
                        <a:pt x="21" y="103"/>
                      </a:cubicBezTo>
                      <a:cubicBezTo>
                        <a:pt x="23" y="103"/>
                        <a:pt x="23" y="103"/>
                        <a:pt x="23" y="103"/>
                      </a:cubicBezTo>
                      <a:cubicBezTo>
                        <a:pt x="22" y="103"/>
                        <a:pt x="20" y="102"/>
                        <a:pt x="22" y="102"/>
                      </a:cubicBezTo>
                      <a:cubicBezTo>
                        <a:pt x="19" y="102"/>
                        <a:pt x="22" y="103"/>
                        <a:pt x="20" y="102"/>
                      </a:cubicBezTo>
                      <a:cubicBezTo>
                        <a:pt x="19" y="102"/>
                        <a:pt x="19" y="101"/>
                        <a:pt x="19" y="101"/>
                      </a:cubicBezTo>
                      <a:cubicBezTo>
                        <a:pt x="21" y="102"/>
                        <a:pt x="19" y="101"/>
                        <a:pt x="19" y="101"/>
                      </a:cubicBezTo>
                      <a:cubicBezTo>
                        <a:pt x="20" y="101"/>
                        <a:pt x="21" y="101"/>
                        <a:pt x="21" y="101"/>
                      </a:cubicBezTo>
                      <a:cubicBezTo>
                        <a:pt x="19" y="101"/>
                        <a:pt x="19" y="101"/>
                        <a:pt x="19" y="101"/>
                      </a:cubicBezTo>
                      <a:cubicBezTo>
                        <a:pt x="23" y="102"/>
                        <a:pt x="19" y="100"/>
                        <a:pt x="20" y="100"/>
                      </a:cubicBezTo>
                      <a:cubicBezTo>
                        <a:pt x="21" y="101"/>
                        <a:pt x="22" y="101"/>
                        <a:pt x="23" y="101"/>
                      </a:cubicBezTo>
                      <a:cubicBezTo>
                        <a:pt x="20" y="100"/>
                        <a:pt x="20" y="99"/>
                        <a:pt x="18" y="99"/>
                      </a:cubicBezTo>
                      <a:cubicBezTo>
                        <a:pt x="19" y="99"/>
                        <a:pt x="21" y="100"/>
                        <a:pt x="23" y="101"/>
                      </a:cubicBezTo>
                      <a:cubicBezTo>
                        <a:pt x="21" y="100"/>
                        <a:pt x="25" y="101"/>
                        <a:pt x="22" y="100"/>
                      </a:cubicBezTo>
                      <a:cubicBezTo>
                        <a:pt x="21" y="100"/>
                        <a:pt x="21" y="99"/>
                        <a:pt x="19" y="99"/>
                      </a:cubicBezTo>
                      <a:cubicBezTo>
                        <a:pt x="20" y="98"/>
                        <a:pt x="21" y="99"/>
                        <a:pt x="22" y="99"/>
                      </a:cubicBezTo>
                      <a:cubicBezTo>
                        <a:pt x="21" y="99"/>
                        <a:pt x="19" y="98"/>
                        <a:pt x="19" y="98"/>
                      </a:cubicBezTo>
                      <a:cubicBezTo>
                        <a:pt x="19" y="98"/>
                        <a:pt x="17" y="97"/>
                        <a:pt x="19" y="97"/>
                      </a:cubicBezTo>
                      <a:cubicBezTo>
                        <a:pt x="20" y="98"/>
                        <a:pt x="19" y="98"/>
                        <a:pt x="20" y="98"/>
                      </a:cubicBezTo>
                      <a:cubicBezTo>
                        <a:pt x="21" y="98"/>
                        <a:pt x="17" y="96"/>
                        <a:pt x="16" y="96"/>
                      </a:cubicBezTo>
                      <a:cubicBezTo>
                        <a:pt x="15" y="95"/>
                        <a:pt x="13" y="94"/>
                        <a:pt x="12" y="94"/>
                      </a:cubicBezTo>
                      <a:cubicBezTo>
                        <a:pt x="13" y="93"/>
                        <a:pt x="13" y="94"/>
                        <a:pt x="15" y="95"/>
                      </a:cubicBezTo>
                      <a:cubicBezTo>
                        <a:pt x="14" y="94"/>
                        <a:pt x="14" y="94"/>
                        <a:pt x="14" y="94"/>
                      </a:cubicBezTo>
                      <a:cubicBezTo>
                        <a:pt x="17" y="95"/>
                        <a:pt x="19" y="97"/>
                        <a:pt x="21" y="97"/>
                      </a:cubicBezTo>
                      <a:cubicBezTo>
                        <a:pt x="20" y="97"/>
                        <a:pt x="20" y="97"/>
                        <a:pt x="20" y="97"/>
                      </a:cubicBezTo>
                      <a:cubicBezTo>
                        <a:pt x="23" y="98"/>
                        <a:pt x="23" y="98"/>
                        <a:pt x="23" y="98"/>
                      </a:cubicBezTo>
                      <a:cubicBezTo>
                        <a:pt x="21" y="97"/>
                        <a:pt x="23" y="97"/>
                        <a:pt x="22" y="97"/>
                      </a:cubicBezTo>
                      <a:cubicBezTo>
                        <a:pt x="21" y="96"/>
                        <a:pt x="23" y="97"/>
                        <a:pt x="21" y="97"/>
                      </a:cubicBezTo>
                      <a:cubicBezTo>
                        <a:pt x="21" y="97"/>
                        <a:pt x="19" y="95"/>
                        <a:pt x="20" y="95"/>
                      </a:cubicBezTo>
                      <a:cubicBezTo>
                        <a:pt x="23" y="97"/>
                        <a:pt x="23" y="97"/>
                        <a:pt x="23" y="97"/>
                      </a:cubicBezTo>
                      <a:cubicBezTo>
                        <a:pt x="23" y="97"/>
                        <a:pt x="21" y="96"/>
                        <a:pt x="22" y="96"/>
                      </a:cubicBezTo>
                      <a:cubicBezTo>
                        <a:pt x="23" y="96"/>
                        <a:pt x="23" y="96"/>
                        <a:pt x="23" y="96"/>
                      </a:cubicBezTo>
                      <a:cubicBezTo>
                        <a:pt x="23" y="96"/>
                        <a:pt x="24" y="94"/>
                        <a:pt x="20" y="92"/>
                      </a:cubicBezTo>
                      <a:cubicBezTo>
                        <a:pt x="22" y="92"/>
                        <a:pt x="22" y="92"/>
                        <a:pt x="24" y="92"/>
                      </a:cubicBezTo>
                      <a:cubicBezTo>
                        <a:pt x="23" y="92"/>
                        <a:pt x="22" y="91"/>
                        <a:pt x="22" y="91"/>
                      </a:cubicBezTo>
                      <a:cubicBezTo>
                        <a:pt x="24" y="91"/>
                        <a:pt x="24" y="91"/>
                        <a:pt x="24" y="91"/>
                      </a:cubicBezTo>
                      <a:cubicBezTo>
                        <a:pt x="25" y="91"/>
                        <a:pt x="23" y="90"/>
                        <a:pt x="23" y="90"/>
                      </a:cubicBez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5" y="90"/>
                        <a:pt x="23" y="89"/>
                        <a:pt x="23" y="89"/>
                      </a:cubicBezTo>
                      <a:cubicBezTo>
                        <a:pt x="24" y="89"/>
                        <a:pt x="24" y="89"/>
                        <a:pt x="24" y="89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2" y="88"/>
                        <a:pt x="23" y="88"/>
                        <a:pt x="25" y="89"/>
                      </a:cubicBezTo>
                      <a:cubicBezTo>
                        <a:pt x="23" y="88"/>
                        <a:pt x="23" y="88"/>
                        <a:pt x="23" y="88"/>
                      </a:cubicBezTo>
                      <a:cubicBezTo>
                        <a:pt x="25" y="88"/>
                        <a:pt x="25" y="88"/>
                        <a:pt x="25" y="86"/>
                      </a:cubicBezTo>
                      <a:cubicBezTo>
                        <a:pt x="24" y="87"/>
                        <a:pt x="23" y="86"/>
                        <a:pt x="22" y="86"/>
                      </a:cubicBezTo>
                      <a:cubicBezTo>
                        <a:pt x="20" y="86"/>
                        <a:pt x="22" y="86"/>
                        <a:pt x="21" y="85"/>
                      </a:cubicBezTo>
                      <a:cubicBezTo>
                        <a:pt x="24" y="86"/>
                        <a:pt x="24" y="86"/>
                        <a:pt x="24" y="86"/>
                      </a:cubicBezTo>
                      <a:cubicBezTo>
                        <a:pt x="27" y="86"/>
                        <a:pt x="25" y="85"/>
                        <a:pt x="25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7" y="83"/>
                        <a:pt x="24" y="82"/>
                        <a:pt x="25" y="82"/>
                      </a:cubicBezTo>
                      <a:cubicBezTo>
                        <a:pt x="24" y="82"/>
                        <a:pt x="22" y="81"/>
                        <a:pt x="22" y="80"/>
                      </a:cubicBezTo>
                      <a:cubicBezTo>
                        <a:pt x="20" y="79"/>
                        <a:pt x="25" y="81"/>
                        <a:pt x="26" y="81"/>
                      </a:cubicBezTo>
                      <a:cubicBezTo>
                        <a:pt x="25" y="80"/>
                        <a:pt x="25" y="80"/>
                        <a:pt x="25" y="80"/>
                      </a:cubicBezTo>
                      <a:cubicBezTo>
                        <a:pt x="25" y="80"/>
                        <a:pt x="25" y="80"/>
                        <a:pt x="25" y="80"/>
                      </a:cubicBezTo>
                      <a:cubicBezTo>
                        <a:pt x="24" y="80"/>
                        <a:pt x="24" y="79"/>
                        <a:pt x="25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79"/>
                        <a:pt x="26" y="79"/>
                        <a:pt x="26" y="79"/>
                      </a:cubicBezTo>
                      <a:cubicBezTo>
                        <a:pt x="24" y="78"/>
                        <a:pt x="26" y="78"/>
                        <a:pt x="24" y="78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3" y="77"/>
                        <a:pt x="23" y="77"/>
                        <a:pt x="23" y="77"/>
                      </a:cubicBezTo>
                      <a:cubicBezTo>
                        <a:pt x="24" y="77"/>
                        <a:pt x="24" y="77"/>
                        <a:pt x="24" y="77"/>
                      </a:cubicBezTo>
                      <a:cubicBezTo>
                        <a:pt x="26" y="78"/>
                        <a:pt x="26" y="78"/>
                        <a:pt x="26" y="78"/>
                      </a:cubicBezTo>
                      <a:cubicBezTo>
                        <a:pt x="27" y="78"/>
                        <a:pt x="25" y="77"/>
                        <a:pt x="24" y="77"/>
                      </a:cubicBezTo>
                      <a:cubicBezTo>
                        <a:pt x="23" y="76"/>
                        <a:pt x="24" y="77"/>
                        <a:pt x="25" y="77"/>
                      </a:cubicBezTo>
                      <a:cubicBezTo>
                        <a:pt x="26" y="77"/>
                        <a:pt x="25" y="77"/>
                        <a:pt x="25" y="77"/>
                      </a:cubicBezTo>
                      <a:cubicBezTo>
                        <a:pt x="26" y="78"/>
                        <a:pt x="25" y="77"/>
                        <a:pt x="26" y="77"/>
                      </a:cubicBezTo>
                      <a:cubicBezTo>
                        <a:pt x="26" y="77"/>
                        <a:pt x="24" y="77"/>
                        <a:pt x="25" y="77"/>
                      </a:cubicBezTo>
                      <a:cubicBezTo>
                        <a:pt x="25" y="76"/>
                        <a:pt x="25" y="76"/>
                        <a:pt x="26" y="76"/>
                      </a:cubicBezTo>
                      <a:cubicBezTo>
                        <a:pt x="26" y="76"/>
                        <a:pt x="26" y="76"/>
                        <a:pt x="25" y="75"/>
                      </a:cubicBezTo>
                      <a:cubicBezTo>
                        <a:pt x="25" y="76"/>
                        <a:pt x="24" y="76"/>
                        <a:pt x="23" y="75"/>
                      </a:cubicBezTo>
                      <a:cubicBezTo>
                        <a:pt x="23" y="75"/>
                        <a:pt x="23" y="75"/>
                        <a:pt x="23" y="75"/>
                      </a:cubicBezTo>
                      <a:cubicBezTo>
                        <a:pt x="24" y="75"/>
                        <a:pt x="24" y="75"/>
                        <a:pt x="24" y="75"/>
                      </a:cubicBezTo>
                      <a:cubicBezTo>
                        <a:pt x="23" y="75"/>
                        <a:pt x="24" y="75"/>
                        <a:pt x="22" y="75"/>
                      </a:cubicBezTo>
                      <a:cubicBezTo>
                        <a:pt x="25" y="75"/>
                        <a:pt x="25" y="75"/>
                        <a:pt x="25" y="75"/>
                      </a:cubicBezTo>
                      <a:cubicBezTo>
                        <a:pt x="23" y="74"/>
                        <a:pt x="23" y="74"/>
                        <a:pt x="23" y="74"/>
                      </a:cubicBezTo>
                      <a:cubicBezTo>
                        <a:pt x="25" y="74"/>
                        <a:pt x="27" y="75"/>
                        <a:pt x="27" y="75"/>
                      </a:cubicBezTo>
                      <a:cubicBezTo>
                        <a:pt x="26" y="74"/>
                        <a:pt x="26" y="74"/>
                        <a:pt x="26" y="74"/>
                      </a:cubicBezTo>
                      <a:cubicBezTo>
                        <a:pt x="26" y="73"/>
                        <a:pt x="26" y="74"/>
                        <a:pt x="27" y="74"/>
                      </a:cubicBezTo>
                      <a:cubicBezTo>
                        <a:pt x="28" y="73"/>
                        <a:pt x="22" y="72"/>
                        <a:pt x="24" y="72"/>
                      </a:cubicBezTo>
                      <a:cubicBezTo>
                        <a:pt x="26" y="72"/>
                        <a:pt x="26" y="72"/>
                        <a:pt x="27" y="72"/>
                      </a:cubicBezTo>
                      <a:cubicBezTo>
                        <a:pt x="27" y="72"/>
                        <a:pt x="26" y="72"/>
                        <a:pt x="26" y="72"/>
                      </a:cubicBezTo>
                      <a:cubicBezTo>
                        <a:pt x="25" y="72"/>
                        <a:pt x="27" y="72"/>
                        <a:pt x="26" y="72"/>
                      </a:cubicBezTo>
                      <a:cubicBezTo>
                        <a:pt x="25" y="72"/>
                        <a:pt x="25" y="72"/>
                        <a:pt x="25" y="72"/>
                      </a:cubicBezTo>
                      <a:cubicBezTo>
                        <a:pt x="29" y="72"/>
                        <a:pt x="26" y="70"/>
                        <a:pt x="28" y="70"/>
                      </a:cubicBezTo>
                      <a:cubicBezTo>
                        <a:pt x="26" y="69"/>
                        <a:pt x="28" y="69"/>
                        <a:pt x="27" y="69"/>
                      </a:cubicBezTo>
                      <a:cubicBezTo>
                        <a:pt x="29" y="70"/>
                        <a:pt x="27" y="68"/>
                        <a:pt x="28" y="69"/>
                      </a:cubicBezTo>
                      <a:cubicBezTo>
                        <a:pt x="26" y="68"/>
                        <a:pt x="26" y="68"/>
                        <a:pt x="26" y="68"/>
                      </a:cubicBezTo>
                      <a:cubicBezTo>
                        <a:pt x="27" y="68"/>
                        <a:pt x="22" y="66"/>
                        <a:pt x="25" y="67"/>
                      </a:cubicBezTo>
                      <a:cubicBezTo>
                        <a:pt x="26" y="67"/>
                        <a:pt x="27" y="67"/>
                        <a:pt x="27" y="68"/>
                      </a:cubicBezTo>
                      <a:cubicBezTo>
                        <a:pt x="30" y="68"/>
                        <a:pt x="25" y="66"/>
                        <a:pt x="29" y="67"/>
                      </a:cubicBezTo>
                      <a:cubicBezTo>
                        <a:pt x="28" y="66"/>
                        <a:pt x="26" y="66"/>
                        <a:pt x="25" y="65"/>
                      </a:cubicBezTo>
                      <a:cubicBezTo>
                        <a:pt x="26" y="65"/>
                        <a:pt x="28" y="65"/>
                        <a:pt x="28" y="65"/>
                      </a:cubicBezTo>
                      <a:cubicBezTo>
                        <a:pt x="28" y="65"/>
                        <a:pt x="27" y="65"/>
                        <a:pt x="28" y="65"/>
                      </a:cubicBezTo>
                      <a:cubicBezTo>
                        <a:pt x="28" y="65"/>
                        <a:pt x="28" y="65"/>
                        <a:pt x="29" y="65"/>
                      </a:cubicBezTo>
                      <a:cubicBezTo>
                        <a:pt x="30" y="65"/>
                        <a:pt x="28" y="64"/>
                        <a:pt x="28" y="64"/>
                      </a:cubicBezTo>
                      <a:cubicBezTo>
                        <a:pt x="30" y="64"/>
                        <a:pt x="29" y="63"/>
                        <a:pt x="30" y="63"/>
                      </a:cubicBezTo>
                      <a:cubicBezTo>
                        <a:pt x="28" y="62"/>
                        <a:pt x="31" y="63"/>
                        <a:pt x="28" y="62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28" y="62"/>
                        <a:pt x="26" y="61"/>
                        <a:pt x="26" y="61"/>
                      </a:cubicBezTo>
                      <a:cubicBezTo>
                        <a:pt x="28" y="61"/>
                        <a:pt x="28" y="61"/>
                        <a:pt x="28" y="61"/>
                      </a:cubicBezTo>
                      <a:cubicBezTo>
                        <a:pt x="30" y="62"/>
                        <a:pt x="29" y="61"/>
                        <a:pt x="30" y="61"/>
                      </a:cubicBezTo>
                      <a:cubicBezTo>
                        <a:pt x="28" y="61"/>
                        <a:pt x="30" y="61"/>
                        <a:pt x="28" y="6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7" y="60"/>
                        <a:pt x="27" y="60"/>
                        <a:pt x="27" y="59"/>
                      </a:cubicBezTo>
                      <a:cubicBezTo>
                        <a:pt x="27" y="59"/>
                        <a:pt x="29" y="60"/>
                        <a:pt x="29" y="60"/>
                      </a:cubicBezTo>
                      <a:cubicBezTo>
                        <a:pt x="30" y="60"/>
                        <a:pt x="29" y="60"/>
                        <a:pt x="29" y="59"/>
                      </a:cubicBezTo>
                      <a:cubicBezTo>
                        <a:pt x="29" y="59"/>
                        <a:pt x="29" y="59"/>
                        <a:pt x="28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29" y="59"/>
                      </a:cubicBezTo>
                      <a:cubicBezTo>
                        <a:pt x="29" y="59"/>
                        <a:pt x="29" y="59"/>
                        <a:pt x="30" y="59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31" y="59"/>
                        <a:pt x="30" y="58"/>
                        <a:pt x="29" y="58"/>
                      </a:cubicBezTo>
                      <a:cubicBezTo>
                        <a:pt x="30" y="58"/>
                        <a:pt x="29" y="56"/>
                        <a:pt x="28" y="56"/>
                      </a:cubicBezTo>
                      <a:cubicBezTo>
                        <a:pt x="28" y="56"/>
                        <a:pt x="30" y="56"/>
                        <a:pt x="29" y="56"/>
                      </a:cubicBezTo>
                      <a:cubicBezTo>
                        <a:pt x="29" y="56"/>
                        <a:pt x="27" y="55"/>
                        <a:pt x="28" y="55"/>
                      </a:cubicBezTo>
                      <a:cubicBezTo>
                        <a:pt x="28" y="55"/>
                        <a:pt x="30" y="55"/>
                        <a:pt x="30" y="55"/>
                      </a:cubicBezTo>
                      <a:cubicBezTo>
                        <a:pt x="30" y="55"/>
                        <a:pt x="28" y="55"/>
                        <a:pt x="28" y="55"/>
                      </a:cubicBezTo>
                      <a:cubicBezTo>
                        <a:pt x="31" y="55"/>
                        <a:pt x="27" y="53"/>
                        <a:pt x="29" y="53"/>
                      </a:cubicBezTo>
                      <a:cubicBezTo>
                        <a:pt x="29" y="53"/>
                        <a:pt x="30" y="53"/>
                        <a:pt x="30" y="53"/>
                      </a:cubicBezTo>
                      <a:cubicBezTo>
                        <a:pt x="30" y="53"/>
                        <a:pt x="29" y="52"/>
                        <a:pt x="27" y="51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9" y="51"/>
                        <a:pt x="29" y="51"/>
                        <a:pt x="27" y="50"/>
                      </a:cubicBezTo>
                      <a:cubicBezTo>
                        <a:pt x="27" y="51"/>
                        <a:pt x="28" y="51"/>
                        <a:pt x="28" y="51"/>
                      </a:cubicBezTo>
                      <a:cubicBezTo>
                        <a:pt x="27" y="51"/>
                        <a:pt x="25" y="50"/>
                        <a:pt x="26" y="50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26" y="50"/>
                        <a:pt x="25" y="49"/>
                        <a:pt x="25" y="49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29" y="50"/>
                        <a:pt x="28" y="49"/>
                        <a:pt x="29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6" y="48"/>
                        <a:pt x="29" y="49"/>
                        <a:pt x="29" y="48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4" y="47"/>
                        <a:pt x="26" y="47"/>
                        <a:pt x="27" y="47"/>
                      </a:cubicBezTo>
                      <a:cubicBezTo>
                        <a:pt x="27" y="47"/>
                        <a:pt x="24" y="46"/>
                        <a:pt x="22" y="45"/>
                      </a:cubicBezTo>
                      <a:cubicBezTo>
                        <a:pt x="23" y="45"/>
                        <a:pt x="22" y="44"/>
                        <a:pt x="22" y="44"/>
                      </a:cubicBezTo>
                      <a:cubicBezTo>
                        <a:pt x="23" y="44"/>
                        <a:pt x="22" y="44"/>
                        <a:pt x="23" y="44"/>
                      </a:cubicBezTo>
                      <a:cubicBezTo>
                        <a:pt x="25" y="44"/>
                        <a:pt x="25" y="44"/>
                        <a:pt x="25" y="44"/>
                      </a:cubicBezTo>
                      <a:cubicBezTo>
                        <a:pt x="25" y="45"/>
                        <a:pt x="27" y="45"/>
                        <a:pt x="28" y="45"/>
                      </a:cubicBezTo>
                      <a:cubicBezTo>
                        <a:pt x="27" y="45"/>
                        <a:pt x="28" y="44"/>
                        <a:pt x="29" y="44"/>
                      </a:cubicBezTo>
                      <a:cubicBezTo>
                        <a:pt x="26" y="44"/>
                        <a:pt x="27" y="43"/>
                        <a:pt x="25" y="42"/>
                      </a:cubicBezTo>
                      <a:cubicBezTo>
                        <a:pt x="24" y="42"/>
                        <a:pt x="27" y="43"/>
                        <a:pt x="28" y="43"/>
                      </a:cubicBezTo>
                      <a:cubicBezTo>
                        <a:pt x="27" y="42"/>
                        <a:pt x="27" y="41"/>
                        <a:pt x="27" y="41"/>
                      </a:cubicBezTo>
                      <a:cubicBezTo>
                        <a:pt x="28" y="41"/>
                        <a:pt x="28" y="41"/>
                        <a:pt x="28" y="41"/>
                      </a:cubicBezTo>
                      <a:cubicBezTo>
                        <a:pt x="27" y="40"/>
                        <a:pt x="28" y="40"/>
                        <a:pt x="26" y="39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39"/>
                        <a:pt x="24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6" y="38"/>
                        <a:pt x="28" y="38"/>
                        <a:pt x="26" y="37"/>
                      </a:cubicBezTo>
                      <a:cubicBezTo>
                        <a:pt x="27" y="37"/>
                        <a:pt x="27" y="38"/>
                        <a:pt x="28" y="38"/>
                      </a:cubicBezTo>
                      <a:cubicBezTo>
                        <a:pt x="27" y="37"/>
                        <a:pt x="27" y="37"/>
                        <a:pt x="26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7"/>
                        <a:pt x="26" y="36"/>
                        <a:pt x="27" y="36"/>
                      </a:cubicBezTo>
                      <a:cubicBezTo>
                        <a:pt x="27" y="36"/>
                        <a:pt x="28" y="36"/>
                        <a:pt x="28" y="36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9" y="35"/>
                        <a:pt x="29" y="35"/>
                        <a:pt x="29" y="35"/>
                      </a:cubicBezTo>
                      <a:cubicBezTo>
                        <a:pt x="29" y="33"/>
                        <a:pt x="30" y="31"/>
                        <a:pt x="28" y="29"/>
                      </a:cubicBezTo>
                      <a:cubicBezTo>
                        <a:pt x="31" y="29"/>
                        <a:pt x="30" y="30"/>
                        <a:pt x="31" y="30"/>
                      </a:cubicBezTo>
                      <a:cubicBezTo>
                        <a:pt x="29" y="29"/>
                        <a:pt x="31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8"/>
                        <a:pt x="31" y="28"/>
                        <a:pt x="31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29" y="27"/>
                        <a:pt x="33" y="28"/>
                        <a:pt x="30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0" y="26"/>
                        <a:pt x="33" y="27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3" y="26"/>
                        <a:pt x="29" y="25"/>
                        <a:pt x="31" y="25"/>
                      </a:cubicBezTo>
                      <a:cubicBezTo>
                        <a:pt x="31" y="25"/>
                        <a:pt x="30" y="24"/>
                        <a:pt x="28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0" y="23"/>
                        <a:pt x="31" y="21"/>
                        <a:pt x="29" y="1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8" y="18"/>
                        <a:pt x="33" y="19"/>
                        <a:pt x="29" y="17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9" y="16"/>
                        <a:pt x="30" y="16"/>
                        <a:pt x="28" y="15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5"/>
                        <a:pt x="28" y="14"/>
                        <a:pt x="28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3" y="14"/>
                        <a:pt x="36" y="12"/>
                        <a:pt x="32" y="9"/>
                      </a:cubicBezTo>
                      <a:cubicBezTo>
                        <a:pt x="32" y="9"/>
                        <a:pt x="35" y="10"/>
                        <a:pt x="34" y="10"/>
                      </a:cubicBezTo>
                      <a:cubicBezTo>
                        <a:pt x="32" y="7"/>
                        <a:pt x="37" y="7"/>
                        <a:pt x="33" y="4"/>
                      </a:cubicBezTo>
                      <a:cubicBezTo>
                        <a:pt x="32" y="2"/>
                        <a:pt x="26" y="0"/>
                        <a:pt x="26" y="0"/>
                      </a:cubicBezTo>
                      <a:cubicBezTo>
                        <a:pt x="28" y="3"/>
                        <a:pt x="24" y="5"/>
                        <a:pt x="21" y="7"/>
                      </a:cubicBezTo>
                      <a:cubicBezTo>
                        <a:pt x="21" y="8"/>
                        <a:pt x="21" y="9"/>
                        <a:pt x="20" y="10"/>
                      </a:cubicBezTo>
                      <a:cubicBezTo>
                        <a:pt x="20" y="13"/>
                        <a:pt x="14" y="16"/>
                        <a:pt x="15" y="20"/>
                      </a:cubicBezTo>
                      <a:cubicBezTo>
                        <a:pt x="16" y="20"/>
                        <a:pt x="17" y="21"/>
                        <a:pt x="17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2"/>
                        <a:pt x="16" y="21"/>
                        <a:pt x="16" y="21"/>
                      </a:cubicBezTo>
                      <a:cubicBezTo>
                        <a:pt x="15" y="22"/>
                        <a:pt x="16" y="24"/>
                        <a:pt x="15" y="25"/>
                      </a:cubicBezTo>
                      <a:cubicBezTo>
                        <a:pt x="17" y="25"/>
                        <a:pt x="15" y="26"/>
                        <a:pt x="17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7"/>
                        <a:pt x="17" y="27"/>
                        <a:pt x="14" y="28"/>
                      </a:cubicBezTo>
                      <a:cubicBezTo>
                        <a:pt x="12" y="31"/>
                        <a:pt x="12" y="35"/>
                        <a:pt x="1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5" name="Freeform 116"/>
                <p:cNvSpPr/>
                <p:nvPr/>
              </p:nvSpPr>
              <p:spPr bwMode="auto">
                <a:xfrm>
                  <a:off x="6540" y="13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6" name="Freeform 117"/>
                <p:cNvSpPr/>
                <p:nvPr/>
              </p:nvSpPr>
              <p:spPr bwMode="auto">
                <a:xfrm>
                  <a:off x="5926" y="26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7" name="Freeform 118"/>
                <p:cNvSpPr/>
                <p:nvPr/>
              </p:nvSpPr>
              <p:spPr bwMode="auto">
                <a:xfrm>
                  <a:off x="6547" y="1503"/>
                  <a:ext cx="5" cy="3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0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8" name="Freeform 119"/>
                <p:cNvSpPr/>
                <p:nvPr/>
              </p:nvSpPr>
              <p:spPr bwMode="auto">
                <a:xfrm>
                  <a:off x="6545" y="1501"/>
                  <a:ext cx="5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59" name="Freeform 120"/>
                <p:cNvSpPr/>
                <p:nvPr/>
              </p:nvSpPr>
              <p:spPr bwMode="auto">
                <a:xfrm>
                  <a:off x="6547" y="1513"/>
                  <a:ext cx="5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0" name="Freeform 121"/>
                <p:cNvSpPr/>
                <p:nvPr/>
              </p:nvSpPr>
              <p:spPr bwMode="auto">
                <a:xfrm>
                  <a:off x="6052" y="16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1" name="Freeform 122"/>
                <p:cNvSpPr/>
                <p:nvPr/>
              </p:nvSpPr>
              <p:spPr bwMode="auto">
                <a:xfrm>
                  <a:off x="6026" y="1565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2" name="Freeform 123"/>
                <p:cNvSpPr/>
                <p:nvPr/>
              </p:nvSpPr>
              <p:spPr bwMode="auto">
                <a:xfrm>
                  <a:off x="6052" y="1525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3" name="Freeform 124"/>
                <p:cNvSpPr/>
                <p:nvPr/>
              </p:nvSpPr>
              <p:spPr bwMode="auto">
                <a:xfrm>
                  <a:off x="7311" y="20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4" name="Freeform 125"/>
                <p:cNvSpPr/>
                <p:nvPr/>
              </p:nvSpPr>
              <p:spPr bwMode="auto">
                <a:xfrm>
                  <a:off x="6123" y="1646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5" name="Rectangle 126"/>
                <p:cNvSpPr>
                  <a:spLocks noChangeArrowheads="1"/>
                </p:cNvSpPr>
                <p:nvPr/>
              </p:nvSpPr>
              <p:spPr bwMode="auto">
                <a:xfrm>
                  <a:off x="6066" y="1546"/>
                  <a:ext cx="2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6" name="Freeform 127"/>
                <p:cNvSpPr/>
                <p:nvPr/>
              </p:nvSpPr>
              <p:spPr bwMode="auto">
                <a:xfrm>
                  <a:off x="5938" y="1399"/>
                  <a:ext cx="194" cy="301"/>
                </a:xfrm>
                <a:custGeom>
                  <a:avLst/>
                  <a:gdLst>
                    <a:gd name="T0" fmla="*/ 11 w 82"/>
                    <a:gd name="T1" fmla="*/ 27 h 127"/>
                    <a:gd name="T2" fmla="*/ 20 w 82"/>
                    <a:gd name="T3" fmla="*/ 47 h 127"/>
                    <a:gd name="T4" fmla="*/ 34 w 82"/>
                    <a:gd name="T5" fmla="*/ 60 h 127"/>
                    <a:gd name="T6" fmla="*/ 37 w 82"/>
                    <a:gd name="T7" fmla="*/ 68 h 127"/>
                    <a:gd name="T8" fmla="*/ 43 w 82"/>
                    <a:gd name="T9" fmla="*/ 80 h 127"/>
                    <a:gd name="T10" fmla="*/ 47 w 82"/>
                    <a:gd name="T11" fmla="*/ 89 h 127"/>
                    <a:gd name="T12" fmla="*/ 53 w 82"/>
                    <a:gd name="T13" fmla="*/ 94 h 127"/>
                    <a:gd name="T14" fmla="*/ 60 w 82"/>
                    <a:gd name="T15" fmla="*/ 105 h 127"/>
                    <a:gd name="T16" fmla="*/ 63 w 82"/>
                    <a:gd name="T17" fmla="*/ 111 h 127"/>
                    <a:gd name="T18" fmla="*/ 63 w 82"/>
                    <a:gd name="T19" fmla="*/ 121 h 127"/>
                    <a:gd name="T20" fmla="*/ 65 w 82"/>
                    <a:gd name="T21" fmla="*/ 124 h 127"/>
                    <a:gd name="T22" fmla="*/ 69 w 82"/>
                    <a:gd name="T23" fmla="*/ 126 h 127"/>
                    <a:gd name="T24" fmla="*/ 72 w 82"/>
                    <a:gd name="T25" fmla="*/ 126 h 127"/>
                    <a:gd name="T26" fmla="*/ 73 w 82"/>
                    <a:gd name="T27" fmla="*/ 123 h 127"/>
                    <a:gd name="T28" fmla="*/ 71 w 82"/>
                    <a:gd name="T29" fmla="*/ 118 h 127"/>
                    <a:gd name="T30" fmla="*/ 73 w 82"/>
                    <a:gd name="T31" fmla="*/ 112 h 127"/>
                    <a:gd name="T32" fmla="*/ 80 w 82"/>
                    <a:gd name="T33" fmla="*/ 112 h 127"/>
                    <a:gd name="T34" fmla="*/ 80 w 82"/>
                    <a:gd name="T35" fmla="*/ 109 h 127"/>
                    <a:gd name="T36" fmla="*/ 76 w 82"/>
                    <a:gd name="T37" fmla="*/ 108 h 127"/>
                    <a:gd name="T38" fmla="*/ 78 w 82"/>
                    <a:gd name="T39" fmla="*/ 107 h 127"/>
                    <a:gd name="T40" fmla="*/ 73 w 82"/>
                    <a:gd name="T41" fmla="*/ 105 h 127"/>
                    <a:gd name="T42" fmla="*/ 77 w 82"/>
                    <a:gd name="T43" fmla="*/ 102 h 127"/>
                    <a:gd name="T44" fmla="*/ 78 w 82"/>
                    <a:gd name="T45" fmla="*/ 100 h 127"/>
                    <a:gd name="T46" fmla="*/ 76 w 82"/>
                    <a:gd name="T47" fmla="*/ 100 h 127"/>
                    <a:gd name="T48" fmla="*/ 76 w 82"/>
                    <a:gd name="T49" fmla="*/ 96 h 127"/>
                    <a:gd name="T50" fmla="*/ 71 w 82"/>
                    <a:gd name="T51" fmla="*/ 96 h 127"/>
                    <a:gd name="T52" fmla="*/ 65 w 82"/>
                    <a:gd name="T53" fmla="*/ 95 h 127"/>
                    <a:gd name="T54" fmla="*/ 70 w 82"/>
                    <a:gd name="T55" fmla="*/ 92 h 127"/>
                    <a:gd name="T56" fmla="*/ 68 w 82"/>
                    <a:gd name="T57" fmla="*/ 86 h 127"/>
                    <a:gd name="T58" fmla="*/ 67 w 82"/>
                    <a:gd name="T59" fmla="*/ 84 h 127"/>
                    <a:gd name="T60" fmla="*/ 65 w 82"/>
                    <a:gd name="T61" fmla="*/ 81 h 127"/>
                    <a:gd name="T62" fmla="*/ 62 w 82"/>
                    <a:gd name="T63" fmla="*/ 75 h 127"/>
                    <a:gd name="T64" fmla="*/ 60 w 82"/>
                    <a:gd name="T65" fmla="*/ 73 h 127"/>
                    <a:gd name="T66" fmla="*/ 59 w 82"/>
                    <a:gd name="T67" fmla="*/ 72 h 127"/>
                    <a:gd name="T68" fmla="*/ 57 w 82"/>
                    <a:gd name="T69" fmla="*/ 71 h 127"/>
                    <a:gd name="T70" fmla="*/ 58 w 82"/>
                    <a:gd name="T71" fmla="*/ 68 h 127"/>
                    <a:gd name="T72" fmla="*/ 55 w 82"/>
                    <a:gd name="T73" fmla="*/ 67 h 127"/>
                    <a:gd name="T74" fmla="*/ 54 w 82"/>
                    <a:gd name="T75" fmla="*/ 62 h 127"/>
                    <a:gd name="T76" fmla="*/ 51 w 82"/>
                    <a:gd name="T77" fmla="*/ 58 h 127"/>
                    <a:gd name="T78" fmla="*/ 51 w 82"/>
                    <a:gd name="T79" fmla="*/ 54 h 127"/>
                    <a:gd name="T80" fmla="*/ 48 w 82"/>
                    <a:gd name="T81" fmla="*/ 53 h 127"/>
                    <a:gd name="T82" fmla="*/ 49 w 82"/>
                    <a:gd name="T83" fmla="*/ 53 h 127"/>
                    <a:gd name="T84" fmla="*/ 45 w 82"/>
                    <a:gd name="T85" fmla="*/ 50 h 127"/>
                    <a:gd name="T86" fmla="*/ 43 w 82"/>
                    <a:gd name="T87" fmla="*/ 46 h 127"/>
                    <a:gd name="T88" fmla="*/ 41 w 82"/>
                    <a:gd name="T89" fmla="*/ 44 h 127"/>
                    <a:gd name="T90" fmla="*/ 32 w 82"/>
                    <a:gd name="T91" fmla="*/ 44 h 127"/>
                    <a:gd name="T92" fmla="*/ 35 w 82"/>
                    <a:gd name="T93" fmla="*/ 39 h 127"/>
                    <a:gd name="T94" fmla="*/ 31 w 82"/>
                    <a:gd name="T95" fmla="*/ 36 h 127"/>
                    <a:gd name="T96" fmla="*/ 30 w 82"/>
                    <a:gd name="T97" fmla="*/ 32 h 127"/>
                    <a:gd name="T98" fmla="*/ 26 w 82"/>
                    <a:gd name="T99" fmla="*/ 24 h 127"/>
                    <a:gd name="T100" fmla="*/ 25 w 82"/>
                    <a:gd name="T101" fmla="*/ 21 h 127"/>
                    <a:gd name="T102" fmla="*/ 15 w 82"/>
                    <a:gd name="T103" fmla="*/ 15 h 127"/>
                    <a:gd name="T104" fmla="*/ 13 w 82"/>
                    <a:gd name="T105" fmla="*/ 1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2" h="127">
                      <a:moveTo>
                        <a:pt x="1" y="12"/>
                      </a:moveTo>
                      <a:cubicBezTo>
                        <a:pt x="2" y="13"/>
                        <a:pt x="4" y="14"/>
                        <a:pt x="3" y="15"/>
                      </a:cubicBezTo>
                      <a:cubicBezTo>
                        <a:pt x="6" y="19"/>
                        <a:pt x="4" y="25"/>
                        <a:pt x="8" y="28"/>
                      </a:cubicBezTo>
                      <a:cubicBezTo>
                        <a:pt x="9" y="27"/>
                        <a:pt x="10" y="27"/>
                        <a:pt x="10" y="27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7"/>
                        <a:pt x="10" y="28"/>
                        <a:pt x="9" y="28"/>
                      </a:cubicBezTo>
                      <a:cubicBezTo>
                        <a:pt x="10" y="29"/>
                        <a:pt x="12" y="30"/>
                        <a:pt x="12" y="32"/>
                      </a:cubicBezTo>
                      <a:cubicBezTo>
                        <a:pt x="14" y="31"/>
                        <a:pt x="13" y="33"/>
                        <a:pt x="15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5" y="33"/>
                        <a:pt x="15" y="33"/>
                        <a:pt x="13" y="35"/>
                      </a:cubicBezTo>
                      <a:cubicBezTo>
                        <a:pt x="14" y="40"/>
                        <a:pt x="18" y="43"/>
                        <a:pt x="20" y="47"/>
                      </a:cubicBezTo>
                      <a:cubicBezTo>
                        <a:pt x="22" y="50"/>
                        <a:pt x="26" y="53"/>
                        <a:pt x="29" y="57"/>
                      </a:cubicBezTo>
                      <a:cubicBezTo>
                        <a:pt x="32" y="56"/>
                        <a:pt x="31" y="57"/>
                        <a:pt x="34" y="56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35" y="57"/>
                        <a:pt x="34" y="58"/>
                        <a:pt x="33" y="59"/>
                      </a:cubicBezTo>
                      <a:cubicBezTo>
                        <a:pt x="34" y="59"/>
                        <a:pt x="33" y="59"/>
                        <a:pt x="35" y="58"/>
                      </a:cubicBezTo>
                      <a:cubicBezTo>
                        <a:pt x="37" y="58"/>
                        <a:pt x="33" y="60"/>
                        <a:pt x="34" y="60"/>
                      </a:cubicBezTo>
                      <a:cubicBezTo>
                        <a:pt x="33" y="60"/>
                        <a:pt x="35" y="59"/>
                        <a:pt x="35" y="60"/>
                      </a:cubicBezTo>
                      <a:cubicBezTo>
                        <a:pt x="37" y="60"/>
                        <a:pt x="33" y="60"/>
                        <a:pt x="32" y="62"/>
                      </a:cubicBezTo>
                      <a:cubicBezTo>
                        <a:pt x="34" y="64"/>
                        <a:pt x="37" y="65"/>
                        <a:pt x="37" y="67"/>
                      </a:cubicBezTo>
                      <a:cubicBezTo>
                        <a:pt x="37" y="67"/>
                        <a:pt x="38" y="66"/>
                        <a:pt x="38" y="66"/>
                      </a:cubicBezTo>
                      <a:cubicBezTo>
                        <a:pt x="35" y="68"/>
                        <a:pt x="39" y="66"/>
                        <a:pt x="38" y="67"/>
                      </a:cubicBezTo>
                      <a:cubicBezTo>
                        <a:pt x="37" y="68"/>
                        <a:pt x="37" y="68"/>
                        <a:pt x="37" y="68"/>
                      </a:cubicBezTo>
                      <a:cubicBezTo>
                        <a:pt x="36" y="69"/>
                        <a:pt x="39" y="69"/>
                        <a:pt x="38" y="70"/>
                      </a:cubicBezTo>
                      <a:cubicBezTo>
                        <a:pt x="39" y="70"/>
                        <a:pt x="37" y="72"/>
                        <a:pt x="39" y="72"/>
                      </a:cubicBezTo>
                      <a:cubicBezTo>
                        <a:pt x="38" y="72"/>
                        <a:pt x="38" y="73"/>
                        <a:pt x="38" y="73"/>
                      </a:cubicBezTo>
                      <a:cubicBezTo>
                        <a:pt x="41" y="72"/>
                        <a:pt x="37" y="75"/>
                        <a:pt x="40" y="74"/>
                      </a:cubicBezTo>
                      <a:cubicBezTo>
                        <a:pt x="39" y="75"/>
                        <a:pt x="39" y="75"/>
                        <a:pt x="39" y="75"/>
                      </a:cubicBezTo>
                      <a:cubicBezTo>
                        <a:pt x="41" y="76"/>
                        <a:pt x="41" y="79"/>
                        <a:pt x="43" y="80"/>
                      </a:cubicBezTo>
                      <a:cubicBezTo>
                        <a:pt x="44" y="81"/>
                        <a:pt x="42" y="84"/>
                        <a:pt x="44" y="84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4"/>
                        <a:pt x="45" y="84"/>
                        <a:pt x="44" y="84"/>
                      </a:cubicBezTo>
                      <a:cubicBezTo>
                        <a:pt x="46" y="84"/>
                        <a:pt x="45" y="86"/>
                        <a:pt x="45" y="87"/>
                      </a:cubicBezTo>
                      <a:cubicBezTo>
                        <a:pt x="46" y="87"/>
                        <a:pt x="46" y="87"/>
                        <a:pt x="47" y="86"/>
                      </a:cubicBezTo>
                      <a:cubicBezTo>
                        <a:pt x="45" y="88"/>
                        <a:pt x="48" y="88"/>
                        <a:pt x="47" y="89"/>
                      </a:cubicBezTo>
                      <a:cubicBezTo>
                        <a:pt x="50" y="88"/>
                        <a:pt x="49" y="89"/>
                        <a:pt x="50" y="89"/>
                      </a:cubicBezTo>
                      <a:cubicBezTo>
                        <a:pt x="50" y="89"/>
                        <a:pt x="49" y="90"/>
                        <a:pt x="48" y="90"/>
                      </a:cubicBezTo>
                      <a:cubicBezTo>
                        <a:pt x="49" y="91"/>
                        <a:pt x="49" y="91"/>
                        <a:pt x="49" y="92"/>
                      </a:cubicBezTo>
                      <a:cubicBezTo>
                        <a:pt x="49" y="92"/>
                        <a:pt x="51" y="92"/>
                        <a:pt x="51" y="92"/>
                      </a:cubicBezTo>
                      <a:cubicBezTo>
                        <a:pt x="49" y="93"/>
                        <a:pt x="51" y="93"/>
                        <a:pt x="50" y="94"/>
                      </a:cubicBezTo>
                      <a:cubicBezTo>
                        <a:pt x="52" y="93"/>
                        <a:pt x="54" y="93"/>
                        <a:pt x="53" y="94"/>
                      </a:cubicBezTo>
                      <a:cubicBezTo>
                        <a:pt x="51" y="95"/>
                        <a:pt x="51" y="95"/>
                        <a:pt x="51" y="95"/>
                      </a:cubicBezTo>
                      <a:cubicBezTo>
                        <a:pt x="53" y="95"/>
                        <a:pt x="51" y="98"/>
                        <a:pt x="55" y="99"/>
                      </a:cubicBezTo>
                      <a:cubicBezTo>
                        <a:pt x="53" y="99"/>
                        <a:pt x="53" y="99"/>
                        <a:pt x="53" y="99"/>
                      </a:cubicBezTo>
                      <a:cubicBezTo>
                        <a:pt x="56" y="100"/>
                        <a:pt x="54" y="103"/>
                        <a:pt x="58" y="103"/>
                      </a:cubicBezTo>
                      <a:cubicBezTo>
                        <a:pt x="57" y="104"/>
                        <a:pt x="56" y="105"/>
                        <a:pt x="57" y="105"/>
                      </a:cubicBezTo>
                      <a:cubicBezTo>
                        <a:pt x="58" y="105"/>
                        <a:pt x="58" y="106"/>
                        <a:pt x="60" y="105"/>
                      </a:cubicBezTo>
                      <a:cubicBezTo>
                        <a:pt x="61" y="106"/>
                        <a:pt x="59" y="106"/>
                        <a:pt x="59" y="106"/>
                      </a:cubicBezTo>
                      <a:cubicBezTo>
                        <a:pt x="59" y="107"/>
                        <a:pt x="57" y="108"/>
                        <a:pt x="59" y="108"/>
                      </a:cubicBezTo>
                      <a:cubicBezTo>
                        <a:pt x="58" y="109"/>
                        <a:pt x="58" y="109"/>
                        <a:pt x="58" y="109"/>
                      </a:cubicBezTo>
                      <a:cubicBezTo>
                        <a:pt x="59" y="109"/>
                        <a:pt x="61" y="109"/>
                        <a:pt x="60" y="110"/>
                      </a:cubicBezTo>
                      <a:cubicBezTo>
                        <a:pt x="61" y="110"/>
                        <a:pt x="62" y="111"/>
                        <a:pt x="64" y="110"/>
                      </a:cubicBezTo>
                      <a:cubicBezTo>
                        <a:pt x="64" y="110"/>
                        <a:pt x="61" y="111"/>
                        <a:pt x="63" y="111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1" y="113"/>
                        <a:pt x="62" y="114"/>
                        <a:pt x="63" y="115"/>
                      </a:cubicBezTo>
                      <a:cubicBezTo>
                        <a:pt x="61" y="116"/>
                        <a:pt x="64" y="116"/>
                        <a:pt x="62" y="117"/>
                      </a:cubicBezTo>
                      <a:cubicBezTo>
                        <a:pt x="64" y="118"/>
                        <a:pt x="62" y="119"/>
                        <a:pt x="65" y="119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4" y="120"/>
                        <a:pt x="64" y="121"/>
                        <a:pt x="63" y="121"/>
                      </a:cubicBezTo>
                      <a:cubicBezTo>
                        <a:pt x="63" y="122"/>
                        <a:pt x="65" y="122"/>
                        <a:pt x="66" y="122"/>
                      </a:cubicBezTo>
                      <a:cubicBezTo>
                        <a:pt x="64" y="122"/>
                        <a:pt x="64" y="122"/>
                        <a:pt x="64" y="122"/>
                      </a:cubicBezTo>
                      <a:cubicBezTo>
                        <a:pt x="65" y="123"/>
                        <a:pt x="67" y="123"/>
                        <a:pt x="69" y="123"/>
                      </a:cubicBezTo>
                      <a:cubicBezTo>
                        <a:pt x="68" y="123"/>
                        <a:pt x="69" y="123"/>
                        <a:pt x="68" y="124"/>
                      </a:cubicBezTo>
                      <a:cubicBezTo>
                        <a:pt x="67" y="123"/>
                        <a:pt x="66" y="123"/>
                        <a:pt x="64" y="123"/>
                      </a:cubicBezTo>
                      <a:cubicBezTo>
                        <a:pt x="63" y="123"/>
                        <a:pt x="67" y="124"/>
                        <a:pt x="65" y="124"/>
                      </a:cubicBezTo>
                      <a:cubicBezTo>
                        <a:pt x="64" y="125"/>
                        <a:pt x="65" y="125"/>
                        <a:pt x="67" y="125"/>
                      </a:cubicBezTo>
                      <a:cubicBezTo>
                        <a:pt x="66" y="125"/>
                        <a:pt x="66" y="125"/>
                        <a:pt x="65" y="125"/>
                      </a:cubicBezTo>
                      <a:cubicBezTo>
                        <a:pt x="65" y="126"/>
                        <a:pt x="65" y="126"/>
                        <a:pt x="66" y="126"/>
                      </a:cubicBezTo>
                      <a:cubicBezTo>
                        <a:pt x="66" y="126"/>
                        <a:pt x="66" y="126"/>
                        <a:pt x="66" y="126"/>
                      </a:cubicBezTo>
                      <a:cubicBezTo>
                        <a:pt x="67" y="126"/>
                        <a:pt x="67" y="126"/>
                        <a:pt x="69" y="126"/>
                      </a:cubicBezTo>
                      <a:cubicBezTo>
                        <a:pt x="69" y="126"/>
                        <a:pt x="68" y="126"/>
                        <a:pt x="69" y="126"/>
                      </a:cubicBezTo>
                      <a:cubicBezTo>
                        <a:pt x="70" y="126"/>
                        <a:pt x="71" y="126"/>
                        <a:pt x="69" y="126"/>
                      </a:cubicBezTo>
                      <a:cubicBezTo>
                        <a:pt x="68" y="127"/>
                        <a:pt x="67" y="126"/>
                        <a:pt x="66" y="126"/>
                      </a:cubicBezTo>
                      <a:cubicBezTo>
                        <a:pt x="70" y="127"/>
                        <a:pt x="70" y="127"/>
                        <a:pt x="70" y="127"/>
                      </a:cubicBezTo>
                      <a:cubicBezTo>
                        <a:pt x="69" y="127"/>
                        <a:pt x="69" y="127"/>
                        <a:pt x="71" y="127"/>
                      </a:cubicBezTo>
                      <a:cubicBezTo>
                        <a:pt x="70" y="126"/>
                        <a:pt x="70" y="126"/>
                        <a:pt x="70" y="126"/>
                      </a:cubicBezTo>
                      <a:cubicBezTo>
                        <a:pt x="72" y="126"/>
                        <a:pt x="72" y="126"/>
                        <a:pt x="72" y="126"/>
                      </a:cubicBezTo>
                      <a:cubicBezTo>
                        <a:pt x="71" y="126"/>
                        <a:pt x="72" y="125"/>
                        <a:pt x="71" y="125"/>
                      </a:cubicBezTo>
                      <a:cubicBezTo>
                        <a:pt x="70" y="125"/>
                        <a:pt x="70" y="125"/>
                        <a:pt x="70" y="125"/>
                      </a:cubicBezTo>
                      <a:cubicBezTo>
                        <a:pt x="69" y="125"/>
                        <a:pt x="67" y="124"/>
                        <a:pt x="69" y="124"/>
                      </a:cubicBezTo>
                      <a:cubicBezTo>
                        <a:pt x="71" y="124"/>
                        <a:pt x="71" y="124"/>
                        <a:pt x="71" y="124"/>
                      </a:cubicBezTo>
                      <a:cubicBezTo>
                        <a:pt x="71" y="124"/>
                        <a:pt x="70" y="124"/>
                        <a:pt x="71" y="123"/>
                      </a:cubicBezTo>
                      <a:cubicBezTo>
                        <a:pt x="73" y="123"/>
                        <a:pt x="73" y="123"/>
                        <a:pt x="73" y="123"/>
                      </a:cubicBezTo>
                      <a:cubicBezTo>
                        <a:pt x="70" y="124"/>
                        <a:pt x="72" y="122"/>
                        <a:pt x="71" y="122"/>
                      </a:cubicBezTo>
                      <a:cubicBezTo>
                        <a:pt x="72" y="122"/>
                        <a:pt x="72" y="122"/>
                        <a:pt x="72" y="122"/>
                      </a:cubicBezTo>
                      <a:cubicBezTo>
                        <a:pt x="73" y="122"/>
                        <a:pt x="70" y="123"/>
                        <a:pt x="70" y="122"/>
                      </a:cubicBezTo>
                      <a:cubicBezTo>
                        <a:pt x="71" y="122"/>
                        <a:pt x="73" y="122"/>
                        <a:pt x="74" y="121"/>
                      </a:cubicBezTo>
                      <a:cubicBezTo>
                        <a:pt x="74" y="121"/>
                        <a:pt x="72" y="120"/>
                        <a:pt x="74" y="119"/>
                      </a:cubicBezTo>
                      <a:cubicBezTo>
                        <a:pt x="73" y="118"/>
                        <a:pt x="72" y="118"/>
                        <a:pt x="71" y="118"/>
                      </a:cubicBezTo>
                      <a:cubicBezTo>
                        <a:pt x="71" y="117"/>
                        <a:pt x="74" y="117"/>
                        <a:pt x="73" y="117"/>
                      </a:cubicBezTo>
                      <a:cubicBezTo>
                        <a:pt x="74" y="117"/>
                        <a:pt x="75" y="117"/>
                        <a:pt x="75" y="116"/>
                      </a:cubicBezTo>
                      <a:cubicBezTo>
                        <a:pt x="74" y="116"/>
                        <a:pt x="75" y="115"/>
                        <a:pt x="73" y="116"/>
                      </a:cubicBezTo>
                      <a:cubicBezTo>
                        <a:pt x="74" y="115"/>
                        <a:pt x="74" y="114"/>
                        <a:pt x="73" y="114"/>
                      </a:cubicBezTo>
                      <a:cubicBezTo>
                        <a:pt x="73" y="114"/>
                        <a:pt x="75" y="114"/>
                        <a:pt x="76" y="113"/>
                      </a:cubicBezTo>
                      <a:cubicBezTo>
                        <a:pt x="74" y="113"/>
                        <a:pt x="73" y="113"/>
                        <a:pt x="73" y="112"/>
                      </a:cubicBezTo>
                      <a:cubicBezTo>
                        <a:pt x="72" y="112"/>
                        <a:pt x="72" y="113"/>
                        <a:pt x="70" y="113"/>
                      </a:cubicBezTo>
                      <a:cubicBezTo>
                        <a:pt x="70" y="113"/>
                        <a:pt x="69" y="113"/>
                        <a:pt x="69" y="113"/>
                      </a:cubicBezTo>
                      <a:cubicBezTo>
                        <a:pt x="71" y="112"/>
                        <a:pt x="74" y="112"/>
                        <a:pt x="74" y="111"/>
                      </a:cubicBezTo>
                      <a:cubicBezTo>
                        <a:pt x="77" y="111"/>
                        <a:pt x="73" y="112"/>
                        <a:pt x="76" y="111"/>
                      </a:cubicBezTo>
                      <a:cubicBezTo>
                        <a:pt x="78" y="111"/>
                        <a:pt x="79" y="112"/>
                        <a:pt x="77" y="113"/>
                      </a:cubicBezTo>
                      <a:cubicBezTo>
                        <a:pt x="80" y="113"/>
                        <a:pt x="78" y="112"/>
                        <a:pt x="80" y="112"/>
                      </a:cubicBezTo>
                      <a:cubicBezTo>
                        <a:pt x="80" y="111"/>
                        <a:pt x="78" y="111"/>
                        <a:pt x="78" y="111"/>
                      </a:cubicBezTo>
                      <a:cubicBezTo>
                        <a:pt x="77" y="111"/>
                        <a:pt x="77" y="111"/>
                        <a:pt x="76" y="111"/>
                      </a:cubicBezTo>
                      <a:cubicBezTo>
                        <a:pt x="73" y="111"/>
                        <a:pt x="77" y="110"/>
                        <a:pt x="77" y="110"/>
                      </a:cubicBezTo>
                      <a:cubicBezTo>
                        <a:pt x="78" y="110"/>
                        <a:pt x="78" y="110"/>
                        <a:pt x="78" y="110"/>
                      </a:cubicBezTo>
                      <a:cubicBezTo>
                        <a:pt x="79" y="109"/>
                        <a:pt x="77" y="110"/>
                        <a:pt x="77" y="109"/>
                      </a:cubicBezTo>
                      <a:cubicBezTo>
                        <a:pt x="80" y="108"/>
                        <a:pt x="78" y="110"/>
                        <a:pt x="80" y="109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82" y="108"/>
                        <a:pt x="79" y="109"/>
                        <a:pt x="80" y="108"/>
                      </a:cubicBezTo>
                      <a:cubicBezTo>
                        <a:pt x="81" y="108"/>
                        <a:pt x="81" y="108"/>
                        <a:pt x="81" y="108"/>
                      </a:cubicBezTo>
                      <a:cubicBezTo>
                        <a:pt x="80" y="108"/>
                        <a:pt x="80" y="108"/>
                        <a:pt x="80" y="108"/>
                      </a:cubicBezTo>
                      <a:cubicBezTo>
                        <a:pt x="79" y="108"/>
                        <a:pt x="77" y="108"/>
                        <a:pt x="77" y="109"/>
                      </a:cubicBezTo>
                      <a:cubicBezTo>
                        <a:pt x="74" y="109"/>
                        <a:pt x="77" y="109"/>
                        <a:pt x="76" y="108"/>
                      </a:cubicBezTo>
                      <a:cubicBezTo>
                        <a:pt x="74" y="108"/>
                        <a:pt x="76" y="108"/>
                        <a:pt x="75" y="109"/>
                      </a:cubicBezTo>
                      <a:cubicBezTo>
                        <a:pt x="73" y="109"/>
                        <a:pt x="73" y="109"/>
                        <a:pt x="73" y="108"/>
                      </a:cubicBezTo>
                      <a:cubicBezTo>
                        <a:pt x="72" y="108"/>
                        <a:pt x="74" y="108"/>
                        <a:pt x="75" y="107"/>
                      </a:cubicBezTo>
                      <a:cubicBezTo>
                        <a:pt x="76" y="107"/>
                        <a:pt x="76" y="108"/>
                        <a:pt x="75" y="108"/>
                      </a:cubicBezTo>
                      <a:cubicBezTo>
                        <a:pt x="77" y="108"/>
                        <a:pt x="79" y="107"/>
                        <a:pt x="80" y="107"/>
                      </a:cubicBezTo>
                      <a:cubicBezTo>
                        <a:pt x="81" y="106"/>
                        <a:pt x="79" y="107"/>
                        <a:pt x="78" y="107"/>
                      </a:cubicBezTo>
                      <a:cubicBezTo>
                        <a:pt x="78" y="107"/>
                        <a:pt x="76" y="107"/>
                        <a:pt x="76" y="107"/>
                      </a:cubicBezTo>
                      <a:cubicBezTo>
                        <a:pt x="71" y="107"/>
                        <a:pt x="79" y="106"/>
                        <a:pt x="78" y="105"/>
                      </a:cubicBezTo>
                      <a:cubicBezTo>
                        <a:pt x="75" y="106"/>
                        <a:pt x="74" y="105"/>
                        <a:pt x="70" y="107"/>
                      </a:cubicBezTo>
                      <a:cubicBezTo>
                        <a:pt x="70" y="107"/>
                        <a:pt x="69" y="107"/>
                        <a:pt x="69" y="106"/>
                      </a:cubicBezTo>
                      <a:cubicBezTo>
                        <a:pt x="71" y="106"/>
                        <a:pt x="71" y="106"/>
                        <a:pt x="73" y="105"/>
                      </a:cubicBezTo>
                      <a:cubicBezTo>
                        <a:pt x="73" y="105"/>
                        <a:pt x="73" y="105"/>
                        <a:pt x="73" y="105"/>
                      </a:cubicBezTo>
                      <a:cubicBezTo>
                        <a:pt x="75" y="105"/>
                        <a:pt x="75" y="105"/>
                        <a:pt x="75" y="105"/>
                      </a:cubicBezTo>
                      <a:cubicBezTo>
                        <a:pt x="79" y="103"/>
                        <a:pt x="79" y="103"/>
                        <a:pt x="79" y="103"/>
                      </a:cubicBezTo>
                      <a:cubicBezTo>
                        <a:pt x="78" y="103"/>
                        <a:pt x="77" y="104"/>
                        <a:pt x="76" y="103"/>
                      </a:cubicBezTo>
                      <a:cubicBezTo>
                        <a:pt x="77" y="103"/>
                        <a:pt x="78" y="103"/>
                        <a:pt x="78" y="102"/>
                      </a:cubicBezTo>
                      <a:cubicBezTo>
                        <a:pt x="77" y="103"/>
                        <a:pt x="75" y="103"/>
                        <a:pt x="75" y="103"/>
                      </a:cubicBezTo>
                      <a:cubicBezTo>
                        <a:pt x="74" y="103"/>
                        <a:pt x="76" y="102"/>
                        <a:pt x="77" y="102"/>
                      </a:cubicBezTo>
                      <a:cubicBezTo>
                        <a:pt x="79" y="102"/>
                        <a:pt x="79" y="102"/>
                        <a:pt x="79" y="102"/>
                      </a:cubicBezTo>
                      <a:cubicBezTo>
                        <a:pt x="77" y="102"/>
                        <a:pt x="79" y="101"/>
                        <a:pt x="79" y="101"/>
                      </a:cubicBezTo>
                      <a:cubicBezTo>
                        <a:pt x="77" y="101"/>
                        <a:pt x="76" y="102"/>
                        <a:pt x="74" y="102"/>
                      </a:cubicBezTo>
                      <a:cubicBezTo>
                        <a:pt x="74" y="102"/>
                        <a:pt x="75" y="101"/>
                        <a:pt x="75" y="101"/>
                      </a:cubicBezTo>
                      <a:cubicBezTo>
                        <a:pt x="76" y="101"/>
                        <a:pt x="76" y="101"/>
                        <a:pt x="76" y="101"/>
                      </a:cubicBezTo>
                      <a:cubicBezTo>
                        <a:pt x="76" y="101"/>
                        <a:pt x="79" y="100"/>
                        <a:pt x="78" y="100"/>
                      </a:cubicBezTo>
                      <a:cubicBezTo>
                        <a:pt x="77" y="100"/>
                        <a:pt x="77" y="100"/>
                        <a:pt x="77" y="100"/>
                      </a:cubicBezTo>
                      <a:cubicBezTo>
                        <a:pt x="77" y="100"/>
                        <a:pt x="78" y="100"/>
                        <a:pt x="78" y="100"/>
                      </a:cubicBezTo>
                      <a:cubicBezTo>
                        <a:pt x="77" y="100"/>
                        <a:pt x="77" y="99"/>
                        <a:pt x="77" y="99"/>
                      </a:cubicBezTo>
                      <a:cubicBezTo>
                        <a:pt x="78" y="99"/>
                        <a:pt x="78" y="99"/>
                        <a:pt x="78" y="99"/>
                      </a:cubicBezTo>
                      <a:cubicBezTo>
                        <a:pt x="77" y="99"/>
                        <a:pt x="75" y="99"/>
                        <a:pt x="76" y="99"/>
                      </a:cubicBezTo>
                      <a:cubicBezTo>
                        <a:pt x="74" y="100"/>
                        <a:pt x="77" y="99"/>
                        <a:pt x="76" y="100"/>
                      </a:cubicBezTo>
                      <a:cubicBezTo>
                        <a:pt x="74" y="100"/>
                        <a:pt x="74" y="100"/>
                        <a:pt x="73" y="100"/>
                      </a:cubicBezTo>
                      <a:cubicBezTo>
                        <a:pt x="76" y="99"/>
                        <a:pt x="73" y="99"/>
                        <a:pt x="73" y="99"/>
                      </a:cubicBezTo>
                      <a:cubicBezTo>
                        <a:pt x="74" y="98"/>
                        <a:pt x="75" y="98"/>
                        <a:pt x="75" y="98"/>
                      </a:cubicBezTo>
                      <a:cubicBezTo>
                        <a:pt x="73" y="98"/>
                        <a:pt x="73" y="98"/>
                        <a:pt x="73" y="98"/>
                      </a:cubicBezTo>
                      <a:cubicBezTo>
                        <a:pt x="77" y="97"/>
                        <a:pt x="73" y="98"/>
                        <a:pt x="73" y="97"/>
                      </a:cubicBezTo>
                      <a:cubicBezTo>
                        <a:pt x="75" y="97"/>
                        <a:pt x="76" y="96"/>
                        <a:pt x="76" y="96"/>
                      </a:cubicBezTo>
                      <a:cubicBezTo>
                        <a:pt x="74" y="97"/>
                        <a:pt x="73" y="97"/>
                        <a:pt x="71" y="97"/>
                      </a:cubicBezTo>
                      <a:cubicBezTo>
                        <a:pt x="72" y="96"/>
                        <a:pt x="75" y="96"/>
                        <a:pt x="76" y="96"/>
                      </a:cubicBezTo>
                      <a:cubicBezTo>
                        <a:pt x="74" y="96"/>
                        <a:pt x="77" y="94"/>
                        <a:pt x="75" y="95"/>
                      </a:cubicBezTo>
                      <a:cubicBezTo>
                        <a:pt x="74" y="96"/>
                        <a:pt x="73" y="96"/>
                        <a:pt x="72" y="96"/>
                      </a:cubicBezTo>
                      <a:cubicBezTo>
                        <a:pt x="72" y="95"/>
                        <a:pt x="73" y="96"/>
                        <a:pt x="74" y="95"/>
                      </a:cubicBezTo>
                      <a:cubicBezTo>
                        <a:pt x="74" y="95"/>
                        <a:pt x="72" y="95"/>
                        <a:pt x="71" y="96"/>
                      </a:cubicBezTo>
                      <a:cubicBezTo>
                        <a:pt x="71" y="95"/>
                        <a:pt x="69" y="96"/>
                        <a:pt x="70" y="95"/>
                      </a:cubicBezTo>
                      <a:cubicBezTo>
                        <a:pt x="72" y="94"/>
                        <a:pt x="71" y="95"/>
                        <a:pt x="72" y="95"/>
                      </a:cubicBezTo>
                      <a:cubicBezTo>
                        <a:pt x="72" y="94"/>
                        <a:pt x="68" y="96"/>
                        <a:pt x="68" y="95"/>
                      </a:cubicBezTo>
                      <a:cubicBezTo>
                        <a:pt x="67" y="96"/>
                        <a:pt x="64" y="97"/>
                        <a:pt x="63" y="97"/>
                      </a:cubicBezTo>
                      <a:cubicBezTo>
                        <a:pt x="63" y="96"/>
                        <a:pt x="64" y="97"/>
                        <a:pt x="66" y="96"/>
                      </a:cubicBezTo>
                      <a:cubicBezTo>
                        <a:pt x="65" y="95"/>
                        <a:pt x="65" y="95"/>
                        <a:pt x="65" y="95"/>
                      </a:cubicBezTo>
                      <a:cubicBezTo>
                        <a:pt x="68" y="94"/>
                        <a:pt x="70" y="95"/>
                        <a:pt x="72" y="93"/>
                      </a:cubicBezTo>
                      <a:cubicBezTo>
                        <a:pt x="71" y="93"/>
                        <a:pt x="71" y="93"/>
                        <a:pt x="71" y="93"/>
                      </a:cubicBezTo>
                      <a:cubicBezTo>
                        <a:pt x="72" y="93"/>
                        <a:pt x="74" y="93"/>
                        <a:pt x="74" y="92"/>
                      </a:cubicBezTo>
                      <a:cubicBezTo>
                        <a:pt x="72" y="93"/>
                        <a:pt x="74" y="92"/>
                        <a:pt x="73" y="92"/>
                      </a:cubicBezTo>
                      <a:cubicBezTo>
                        <a:pt x="71" y="92"/>
                        <a:pt x="74" y="92"/>
                        <a:pt x="72" y="92"/>
                      </a:cubicBezTo>
                      <a:cubicBezTo>
                        <a:pt x="72" y="92"/>
                        <a:pt x="69" y="93"/>
                        <a:pt x="70" y="92"/>
                      </a:cubicBezTo>
                      <a:cubicBezTo>
                        <a:pt x="73" y="91"/>
                        <a:pt x="73" y="91"/>
                        <a:pt x="73" y="91"/>
                      </a:cubicBezTo>
                      <a:cubicBezTo>
                        <a:pt x="74" y="91"/>
                        <a:pt x="71" y="92"/>
                        <a:pt x="72" y="91"/>
                      </a:cubicBezTo>
                      <a:cubicBezTo>
                        <a:pt x="73" y="91"/>
                        <a:pt x="73" y="91"/>
                        <a:pt x="73" y="91"/>
                      </a:cubicBezTo>
                      <a:cubicBezTo>
                        <a:pt x="72" y="89"/>
                        <a:pt x="72" y="88"/>
                        <a:pt x="67" y="88"/>
                      </a:cubicBezTo>
                      <a:cubicBezTo>
                        <a:pt x="69" y="87"/>
                        <a:pt x="69" y="87"/>
                        <a:pt x="70" y="86"/>
                      </a:cubicBezTo>
                      <a:cubicBezTo>
                        <a:pt x="69" y="86"/>
                        <a:pt x="68" y="86"/>
                        <a:pt x="68" y="86"/>
                      </a:cubicBezTo>
                      <a:cubicBezTo>
                        <a:pt x="69" y="85"/>
                        <a:pt x="69" y="85"/>
                        <a:pt x="69" y="85"/>
                      </a:cubicBezTo>
                      <a:cubicBezTo>
                        <a:pt x="70" y="84"/>
                        <a:pt x="68" y="85"/>
                        <a:pt x="67" y="85"/>
                      </a:cubicBezTo>
                      <a:cubicBezTo>
                        <a:pt x="68" y="84"/>
                        <a:pt x="68" y="84"/>
                        <a:pt x="68" y="84"/>
                      </a:cubicBezTo>
                      <a:cubicBezTo>
                        <a:pt x="69" y="83"/>
                        <a:pt x="67" y="84"/>
                        <a:pt x="67" y="84"/>
                      </a:cubicBezTo>
                      <a:cubicBezTo>
                        <a:pt x="68" y="84"/>
                        <a:pt x="68" y="84"/>
                        <a:pt x="68" y="84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6" y="84"/>
                        <a:pt x="66" y="83"/>
                        <a:pt x="68" y="83"/>
                      </a:cubicBezTo>
                      <a:cubicBezTo>
                        <a:pt x="67" y="83"/>
                        <a:pt x="67" y="83"/>
                        <a:pt x="67" y="83"/>
                      </a:cubicBezTo>
                      <a:cubicBezTo>
                        <a:pt x="68" y="82"/>
                        <a:pt x="67" y="81"/>
                        <a:pt x="66" y="81"/>
                      </a:cubicBezTo>
                      <a:cubicBezTo>
                        <a:pt x="66" y="82"/>
                        <a:pt x="65" y="82"/>
                        <a:pt x="64" y="82"/>
                      </a:cubicBezTo>
                      <a:cubicBezTo>
                        <a:pt x="62" y="83"/>
                        <a:pt x="64" y="82"/>
                        <a:pt x="63" y="82"/>
                      </a:cubicBezTo>
                      <a:cubicBezTo>
                        <a:pt x="64" y="82"/>
                        <a:pt x="64" y="81"/>
                        <a:pt x="65" y="81"/>
                      </a:cubicBezTo>
                      <a:cubicBezTo>
                        <a:pt x="68" y="79"/>
                        <a:pt x="65" y="79"/>
                        <a:pt x="65" y="78"/>
                      </a:cubicBezTo>
                      <a:cubicBezTo>
                        <a:pt x="64" y="78"/>
                        <a:pt x="64" y="78"/>
                        <a:pt x="64" y="78"/>
                      </a:cubicBezTo>
                      <a:cubicBezTo>
                        <a:pt x="66" y="77"/>
                        <a:pt x="63" y="77"/>
                        <a:pt x="64" y="76"/>
                      </a:cubicBezTo>
                      <a:cubicBezTo>
                        <a:pt x="63" y="76"/>
                        <a:pt x="60" y="77"/>
                        <a:pt x="60" y="77"/>
                      </a:cubicBezTo>
                      <a:cubicBezTo>
                        <a:pt x="58" y="78"/>
                        <a:pt x="62" y="76"/>
                        <a:pt x="63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2" y="75"/>
                        <a:pt x="62" y="75"/>
                        <a:pt x="62" y="75"/>
                      </a:cubicBezTo>
                      <a:cubicBezTo>
                        <a:pt x="61" y="75"/>
                        <a:pt x="60" y="75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4"/>
                        <a:pt x="62" y="73"/>
                        <a:pt x="62" y="73"/>
                      </a:cubicBezTo>
                      <a:cubicBezTo>
                        <a:pt x="60" y="74"/>
                        <a:pt x="61" y="72"/>
                        <a:pt x="59" y="73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59" y="73"/>
                        <a:pt x="59" y="73"/>
                        <a:pt x="59" y="73"/>
                      </a:cubicBezTo>
                      <a:cubicBezTo>
                        <a:pt x="59" y="73"/>
                        <a:pt x="59" y="73"/>
                        <a:pt x="59" y="73"/>
                      </a:cubicBezTo>
                      <a:cubicBezTo>
                        <a:pt x="61" y="72"/>
                        <a:pt x="61" y="72"/>
                        <a:pt x="61" y="72"/>
                      </a:cubicBezTo>
                      <a:cubicBezTo>
                        <a:pt x="62" y="71"/>
                        <a:pt x="60" y="72"/>
                        <a:pt x="59" y="73"/>
                      </a:cubicBezTo>
                      <a:cubicBezTo>
                        <a:pt x="57" y="73"/>
                        <a:pt x="59" y="72"/>
                        <a:pt x="59" y="72"/>
                      </a:cubicBezTo>
                      <a:cubicBezTo>
                        <a:pt x="60" y="71"/>
                        <a:pt x="59" y="72"/>
                        <a:pt x="59" y="72"/>
                      </a:cubicBezTo>
                      <a:cubicBezTo>
                        <a:pt x="61" y="72"/>
                        <a:pt x="60" y="72"/>
                        <a:pt x="61" y="71"/>
                      </a:cubicBezTo>
                      <a:cubicBezTo>
                        <a:pt x="61" y="71"/>
                        <a:pt x="59" y="72"/>
                        <a:pt x="59" y="72"/>
                      </a:cubicBezTo>
                      <a:cubicBezTo>
                        <a:pt x="59" y="71"/>
                        <a:pt x="58" y="71"/>
                        <a:pt x="60" y="70"/>
                      </a:cubicBezTo>
                      <a:cubicBezTo>
                        <a:pt x="59" y="71"/>
                        <a:pt x="59" y="70"/>
                        <a:pt x="58" y="70"/>
                      </a:cubicBezTo>
                      <a:cubicBezTo>
                        <a:pt x="58" y="71"/>
                        <a:pt x="58" y="71"/>
                        <a:pt x="57" y="72"/>
                      </a:cubicBezTo>
                      <a:cubicBezTo>
                        <a:pt x="57" y="72"/>
                        <a:pt x="56" y="72"/>
                        <a:pt x="57" y="71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7" y="71"/>
                        <a:pt x="57" y="71"/>
                        <a:pt x="56" y="72"/>
                      </a:cubicBezTo>
                      <a:cubicBezTo>
                        <a:pt x="58" y="70"/>
                        <a:pt x="58" y="70"/>
                        <a:pt x="58" y="70"/>
                      </a:cubicBezTo>
                      <a:cubicBezTo>
                        <a:pt x="56" y="71"/>
                        <a:pt x="56" y="70"/>
                        <a:pt x="56" y="70"/>
                      </a:cubicBezTo>
                      <a:cubicBezTo>
                        <a:pt x="57" y="69"/>
                        <a:pt x="59" y="69"/>
                        <a:pt x="59" y="68"/>
                      </a:cubicBezTo>
                      <a:cubicBezTo>
                        <a:pt x="58" y="68"/>
                        <a:pt x="58" y="68"/>
                        <a:pt x="58" y="68"/>
                      </a:cubicBezTo>
                      <a:cubicBezTo>
                        <a:pt x="57" y="68"/>
                        <a:pt x="58" y="68"/>
                        <a:pt x="59" y="68"/>
                      </a:cubicBezTo>
                      <a:cubicBezTo>
                        <a:pt x="59" y="66"/>
                        <a:pt x="54" y="69"/>
                        <a:pt x="55" y="68"/>
                      </a:cubicBezTo>
                      <a:cubicBezTo>
                        <a:pt x="57" y="67"/>
                        <a:pt x="57" y="67"/>
                        <a:pt x="57" y="66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5" y="67"/>
                        <a:pt x="58" y="66"/>
                        <a:pt x="56" y="67"/>
                      </a:cubicBezTo>
                      <a:cubicBezTo>
                        <a:pt x="55" y="68"/>
                        <a:pt x="56" y="67"/>
                        <a:pt x="55" y="67"/>
                      </a:cubicBezTo>
                      <a:cubicBezTo>
                        <a:pt x="59" y="65"/>
                        <a:pt x="55" y="65"/>
                        <a:pt x="57" y="63"/>
                      </a:cubicBezTo>
                      <a:cubicBezTo>
                        <a:pt x="54" y="64"/>
                        <a:pt x="56" y="63"/>
                        <a:pt x="55" y="63"/>
                      </a:cubicBezTo>
                      <a:cubicBezTo>
                        <a:pt x="57" y="62"/>
                        <a:pt x="54" y="63"/>
                        <a:pt x="55" y="62"/>
                      </a:cubicBezTo>
                      <a:cubicBezTo>
                        <a:pt x="53" y="63"/>
                        <a:pt x="53" y="63"/>
                        <a:pt x="53" y="63"/>
                      </a:cubicBezTo>
                      <a:cubicBezTo>
                        <a:pt x="54" y="62"/>
                        <a:pt x="49" y="64"/>
                        <a:pt x="52" y="63"/>
                      </a:cubicBezTo>
                      <a:cubicBezTo>
                        <a:pt x="52" y="62"/>
                        <a:pt x="54" y="62"/>
                        <a:pt x="54" y="62"/>
                      </a:cubicBezTo>
                      <a:cubicBezTo>
                        <a:pt x="56" y="60"/>
                        <a:pt x="51" y="62"/>
                        <a:pt x="54" y="60"/>
                      </a:cubicBezTo>
                      <a:cubicBezTo>
                        <a:pt x="53" y="60"/>
                        <a:pt x="52" y="61"/>
                        <a:pt x="51" y="61"/>
                      </a:cubicBezTo>
                      <a:cubicBezTo>
                        <a:pt x="52" y="61"/>
                        <a:pt x="52" y="59"/>
                        <a:pt x="53" y="59"/>
                      </a:cubicBezTo>
                      <a:cubicBezTo>
                        <a:pt x="52" y="59"/>
                        <a:pt x="52" y="60"/>
                        <a:pt x="52" y="59"/>
                      </a:cubicBezTo>
                      <a:cubicBezTo>
                        <a:pt x="53" y="59"/>
                        <a:pt x="53" y="59"/>
                        <a:pt x="53" y="59"/>
                      </a:cubicBezTo>
                      <a:cubicBezTo>
                        <a:pt x="54" y="58"/>
                        <a:pt x="52" y="58"/>
                        <a:pt x="51" y="58"/>
                      </a:cubicBezTo>
                      <a:cubicBezTo>
                        <a:pt x="53" y="57"/>
                        <a:pt x="52" y="57"/>
                        <a:pt x="52" y="56"/>
                      </a:cubicBezTo>
                      <a:cubicBezTo>
                        <a:pt x="50" y="57"/>
                        <a:pt x="53" y="55"/>
                        <a:pt x="50" y="56"/>
                      </a:cubicBezTo>
                      <a:cubicBezTo>
                        <a:pt x="51" y="56"/>
                        <a:pt x="51" y="56"/>
                        <a:pt x="51" y="56"/>
                      </a:cubicBezTo>
                      <a:cubicBezTo>
                        <a:pt x="50" y="56"/>
                        <a:pt x="48" y="57"/>
                        <a:pt x="48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2" y="54"/>
                        <a:pt x="50" y="55"/>
                        <a:pt x="51" y="54"/>
                      </a:cubicBezTo>
                      <a:cubicBezTo>
                        <a:pt x="49" y="55"/>
                        <a:pt x="51" y="54"/>
                        <a:pt x="49" y="55"/>
                      </a:cubicBez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8" y="55"/>
                        <a:pt x="48" y="55"/>
                        <a:pt x="47" y="55"/>
                      </a:cubicBezTo>
                      <a:cubicBezTo>
                        <a:pt x="47" y="55"/>
                        <a:pt x="49" y="54"/>
                        <a:pt x="49" y="54"/>
                      </a:cubicBezTo>
                      <a:cubicBezTo>
                        <a:pt x="50" y="53"/>
                        <a:pt x="49" y="53"/>
                        <a:pt x="49" y="53"/>
                      </a:cubicBezTo>
                      <a:cubicBezTo>
                        <a:pt x="49" y="53"/>
                        <a:pt x="49" y="53"/>
                        <a:pt x="48" y="53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48" y="53"/>
                        <a:pt x="48" y="53"/>
                        <a:pt x="49" y="53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48" y="52"/>
                        <a:pt x="48" y="52"/>
                      </a:cubicBezTo>
                      <a:cubicBezTo>
                        <a:pt x="49" y="50"/>
                        <a:pt x="46" y="50"/>
                        <a:pt x="46" y="50"/>
                      </a:cubicBezTo>
                      <a:cubicBezTo>
                        <a:pt x="46" y="50"/>
                        <a:pt x="47" y="50"/>
                        <a:pt x="46" y="50"/>
                      </a:cubicBezTo>
                      <a:cubicBezTo>
                        <a:pt x="46" y="50"/>
                        <a:pt x="44" y="50"/>
                        <a:pt x="45" y="50"/>
                      </a:cubicBezTo>
                      <a:cubicBezTo>
                        <a:pt x="45" y="50"/>
                        <a:pt x="46" y="49"/>
                        <a:pt x="46" y="49"/>
                      </a:cubicBezTo>
                      <a:cubicBezTo>
                        <a:pt x="46" y="48"/>
                        <a:pt x="45" y="49"/>
                        <a:pt x="45" y="49"/>
                      </a:cubicBezTo>
                      <a:cubicBezTo>
                        <a:pt x="47" y="47"/>
                        <a:pt x="43" y="49"/>
                        <a:pt x="44" y="47"/>
                      </a:cubicBezTo>
                      <a:cubicBezTo>
                        <a:pt x="44" y="47"/>
                        <a:pt x="45" y="47"/>
                        <a:pt x="45" y="47"/>
                      </a:cubicBezTo>
                      <a:cubicBezTo>
                        <a:pt x="44" y="47"/>
                        <a:pt x="43" y="46"/>
                        <a:pt x="41" y="47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43" y="46"/>
                        <a:pt x="42" y="46"/>
                        <a:pt x="41" y="46"/>
                      </a:cubicBezTo>
                      <a:cubicBezTo>
                        <a:pt x="40" y="47"/>
                        <a:pt x="39" y="47"/>
                        <a:pt x="3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42" y="44"/>
                        <a:pt x="40" y="44"/>
                        <a:pt x="41" y="44"/>
                      </a:cubicBezTo>
                      <a:cubicBezTo>
                        <a:pt x="39" y="44"/>
                        <a:pt x="39" y="44"/>
                        <a:pt x="39" y="44"/>
                      </a:cubicBezTo>
                      <a:cubicBezTo>
                        <a:pt x="38" y="44"/>
                        <a:pt x="40" y="43"/>
                        <a:pt x="40" y="43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6" y="45"/>
                        <a:pt x="37" y="44"/>
                        <a:pt x="38" y="43"/>
                      </a:cubicBezTo>
                      <a:cubicBezTo>
                        <a:pt x="37" y="43"/>
                        <a:pt x="35" y="44"/>
                        <a:pt x="33" y="45"/>
                      </a:cubicBezTo>
                      <a:cubicBezTo>
                        <a:pt x="33" y="44"/>
                        <a:pt x="32" y="44"/>
                        <a:pt x="32" y="44"/>
                      </a:cubicBezTo>
                      <a:cubicBezTo>
                        <a:pt x="33" y="43"/>
                        <a:pt x="32" y="44"/>
                        <a:pt x="33" y="44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3"/>
                        <a:pt x="36" y="41"/>
                        <a:pt x="37" y="41"/>
                      </a:cubicBezTo>
                      <a:cubicBezTo>
                        <a:pt x="36" y="41"/>
                        <a:pt x="36" y="40"/>
                        <a:pt x="36" y="39"/>
                      </a:cubicBezTo>
                      <a:cubicBezTo>
                        <a:pt x="34" y="41"/>
                        <a:pt x="35" y="39"/>
                        <a:pt x="33" y="41"/>
                      </a:cubicBezTo>
                      <a:cubicBezTo>
                        <a:pt x="32" y="40"/>
                        <a:pt x="34" y="39"/>
                        <a:pt x="35" y="39"/>
                      </a:cubicBezTo>
                      <a:cubicBezTo>
                        <a:pt x="33" y="39"/>
                        <a:pt x="34" y="38"/>
                        <a:pt x="33" y="37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33" y="37"/>
                        <a:pt x="33" y="36"/>
                        <a:pt x="31" y="37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2" y="35"/>
                        <a:pt x="29" y="38"/>
                        <a:pt x="30" y="36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0" y="36"/>
                        <a:pt x="32" y="34"/>
                        <a:pt x="30" y="35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0" y="34"/>
                        <a:pt x="30" y="34"/>
                        <a:pt x="28" y="34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1" y="32"/>
                        <a:pt x="28" y="34"/>
                        <a:pt x="29" y="33"/>
                      </a:cubicBezTo>
                      <a:cubicBezTo>
                        <a:pt x="29" y="33"/>
                        <a:pt x="29" y="32"/>
                        <a:pt x="30" y="32"/>
                      </a:cubicBezTo>
                      <a:cubicBezTo>
                        <a:pt x="28" y="33"/>
                        <a:pt x="28" y="32"/>
                        <a:pt x="28" y="32"/>
                      </a:cubicBezTo>
                      <a:cubicBezTo>
                        <a:pt x="29" y="31"/>
                        <a:pt x="29" y="31"/>
                        <a:pt x="29" y="31"/>
                      </a:cubicBezTo>
                      <a:cubicBezTo>
                        <a:pt x="28" y="29"/>
                        <a:pt x="27" y="27"/>
                        <a:pt x="24" y="26"/>
                      </a:cubicBezTo>
                      <a:cubicBezTo>
                        <a:pt x="26" y="24"/>
                        <a:pt x="26" y="26"/>
                        <a:pt x="27" y="24"/>
                      </a:cubicBezTo>
                      <a:cubicBezTo>
                        <a:pt x="25" y="26"/>
                        <a:pt x="26" y="24"/>
                        <a:pt x="25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5" y="24"/>
                        <a:pt x="26" y="23"/>
                        <a:pt x="25" y="23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7" y="21"/>
                        <a:pt x="25" y="23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3" y="23"/>
                        <a:pt x="26" y="21"/>
                        <a:pt x="24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5" y="20"/>
                        <a:pt x="22" y="22"/>
                        <a:pt x="23" y="21"/>
                      </a:cubicBezTo>
                      <a:cubicBezTo>
                        <a:pt x="23" y="20"/>
                        <a:pt x="22" y="20"/>
                        <a:pt x="20" y="21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1" y="19"/>
                        <a:pt x="20" y="17"/>
                        <a:pt x="17" y="17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6" y="17"/>
                        <a:pt x="19" y="13"/>
                        <a:pt x="15" y="15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4"/>
                        <a:pt x="15" y="13"/>
                        <a:pt x="13" y="14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2" y="14"/>
                        <a:pt x="12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5" y="9"/>
                        <a:pt x="16" y="6"/>
                        <a:pt x="11" y="6"/>
                      </a:cubicBezTo>
                      <a:cubicBezTo>
                        <a:pt x="11" y="6"/>
                        <a:pt x="13" y="4"/>
                        <a:pt x="13" y="4"/>
                      </a:cubicBezTo>
                      <a:cubicBezTo>
                        <a:pt x="9" y="4"/>
                        <a:pt x="13" y="0"/>
                        <a:pt x="7" y="1"/>
                      </a:cubicBezTo>
                      <a:cubicBezTo>
                        <a:pt x="6" y="0"/>
                        <a:pt x="0" y="2"/>
                        <a:pt x="0" y="2"/>
                      </a:cubicBezTo>
                      <a:cubicBezTo>
                        <a:pt x="3" y="4"/>
                        <a:pt x="3" y="8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7" name="Freeform 128"/>
                <p:cNvSpPr/>
                <p:nvPr/>
              </p:nvSpPr>
              <p:spPr bwMode="auto">
                <a:xfrm>
                  <a:off x="6120" y="1641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8" name="Freeform 129"/>
                <p:cNvSpPr/>
                <p:nvPr/>
              </p:nvSpPr>
              <p:spPr bwMode="auto">
                <a:xfrm>
                  <a:off x="6033" y="1508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69" name="Freeform 130"/>
                <p:cNvSpPr/>
                <p:nvPr/>
              </p:nvSpPr>
              <p:spPr bwMode="auto">
                <a:xfrm>
                  <a:off x="6016" y="1492"/>
                  <a:ext cx="5" cy="2"/>
                </a:xfrm>
                <a:custGeom>
                  <a:avLst/>
                  <a:gdLst>
                    <a:gd name="T0" fmla="*/ 5 w 5"/>
                    <a:gd name="T1" fmla="*/ 0 h 2"/>
                    <a:gd name="T2" fmla="*/ 5 w 5"/>
                    <a:gd name="T3" fmla="*/ 0 h 2"/>
                    <a:gd name="T4" fmla="*/ 0 w 5"/>
                    <a:gd name="T5" fmla="*/ 2 h 2"/>
                    <a:gd name="T6" fmla="*/ 5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0" name="Freeform 131"/>
                <p:cNvSpPr/>
                <p:nvPr/>
              </p:nvSpPr>
              <p:spPr bwMode="auto">
                <a:xfrm>
                  <a:off x="6042" y="1506"/>
                  <a:ext cx="5" cy="0"/>
                </a:xfrm>
                <a:custGeom>
                  <a:avLst/>
                  <a:gdLst>
                    <a:gd name="T0" fmla="*/ 2 w 2"/>
                    <a:gd name="T1" fmla="*/ 1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1" name="Freeform 132"/>
                <p:cNvSpPr/>
                <p:nvPr/>
              </p:nvSpPr>
              <p:spPr bwMode="auto">
                <a:xfrm>
                  <a:off x="6094" y="16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2" name="Freeform 133"/>
                <p:cNvSpPr/>
                <p:nvPr/>
              </p:nvSpPr>
              <p:spPr bwMode="auto">
                <a:xfrm>
                  <a:off x="6045" y="1508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3" name="Freeform 134"/>
                <p:cNvSpPr/>
                <p:nvPr/>
              </p:nvSpPr>
              <p:spPr bwMode="auto">
                <a:xfrm>
                  <a:off x="6035" y="1508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4" name="Freeform 135"/>
                <p:cNvSpPr/>
                <p:nvPr/>
              </p:nvSpPr>
              <p:spPr bwMode="auto">
                <a:xfrm>
                  <a:off x="6535" y="1518"/>
                  <a:ext cx="12" cy="2"/>
                </a:xfrm>
                <a:custGeom>
                  <a:avLst/>
                  <a:gdLst>
                    <a:gd name="T0" fmla="*/ 1 w 5"/>
                    <a:gd name="T1" fmla="*/ 1 h 1"/>
                    <a:gd name="T2" fmla="*/ 0 w 5"/>
                    <a:gd name="T3" fmla="*/ 1 h 1"/>
                    <a:gd name="T4" fmla="*/ 2 w 5"/>
                    <a:gd name="T5" fmla="*/ 1 h 1"/>
                    <a:gd name="T6" fmla="*/ 3 w 5"/>
                    <a:gd name="T7" fmla="*/ 1 h 1"/>
                    <a:gd name="T8" fmla="*/ 5 w 5"/>
                    <a:gd name="T9" fmla="*/ 0 h 1"/>
                    <a:gd name="T10" fmla="*/ 1 w 5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">
                      <a:moveTo>
                        <a:pt x="1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3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5" name="Freeform 136"/>
                <p:cNvSpPr/>
                <p:nvPr/>
              </p:nvSpPr>
              <p:spPr bwMode="auto">
                <a:xfrm>
                  <a:off x="7185" y="1480"/>
                  <a:ext cx="3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0" y="0"/>
                        <a:pt x="1" y="2"/>
                        <a:pt x="0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6" name="Freeform 137"/>
                <p:cNvSpPr/>
                <p:nvPr/>
              </p:nvSpPr>
              <p:spPr bwMode="auto">
                <a:xfrm>
                  <a:off x="7048" y="159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7" name="Freeform 138"/>
                <p:cNvSpPr/>
                <p:nvPr/>
              </p:nvSpPr>
              <p:spPr bwMode="auto">
                <a:xfrm>
                  <a:off x="7199" y="1475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8" name="Freeform 139"/>
                <p:cNvSpPr/>
                <p:nvPr/>
              </p:nvSpPr>
              <p:spPr bwMode="auto">
                <a:xfrm>
                  <a:off x="7202" y="1480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79" name="Freeform 140"/>
                <p:cNvSpPr/>
                <p:nvPr/>
              </p:nvSpPr>
              <p:spPr bwMode="auto">
                <a:xfrm>
                  <a:off x="7048" y="160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0" name="Freeform 141"/>
                <p:cNvSpPr/>
                <p:nvPr/>
              </p:nvSpPr>
              <p:spPr bwMode="auto">
                <a:xfrm>
                  <a:off x="7043" y="1593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1" name="Freeform 142"/>
                <p:cNvSpPr/>
                <p:nvPr/>
              </p:nvSpPr>
              <p:spPr bwMode="auto">
                <a:xfrm>
                  <a:off x="7048" y="1603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2" name="Freeform 143"/>
                <p:cNvSpPr/>
                <p:nvPr/>
              </p:nvSpPr>
              <p:spPr bwMode="auto">
                <a:xfrm>
                  <a:off x="7180" y="1487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3" name="Freeform 144"/>
                <p:cNvSpPr/>
                <p:nvPr/>
              </p:nvSpPr>
              <p:spPr bwMode="auto">
                <a:xfrm>
                  <a:off x="7211" y="1480"/>
                  <a:ext cx="3" cy="4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4" name="Freeform 145"/>
                <p:cNvSpPr/>
                <p:nvPr/>
              </p:nvSpPr>
              <p:spPr bwMode="auto">
                <a:xfrm>
                  <a:off x="7249" y="1496"/>
                  <a:ext cx="3" cy="7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5" name="Freeform 146"/>
                <p:cNvSpPr/>
                <p:nvPr/>
              </p:nvSpPr>
              <p:spPr bwMode="auto">
                <a:xfrm>
                  <a:off x="7252" y="1499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0" y="0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6" name="Freeform 147"/>
                <p:cNvSpPr/>
                <p:nvPr/>
              </p:nvSpPr>
              <p:spPr bwMode="auto">
                <a:xfrm>
                  <a:off x="7218" y="1480"/>
                  <a:ext cx="0" cy="4"/>
                </a:xfrm>
                <a:custGeom>
                  <a:avLst/>
                  <a:gdLst>
                    <a:gd name="T0" fmla="*/ 2 h 2"/>
                    <a:gd name="T1" fmla="*/ 1 h 2"/>
                    <a:gd name="T2" fmla="*/ 1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7" name="Freeform 148"/>
                <p:cNvSpPr/>
                <p:nvPr/>
              </p:nvSpPr>
              <p:spPr bwMode="auto">
                <a:xfrm>
                  <a:off x="7214" y="1475"/>
                  <a:ext cx="4" cy="9"/>
                </a:xfrm>
                <a:custGeom>
                  <a:avLst/>
                  <a:gdLst>
                    <a:gd name="T0" fmla="*/ 2 w 2"/>
                    <a:gd name="T1" fmla="*/ 4 h 4"/>
                    <a:gd name="T2" fmla="*/ 1 w 2"/>
                    <a:gd name="T3" fmla="*/ 2 h 4"/>
                    <a:gd name="T4" fmla="*/ 0 w 2"/>
                    <a:gd name="T5" fmla="*/ 2 h 4"/>
                    <a:gd name="T6" fmla="*/ 0 w 2"/>
                    <a:gd name="T7" fmla="*/ 0 h 4"/>
                    <a:gd name="T8" fmla="*/ 2 w 2"/>
                    <a:gd name="T9" fmla="*/ 4 h 4"/>
                    <a:gd name="T10" fmla="*/ 2 w 2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3"/>
                        <a:pt x="1" y="2"/>
                      </a:cubicBezTo>
                      <a:cubicBezTo>
                        <a:pt x="1" y="2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1" y="3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8" name="Freeform 149"/>
                <p:cNvSpPr/>
                <p:nvPr/>
              </p:nvSpPr>
              <p:spPr bwMode="auto">
                <a:xfrm>
                  <a:off x="7216" y="1477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89" name="Freeform 150"/>
                <p:cNvSpPr/>
                <p:nvPr/>
              </p:nvSpPr>
              <p:spPr bwMode="auto">
                <a:xfrm>
                  <a:off x="6497" y="145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0" name="Freeform 151"/>
                <p:cNvSpPr/>
                <p:nvPr/>
              </p:nvSpPr>
              <p:spPr bwMode="auto">
                <a:xfrm>
                  <a:off x="7157" y="2082"/>
                  <a:ext cx="5" cy="0"/>
                </a:xfrm>
                <a:custGeom>
                  <a:avLst/>
                  <a:gdLst>
                    <a:gd name="T0" fmla="*/ 1 w 2"/>
                    <a:gd name="T1" fmla="*/ 1 w 2"/>
                    <a:gd name="T2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1" name="Freeform 152"/>
                <p:cNvSpPr/>
                <p:nvPr/>
              </p:nvSpPr>
              <p:spPr bwMode="auto">
                <a:xfrm>
                  <a:off x="7159" y="2079"/>
                  <a:ext cx="7" cy="5"/>
                </a:xfrm>
                <a:custGeom>
                  <a:avLst/>
                  <a:gdLst>
                    <a:gd name="T0" fmla="*/ 0 w 3"/>
                    <a:gd name="T1" fmla="*/ 0 h 2"/>
                    <a:gd name="T2" fmla="*/ 3 w 3"/>
                    <a:gd name="T3" fmla="*/ 2 h 2"/>
                    <a:gd name="T4" fmla="*/ 0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2" name="Freeform 153"/>
                <p:cNvSpPr/>
                <p:nvPr/>
              </p:nvSpPr>
              <p:spPr bwMode="auto">
                <a:xfrm>
                  <a:off x="6538" y="1373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1"/>
                        <a:pt x="1" y="1"/>
                      </a:cubicBezTo>
                      <a:cubicBezTo>
                        <a:pt x="1" y="0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3" name="Freeform 154"/>
                <p:cNvSpPr/>
                <p:nvPr/>
              </p:nvSpPr>
              <p:spPr bwMode="auto">
                <a:xfrm>
                  <a:off x="6497" y="14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4" name="Rectangle 155"/>
                <p:cNvSpPr>
                  <a:spLocks noChangeArrowheads="1"/>
                </p:cNvSpPr>
                <p:nvPr/>
              </p:nvSpPr>
              <p:spPr bwMode="auto">
                <a:xfrm>
                  <a:off x="7086" y="1560"/>
                  <a:ext cx="1" cy="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5" name="Freeform 156"/>
                <p:cNvSpPr/>
                <p:nvPr/>
              </p:nvSpPr>
              <p:spPr bwMode="auto">
                <a:xfrm>
                  <a:off x="7247" y="1501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6" name="Freeform 157"/>
                <p:cNvSpPr/>
                <p:nvPr/>
              </p:nvSpPr>
              <p:spPr bwMode="auto">
                <a:xfrm>
                  <a:off x="6540" y="13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7" name="Freeform 158"/>
                <p:cNvSpPr/>
                <p:nvPr/>
              </p:nvSpPr>
              <p:spPr bwMode="auto">
                <a:xfrm>
                  <a:off x="7109" y="15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8" name="Freeform 159"/>
                <p:cNvSpPr/>
                <p:nvPr/>
              </p:nvSpPr>
              <p:spPr bwMode="auto">
                <a:xfrm>
                  <a:off x="7157" y="156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199" name="Freeform 160"/>
                <p:cNvSpPr/>
                <p:nvPr/>
              </p:nvSpPr>
              <p:spPr bwMode="auto">
                <a:xfrm>
                  <a:off x="7033" y="1622"/>
                  <a:ext cx="5" cy="5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2 h 5"/>
                    <a:gd name="T4" fmla="*/ 5 w 5"/>
                    <a:gd name="T5" fmla="*/ 5 h 5"/>
                    <a:gd name="T6" fmla="*/ 0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5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0" name="Freeform 161"/>
                <p:cNvSpPr/>
                <p:nvPr/>
              </p:nvSpPr>
              <p:spPr bwMode="auto">
                <a:xfrm>
                  <a:off x="7064" y="158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1" name="Freeform 162"/>
                <p:cNvSpPr/>
                <p:nvPr/>
              </p:nvSpPr>
              <p:spPr bwMode="auto">
                <a:xfrm>
                  <a:off x="6958" y="1475"/>
                  <a:ext cx="291" cy="265"/>
                </a:xfrm>
                <a:custGeom>
                  <a:avLst/>
                  <a:gdLst>
                    <a:gd name="T0" fmla="*/ 27 w 123"/>
                    <a:gd name="T1" fmla="*/ 92 h 112"/>
                    <a:gd name="T2" fmla="*/ 33 w 123"/>
                    <a:gd name="T3" fmla="*/ 85 h 112"/>
                    <a:gd name="T4" fmla="*/ 52 w 123"/>
                    <a:gd name="T5" fmla="*/ 57 h 112"/>
                    <a:gd name="T6" fmla="*/ 61 w 123"/>
                    <a:gd name="T7" fmla="*/ 52 h 112"/>
                    <a:gd name="T8" fmla="*/ 69 w 123"/>
                    <a:gd name="T9" fmla="*/ 49 h 112"/>
                    <a:gd name="T10" fmla="*/ 81 w 123"/>
                    <a:gd name="T11" fmla="*/ 39 h 112"/>
                    <a:gd name="T12" fmla="*/ 89 w 123"/>
                    <a:gd name="T13" fmla="*/ 34 h 112"/>
                    <a:gd name="T14" fmla="*/ 100 w 123"/>
                    <a:gd name="T15" fmla="*/ 25 h 112"/>
                    <a:gd name="T16" fmla="*/ 105 w 123"/>
                    <a:gd name="T17" fmla="*/ 17 h 112"/>
                    <a:gd name="T18" fmla="*/ 115 w 123"/>
                    <a:gd name="T19" fmla="*/ 15 h 112"/>
                    <a:gd name="T20" fmla="*/ 119 w 123"/>
                    <a:gd name="T21" fmla="*/ 14 h 112"/>
                    <a:gd name="T22" fmla="*/ 121 w 123"/>
                    <a:gd name="T23" fmla="*/ 8 h 112"/>
                    <a:gd name="T24" fmla="*/ 122 w 123"/>
                    <a:gd name="T25" fmla="*/ 7 h 112"/>
                    <a:gd name="T26" fmla="*/ 118 w 123"/>
                    <a:gd name="T27" fmla="*/ 7 h 112"/>
                    <a:gd name="T28" fmla="*/ 113 w 123"/>
                    <a:gd name="T29" fmla="*/ 5 h 112"/>
                    <a:gd name="T30" fmla="*/ 107 w 123"/>
                    <a:gd name="T31" fmla="*/ 4 h 112"/>
                    <a:gd name="T32" fmla="*/ 106 w 123"/>
                    <a:gd name="T33" fmla="*/ 3 h 112"/>
                    <a:gd name="T34" fmla="*/ 102 w 123"/>
                    <a:gd name="T35" fmla="*/ 4 h 112"/>
                    <a:gd name="T36" fmla="*/ 101 w 123"/>
                    <a:gd name="T37" fmla="*/ 4 h 112"/>
                    <a:gd name="T38" fmla="*/ 99 w 123"/>
                    <a:gd name="T39" fmla="*/ 2 h 112"/>
                    <a:gd name="T40" fmla="*/ 98 w 123"/>
                    <a:gd name="T41" fmla="*/ 9 h 112"/>
                    <a:gd name="T42" fmla="*/ 96 w 123"/>
                    <a:gd name="T43" fmla="*/ 8 h 112"/>
                    <a:gd name="T44" fmla="*/ 93 w 123"/>
                    <a:gd name="T45" fmla="*/ 7 h 112"/>
                    <a:gd name="T46" fmla="*/ 91 w 123"/>
                    <a:gd name="T47" fmla="*/ 7 h 112"/>
                    <a:gd name="T48" fmla="*/ 89 w 123"/>
                    <a:gd name="T49" fmla="*/ 10 h 112"/>
                    <a:gd name="T50" fmla="*/ 87 w 123"/>
                    <a:gd name="T51" fmla="*/ 10 h 112"/>
                    <a:gd name="T52" fmla="*/ 89 w 123"/>
                    <a:gd name="T53" fmla="*/ 18 h 112"/>
                    <a:gd name="T54" fmla="*/ 85 w 123"/>
                    <a:gd name="T55" fmla="*/ 12 h 112"/>
                    <a:gd name="T56" fmla="*/ 78 w 123"/>
                    <a:gd name="T57" fmla="*/ 16 h 112"/>
                    <a:gd name="T58" fmla="*/ 75 w 123"/>
                    <a:gd name="T59" fmla="*/ 18 h 112"/>
                    <a:gd name="T60" fmla="*/ 75 w 123"/>
                    <a:gd name="T61" fmla="*/ 24 h 112"/>
                    <a:gd name="T62" fmla="*/ 67 w 123"/>
                    <a:gd name="T63" fmla="*/ 25 h 112"/>
                    <a:gd name="T64" fmla="*/ 65 w 123"/>
                    <a:gd name="T65" fmla="*/ 29 h 112"/>
                    <a:gd name="T66" fmla="*/ 64 w 123"/>
                    <a:gd name="T67" fmla="*/ 29 h 112"/>
                    <a:gd name="T68" fmla="*/ 64 w 123"/>
                    <a:gd name="T69" fmla="*/ 32 h 112"/>
                    <a:gd name="T70" fmla="*/ 60 w 123"/>
                    <a:gd name="T71" fmla="*/ 30 h 112"/>
                    <a:gd name="T72" fmla="*/ 59 w 123"/>
                    <a:gd name="T73" fmla="*/ 34 h 112"/>
                    <a:gd name="T74" fmla="*/ 55 w 123"/>
                    <a:gd name="T75" fmla="*/ 39 h 112"/>
                    <a:gd name="T76" fmla="*/ 50 w 123"/>
                    <a:gd name="T77" fmla="*/ 39 h 112"/>
                    <a:gd name="T78" fmla="*/ 47 w 123"/>
                    <a:gd name="T79" fmla="*/ 43 h 112"/>
                    <a:gd name="T80" fmla="*/ 45 w 123"/>
                    <a:gd name="T81" fmla="*/ 45 h 112"/>
                    <a:gd name="T82" fmla="*/ 44 w 123"/>
                    <a:gd name="T83" fmla="*/ 45 h 112"/>
                    <a:gd name="T84" fmla="*/ 42 w 123"/>
                    <a:gd name="T85" fmla="*/ 48 h 112"/>
                    <a:gd name="T86" fmla="*/ 39 w 123"/>
                    <a:gd name="T87" fmla="*/ 54 h 112"/>
                    <a:gd name="T88" fmla="*/ 38 w 123"/>
                    <a:gd name="T89" fmla="*/ 56 h 112"/>
                    <a:gd name="T90" fmla="*/ 38 w 123"/>
                    <a:gd name="T91" fmla="*/ 63 h 112"/>
                    <a:gd name="T92" fmla="*/ 34 w 123"/>
                    <a:gd name="T93" fmla="*/ 65 h 112"/>
                    <a:gd name="T94" fmla="*/ 30 w 123"/>
                    <a:gd name="T95" fmla="*/ 69 h 112"/>
                    <a:gd name="T96" fmla="*/ 27 w 123"/>
                    <a:gd name="T97" fmla="*/ 71 h 112"/>
                    <a:gd name="T98" fmla="*/ 19 w 123"/>
                    <a:gd name="T99" fmla="*/ 78 h 112"/>
                    <a:gd name="T100" fmla="*/ 17 w 123"/>
                    <a:gd name="T101" fmla="*/ 80 h 112"/>
                    <a:gd name="T102" fmla="*/ 13 w 123"/>
                    <a:gd name="T103" fmla="*/ 88 h 112"/>
                    <a:gd name="T104" fmla="*/ 12 w 123"/>
                    <a:gd name="T105" fmla="*/ 95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3" h="112">
                      <a:moveTo>
                        <a:pt x="9" y="112"/>
                      </a:moveTo>
                      <a:cubicBezTo>
                        <a:pt x="9" y="108"/>
                        <a:pt x="13" y="106"/>
                        <a:pt x="17" y="105"/>
                      </a:cubicBezTo>
                      <a:cubicBezTo>
                        <a:pt x="17" y="104"/>
                        <a:pt x="17" y="102"/>
                        <a:pt x="18" y="102"/>
                      </a:cubicBezTo>
                      <a:cubicBezTo>
                        <a:pt x="20" y="98"/>
                        <a:pt x="27" y="98"/>
                        <a:pt x="28" y="93"/>
                      </a:cubicBezTo>
                      <a:cubicBezTo>
                        <a:pt x="27" y="93"/>
                        <a:pt x="27" y="92"/>
                        <a:pt x="26" y="91"/>
                      </a:cubicBezTo>
                      <a:cubicBezTo>
                        <a:pt x="27" y="92"/>
                        <a:pt x="27" y="92"/>
                        <a:pt x="27" y="92"/>
                      </a:cubicBezTo>
                      <a:cubicBezTo>
                        <a:pt x="26" y="91"/>
                        <a:pt x="26" y="91"/>
                        <a:pt x="26" y="91"/>
                      </a:cubicBezTo>
                      <a:cubicBezTo>
                        <a:pt x="26" y="90"/>
                        <a:pt x="28" y="92"/>
                        <a:pt x="28" y="92"/>
                      </a:cubicBezTo>
                      <a:cubicBezTo>
                        <a:pt x="29" y="91"/>
                        <a:pt x="29" y="89"/>
                        <a:pt x="31" y="88"/>
                      </a:cubicBezTo>
                      <a:cubicBezTo>
                        <a:pt x="29" y="86"/>
                        <a:pt x="31" y="87"/>
                        <a:pt x="29" y="85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30" y="84"/>
                        <a:pt x="30" y="84"/>
                        <a:pt x="33" y="85"/>
                      </a:cubicBezTo>
                      <a:cubicBezTo>
                        <a:pt x="38" y="83"/>
                        <a:pt x="40" y="79"/>
                        <a:pt x="43" y="76"/>
                      </a:cubicBezTo>
                      <a:cubicBezTo>
                        <a:pt x="46" y="72"/>
                        <a:pt x="48" y="68"/>
                        <a:pt x="52" y="64"/>
                      </a:cubicBezTo>
                      <a:cubicBezTo>
                        <a:pt x="50" y="61"/>
                        <a:pt x="52" y="61"/>
                        <a:pt x="50" y="59"/>
                      </a:cubicBezTo>
                      <a:cubicBezTo>
                        <a:pt x="51" y="59"/>
                        <a:pt x="51" y="59"/>
                        <a:pt x="51" y="59"/>
                      </a:cubicBezTo>
                      <a:cubicBezTo>
                        <a:pt x="51" y="58"/>
                        <a:pt x="52" y="59"/>
                        <a:pt x="54" y="59"/>
                      </a:cubicBezTo>
                      <a:cubicBezTo>
                        <a:pt x="53" y="58"/>
                        <a:pt x="54" y="59"/>
                        <a:pt x="52" y="57"/>
                      </a:cubicBezTo>
                      <a:cubicBezTo>
                        <a:pt x="51" y="56"/>
                        <a:pt x="55" y="59"/>
                        <a:pt x="54" y="58"/>
                      </a:cubicBezTo>
                      <a:cubicBezTo>
                        <a:pt x="55" y="59"/>
                        <a:pt x="53" y="57"/>
                        <a:pt x="54" y="58"/>
                      </a:cubicBezTo>
                      <a:cubicBezTo>
                        <a:pt x="53" y="55"/>
                        <a:pt x="55" y="59"/>
                        <a:pt x="57" y="59"/>
                      </a:cubicBezTo>
                      <a:cubicBezTo>
                        <a:pt x="58" y="57"/>
                        <a:pt x="58" y="54"/>
                        <a:pt x="61" y="54"/>
                      </a:cubicBezTo>
                      <a:cubicBezTo>
                        <a:pt x="61" y="54"/>
                        <a:pt x="60" y="52"/>
                        <a:pt x="60" y="52"/>
                      </a:cubicBezTo>
                      <a:cubicBezTo>
                        <a:pt x="62" y="55"/>
                        <a:pt x="60" y="51"/>
                        <a:pt x="61" y="52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3" y="54"/>
                        <a:pt x="63" y="51"/>
                        <a:pt x="64" y="52"/>
                      </a:cubicBezTo>
                      <a:cubicBezTo>
                        <a:pt x="64" y="50"/>
                        <a:pt x="67" y="52"/>
                        <a:pt x="66" y="50"/>
                      </a:cubicBezTo>
                      <a:cubicBezTo>
                        <a:pt x="67" y="52"/>
                        <a:pt x="67" y="51"/>
                        <a:pt x="68" y="51"/>
                      </a:cubicBezTo>
                      <a:cubicBezTo>
                        <a:pt x="66" y="48"/>
                        <a:pt x="70" y="51"/>
                        <a:pt x="69" y="49"/>
                      </a:cubicBezTo>
                      <a:cubicBezTo>
                        <a:pt x="69" y="49"/>
                        <a:pt x="69" y="49"/>
                        <a:pt x="69" y="49"/>
                      </a:cubicBezTo>
                      <a:cubicBezTo>
                        <a:pt x="71" y="48"/>
                        <a:pt x="73" y="47"/>
                        <a:pt x="74" y="44"/>
                      </a:cubicBezTo>
                      <a:cubicBezTo>
                        <a:pt x="75" y="43"/>
                        <a:pt x="78" y="45"/>
                        <a:pt x="79" y="42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78" y="41"/>
                        <a:pt x="79" y="42"/>
                        <a:pt x="79" y="42"/>
                      </a:cubicBezTo>
                      <a:cubicBezTo>
                        <a:pt x="79" y="40"/>
                        <a:pt x="81" y="41"/>
                        <a:pt x="81" y="41"/>
                      </a:cubicBezTo>
                      <a:cubicBezTo>
                        <a:pt x="81" y="40"/>
                        <a:pt x="81" y="40"/>
                        <a:pt x="81" y="39"/>
                      </a:cubicBezTo>
                      <a:cubicBezTo>
                        <a:pt x="83" y="41"/>
                        <a:pt x="82" y="37"/>
                        <a:pt x="84" y="38"/>
                      </a:cubicBezTo>
                      <a:cubicBezTo>
                        <a:pt x="82" y="36"/>
                        <a:pt x="84" y="37"/>
                        <a:pt x="84" y="36"/>
                      </a:cubicBezTo>
                      <a:cubicBezTo>
                        <a:pt x="84" y="36"/>
                        <a:pt x="84" y="36"/>
                        <a:pt x="85" y="37"/>
                      </a:cubicBezTo>
                      <a:cubicBezTo>
                        <a:pt x="85" y="36"/>
                        <a:pt x="85" y="36"/>
                        <a:pt x="87" y="36"/>
                      </a:cubicBezTo>
                      <a:cubicBezTo>
                        <a:pt x="87" y="36"/>
                        <a:pt x="86" y="34"/>
                        <a:pt x="87" y="34"/>
                      </a:cubicBezTo>
                      <a:cubicBezTo>
                        <a:pt x="88" y="36"/>
                        <a:pt x="88" y="34"/>
                        <a:pt x="89" y="34"/>
                      </a:cubicBezTo>
                      <a:cubicBezTo>
                        <a:pt x="87" y="32"/>
                        <a:pt x="87" y="31"/>
                        <a:pt x="88" y="31"/>
                      </a:cubicBezTo>
                      <a:cubicBezTo>
                        <a:pt x="89" y="34"/>
                        <a:pt x="89" y="34"/>
                        <a:pt x="89" y="34"/>
                      </a:cubicBezTo>
                      <a:cubicBezTo>
                        <a:pt x="90" y="31"/>
                        <a:pt x="93" y="33"/>
                        <a:pt x="93" y="29"/>
                      </a:cubicBezTo>
                      <a:cubicBezTo>
                        <a:pt x="94" y="30"/>
                        <a:pt x="94" y="30"/>
                        <a:pt x="94" y="30"/>
                      </a:cubicBezTo>
                      <a:cubicBezTo>
                        <a:pt x="95" y="28"/>
                        <a:pt x="98" y="29"/>
                        <a:pt x="98" y="25"/>
                      </a:cubicBezTo>
                      <a:cubicBezTo>
                        <a:pt x="99" y="25"/>
                        <a:pt x="100" y="26"/>
                        <a:pt x="100" y="25"/>
                      </a:cubicBezTo>
                      <a:cubicBezTo>
                        <a:pt x="100" y="24"/>
                        <a:pt x="101" y="24"/>
                        <a:pt x="100" y="22"/>
                      </a:cubicBezTo>
                      <a:cubicBezTo>
                        <a:pt x="100" y="21"/>
                        <a:pt x="101" y="22"/>
                        <a:pt x="101" y="23"/>
                      </a:cubicBezTo>
                      <a:cubicBezTo>
                        <a:pt x="102" y="23"/>
                        <a:pt x="104" y="25"/>
                        <a:pt x="103" y="22"/>
                      </a:cubicBezTo>
                      <a:cubicBezTo>
                        <a:pt x="104" y="23"/>
                        <a:pt x="104" y="23"/>
                        <a:pt x="104" y="23"/>
                      </a:cubicBezTo>
                      <a:cubicBezTo>
                        <a:pt x="104" y="22"/>
                        <a:pt x="104" y="20"/>
                        <a:pt x="106" y="21"/>
                      </a:cubicBezTo>
                      <a:cubicBezTo>
                        <a:pt x="105" y="19"/>
                        <a:pt x="106" y="19"/>
                        <a:pt x="105" y="17"/>
                      </a:cubicBezTo>
                      <a:cubicBezTo>
                        <a:pt x="105" y="17"/>
                        <a:pt x="106" y="19"/>
                        <a:pt x="106" y="18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08" y="20"/>
                        <a:pt x="109" y="18"/>
                        <a:pt x="110" y="16"/>
                      </a:cubicBezTo>
                      <a:cubicBezTo>
                        <a:pt x="112" y="19"/>
                        <a:pt x="112" y="16"/>
                        <a:pt x="113" y="17"/>
                      </a:cubicBezTo>
                      <a:cubicBezTo>
                        <a:pt x="113" y="15"/>
                        <a:pt x="115" y="17"/>
                        <a:pt x="114" y="14"/>
                      </a:cubicBezTo>
                      <a:cubicBezTo>
                        <a:pt x="115" y="15"/>
                        <a:pt x="115" y="15"/>
                        <a:pt x="115" y="15"/>
                      </a:cubicBezTo>
                      <a:cubicBezTo>
                        <a:pt x="115" y="15"/>
                        <a:pt x="116" y="15"/>
                        <a:pt x="117" y="15"/>
                      </a:cubicBezTo>
                      <a:cubicBezTo>
                        <a:pt x="118" y="16"/>
                        <a:pt x="118" y="14"/>
                        <a:pt x="118" y="13"/>
                      </a:cubicBezTo>
                      <a:cubicBezTo>
                        <a:pt x="118" y="14"/>
                        <a:pt x="118" y="14"/>
                        <a:pt x="118" y="14"/>
                      </a:cubicBezTo>
                      <a:cubicBezTo>
                        <a:pt x="118" y="13"/>
                        <a:pt x="118" y="11"/>
                        <a:pt x="118" y="9"/>
                      </a:cubicBezTo>
                      <a:cubicBezTo>
                        <a:pt x="119" y="10"/>
                        <a:pt x="118" y="9"/>
                        <a:pt x="119" y="10"/>
                      </a:cubicBezTo>
                      <a:cubicBezTo>
                        <a:pt x="119" y="11"/>
                        <a:pt x="119" y="13"/>
                        <a:pt x="119" y="14"/>
                      </a:cubicBezTo>
                      <a:cubicBezTo>
                        <a:pt x="120" y="15"/>
                        <a:pt x="119" y="11"/>
                        <a:pt x="120" y="13"/>
                      </a:cubicBezTo>
                      <a:cubicBezTo>
                        <a:pt x="121" y="14"/>
                        <a:pt x="121" y="13"/>
                        <a:pt x="121" y="11"/>
                      </a:cubicBezTo>
                      <a:cubicBezTo>
                        <a:pt x="121" y="12"/>
                        <a:pt x="121" y="12"/>
                        <a:pt x="121" y="13"/>
                      </a:cubicBezTo>
                      <a:cubicBezTo>
                        <a:pt x="122" y="13"/>
                        <a:pt x="122" y="13"/>
                        <a:pt x="122" y="12"/>
                      </a:cubicBezTo>
                      <a:cubicBezTo>
                        <a:pt x="122" y="12"/>
                        <a:pt x="122" y="12"/>
                        <a:pt x="122" y="12"/>
                      </a:cubicBezTo>
                      <a:cubicBezTo>
                        <a:pt x="122" y="10"/>
                        <a:pt x="122" y="10"/>
                        <a:pt x="121" y="8"/>
                      </a:cubicBezTo>
                      <a:cubicBezTo>
                        <a:pt x="121" y="9"/>
                        <a:pt x="121" y="9"/>
                        <a:pt x="121" y="9"/>
                      </a:cubicBezTo>
                      <a:cubicBezTo>
                        <a:pt x="121" y="7"/>
                        <a:pt x="121" y="7"/>
                        <a:pt x="122" y="8"/>
                      </a:cubicBezTo>
                      <a:cubicBezTo>
                        <a:pt x="122" y="10"/>
                        <a:pt x="122" y="11"/>
                        <a:pt x="122" y="11"/>
                      </a:cubicBezTo>
                      <a:cubicBezTo>
                        <a:pt x="123" y="7"/>
                        <a:pt x="123" y="7"/>
                        <a:pt x="123" y="7"/>
                      </a:cubicBezTo>
                      <a:cubicBezTo>
                        <a:pt x="123" y="9"/>
                        <a:pt x="122" y="8"/>
                        <a:pt x="122" y="6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122" y="6"/>
                        <a:pt x="122" y="6"/>
                        <a:pt x="122" y="6"/>
                      </a:cubicBezTo>
                      <a:cubicBezTo>
                        <a:pt x="121" y="7"/>
                        <a:pt x="120" y="5"/>
                        <a:pt x="120" y="7"/>
                      </a:cubicBezTo>
                      <a:cubicBezTo>
                        <a:pt x="120" y="8"/>
                        <a:pt x="120" y="8"/>
                        <a:pt x="120" y="8"/>
                      </a:cubicBezTo>
                      <a:cubicBezTo>
                        <a:pt x="120" y="8"/>
                        <a:pt x="120" y="11"/>
                        <a:pt x="119" y="9"/>
                      </a:cubicBezTo>
                      <a:cubicBezTo>
                        <a:pt x="119" y="7"/>
                        <a:pt x="119" y="7"/>
                        <a:pt x="119" y="7"/>
                      </a:cubicBezTo>
                      <a:cubicBezTo>
                        <a:pt x="119" y="7"/>
                        <a:pt x="119" y="8"/>
                        <a:pt x="118" y="7"/>
                      </a:cubicBezTo>
                      <a:cubicBezTo>
                        <a:pt x="118" y="5"/>
                        <a:pt x="118" y="5"/>
                        <a:pt x="118" y="5"/>
                      </a:cubicBezTo>
                      <a:cubicBezTo>
                        <a:pt x="119" y="8"/>
                        <a:pt x="117" y="6"/>
                        <a:pt x="117" y="7"/>
                      </a:cubicBezTo>
                      <a:cubicBezTo>
                        <a:pt x="117" y="6"/>
                        <a:pt x="117" y="6"/>
                        <a:pt x="117" y="6"/>
                      </a:cubicBezTo>
                      <a:cubicBezTo>
                        <a:pt x="116" y="6"/>
                        <a:pt x="117" y="8"/>
                        <a:pt x="117" y="8"/>
                      </a:cubicBezTo>
                      <a:cubicBezTo>
                        <a:pt x="117" y="8"/>
                        <a:pt x="116" y="5"/>
                        <a:pt x="115" y="4"/>
                      </a:cubicBezTo>
                      <a:cubicBezTo>
                        <a:pt x="115" y="5"/>
                        <a:pt x="114" y="7"/>
                        <a:pt x="113" y="5"/>
                      </a:cubicBezTo>
                      <a:cubicBezTo>
                        <a:pt x="112" y="6"/>
                        <a:pt x="112" y="7"/>
                        <a:pt x="112" y="8"/>
                      </a:cubicBezTo>
                      <a:cubicBezTo>
                        <a:pt x="111" y="8"/>
                        <a:pt x="111" y="6"/>
                        <a:pt x="111" y="7"/>
                      </a:cubicBezTo>
                      <a:cubicBezTo>
                        <a:pt x="111" y="6"/>
                        <a:pt x="110" y="5"/>
                        <a:pt x="110" y="4"/>
                      </a:cubicBezTo>
                      <a:cubicBezTo>
                        <a:pt x="110" y="5"/>
                        <a:pt x="109" y="4"/>
                        <a:pt x="110" y="7"/>
                      </a:cubicBezTo>
                      <a:cubicBezTo>
                        <a:pt x="109" y="6"/>
                        <a:pt x="108" y="6"/>
                        <a:pt x="107" y="7"/>
                      </a:cubicBezTo>
                      <a:cubicBezTo>
                        <a:pt x="108" y="7"/>
                        <a:pt x="107" y="5"/>
                        <a:pt x="107" y="4"/>
                      </a:cubicBezTo>
                      <a:cubicBezTo>
                        <a:pt x="107" y="6"/>
                        <a:pt x="106" y="7"/>
                        <a:pt x="106" y="7"/>
                      </a:cubicBezTo>
                      <a:cubicBezTo>
                        <a:pt x="106" y="9"/>
                        <a:pt x="106" y="9"/>
                        <a:pt x="107" y="10"/>
                      </a:cubicBezTo>
                      <a:cubicBezTo>
                        <a:pt x="107" y="10"/>
                        <a:pt x="107" y="11"/>
                        <a:pt x="107" y="11"/>
                      </a:cubicBezTo>
                      <a:cubicBezTo>
                        <a:pt x="106" y="9"/>
                        <a:pt x="105" y="7"/>
                        <a:pt x="104" y="7"/>
                      </a:cubicBezTo>
                      <a:cubicBezTo>
                        <a:pt x="104" y="4"/>
                        <a:pt x="106" y="7"/>
                        <a:pt x="104" y="4"/>
                      </a:cubicBezTo>
                      <a:cubicBezTo>
                        <a:pt x="104" y="2"/>
                        <a:pt x="105" y="2"/>
                        <a:pt x="106" y="3"/>
                      </a:cubicBezTo>
                      <a:cubicBezTo>
                        <a:pt x="105" y="1"/>
                        <a:pt x="105" y="3"/>
                        <a:pt x="104" y="1"/>
                      </a:cubicBezTo>
                      <a:cubicBezTo>
                        <a:pt x="104" y="1"/>
                        <a:pt x="104" y="2"/>
                        <a:pt x="103" y="3"/>
                      </a:cubicBezTo>
                      <a:cubicBezTo>
                        <a:pt x="104" y="4"/>
                        <a:pt x="104" y="4"/>
                        <a:pt x="104" y="5"/>
                      </a:cubicBezTo>
                      <a:cubicBezTo>
                        <a:pt x="105" y="8"/>
                        <a:pt x="103" y="4"/>
                        <a:pt x="103" y="4"/>
                      </a:cubicBezTo>
                      <a:cubicBezTo>
                        <a:pt x="103" y="3"/>
                        <a:pt x="103" y="3"/>
                        <a:pt x="103" y="3"/>
                      </a:cubicBezTo>
                      <a:cubicBezTo>
                        <a:pt x="102" y="2"/>
                        <a:pt x="102" y="4"/>
                        <a:pt x="102" y="4"/>
                      </a:cubicBezTo>
                      <a:cubicBezTo>
                        <a:pt x="100" y="1"/>
                        <a:pt x="102" y="3"/>
                        <a:pt x="102" y="1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100" y="0"/>
                        <a:pt x="101" y="2"/>
                        <a:pt x="100" y="2"/>
                      </a:cubicBezTo>
                      <a:cubicBezTo>
                        <a:pt x="100" y="1"/>
                        <a:pt x="100" y="1"/>
                        <a:pt x="100" y="1"/>
                      </a:cubicBezTo>
                      <a:cubicBezTo>
                        <a:pt x="100" y="1"/>
                        <a:pt x="100" y="1"/>
                        <a:pt x="100" y="1"/>
                      </a:cubicBezTo>
                      <a:cubicBezTo>
                        <a:pt x="100" y="3"/>
                        <a:pt x="101" y="4"/>
                        <a:pt x="101" y="4"/>
                      </a:cubicBezTo>
                      <a:cubicBezTo>
                        <a:pt x="102" y="7"/>
                        <a:pt x="101" y="4"/>
                        <a:pt x="101" y="5"/>
                      </a:cubicBezTo>
                      <a:cubicBezTo>
                        <a:pt x="101" y="7"/>
                        <a:pt x="101" y="5"/>
                        <a:pt x="102" y="7"/>
                      </a:cubicBezTo>
                      <a:cubicBezTo>
                        <a:pt x="102" y="8"/>
                        <a:pt x="102" y="8"/>
                        <a:pt x="102" y="9"/>
                      </a:cubicBezTo>
                      <a:cubicBezTo>
                        <a:pt x="101" y="9"/>
                        <a:pt x="101" y="7"/>
                        <a:pt x="100" y="6"/>
                      </a:cubicBezTo>
                      <a:cubicBezTo>
                        <a:pt x="100" y="6"/>
                        <a:pt x="100" y="5"/>
                        <a:pt x="101" y="6"/>
                      </a:cubicBezTo>
                      <a:cubicBezTo>
                        <a:pt x="101" y="4"/>
                        <a:pt x="99" y="3"/>
                        <a:pt x="99" y="2"/>
                      </a:cubicBezTo>
                      <a:cubicBezTo>
                        <a:pt x="98" y="1"/>
                        <a:pt x="99" y="4"/>
                        <a:pt x="99" y="4"/>
                      </a:cubicBezTo>
                      <a:cubicBezTo>
                        <a:pt x="99" y="3"/>
                        <a:pt x="99" y="5"/>
                        <a:pt x="100" y="6"/>
                      </a:cubicBezTo>
                      <a:cubicBezTo>
                        <a:pt x="101" y="11"/>
                        <a:pt x="98" y="3"/>
                        <a:pt x="97" y="4"/>
                      </a:cubicBezTo>
                      <a:cubicBezTo>
                        <a:pt x="99" y="7"/>
                        <a:pt x="98" y="8"/>
                        <a:pt x="100" y="11"/>
                      </a:cubicBezTo>
                      <a:cubicBezTo>
                        <a:pt x="100" y="12"/>
                        <a:pt x="100" y="13"/>
                        <a:pt x="100" y="12"/>
                      </a:cubicBezTo>
                      <a:cubicBezTo>
                        <a:pt x="99" y="10"/>
                        <a:pt x="99" y="11"/>
                        <a:pt x="98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97" y="5"/>
                        <a:pt x="95" y="4"/>
                        <a:pt x="95" y="4"/>
                      </a:cubicBezTo>
                      <a:cubicBezTo>
                        <a:pt x="95" y="5"/>
                        <a:pt x="96" y="5"/>
                        <a:pt x="96" y="6"/>
                      </a:cubicBezTo>
                      <a:cubicBezTo>
                        <a:pt x="95" y="5"/>
                        <a:pt x="95" y="4"/>
                        <a:pt x="94" y="4"/>
                      </a:cubicBezTo>
                      <a:cubicBezTo>
                        <a:pt x="95" y="5"/>
                        <a:pt x="96" y="7"/>
                        <a:pt x="96" y="8"/>
                      </a:cubicBezTo>
                      <a:cubicBezTo>
                        <a:pt x="95" y="8"/>
                        <a:pt x="94" y="6"/>
                        <a:pt x="94" y="6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4" y="6"/>
                        <a:pt x="93" y="3"/>
                        <a:pt x="93" y="4"/>
                      </a:cubicBezTo>
                      <a:cubicBezTo>
                        <a:pt x="93" y="5"/>
                        <a:pt x="94" y="7"/>
                        <a:pt x="94" y="8"/>
                      </a:cubicBezTo>
                      <a:cubicBezTo>
                        <a:pt x="94" y="9"/>
                        <a:pt x="94" y="8"/>
                        <a:pt x="94" y="8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2" y="4"/>
                        <a:pt x="92" y="5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6"/>
                        <a:pt x="92" y="6"/>
                        <a:pt x="91" y="5"/>
                      </a:cubicBezTo>
                      <a:cubicBezTo>
                        <a:pt x="92" y="6"/>
                        <a:pt x="91" y="6"/>
                        <a:pt x="92" y="6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6"/>
                        <a:pt x="92" y="9"/>
                        <a:pt x="91" y="7"/>
                      </a:cubicBezTo>
                      <a:cubicBezTo>
                        <a:pt x="92" y="9"/>
                        <a:pt x="91" y="7"/>
                        <a:pt x="92" y="8"/>
                      </a:cubicBezTo>
                      <a:cubicBezTo>
                        <a:pt x="93" y="9"/>
                        <a:pt x="92" y="9"/>
                        <a:pt x="92" y="10"/>
                      </a:cubicBezTo>
                      <a:cubicBezTo>
                        <a:pt x="91" y="7"/>
                        <a:pt x="91" y="10"/>
                        <a:pt x="91" y="10"/>
                      </a:cubicBezTo>
                      <a:cubicBezTo>
                        <a:pt x="91" y="9"/>
                        <a:pt x="90" y="9"/>
                        <a:pt x="90" y="8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89" y="7"/>
                        <a:pt x="90" y="11"/>
                        <a:pt x="89" y="10"/>
                      </a:cubicBezTo>
                      <a:cubicBezTo>
                        <a:pt x="89" y="9"/>
                        <a:pt x="88" y="8"/>
                        <a:pt x="88" y="7"/>
                      </a:cubicBezTo>
                      <a:cubicBezTo>
                        <a:pt x="90" y="10"/>
                        <a:pt x="89" y="11"/>
                        <a:pt x="90" y="12"/>
                      </a:cubicBezTo>
                      <a:cubicBezTo>
                        <a:pt x="89" y="12"/>
                        <a:pt x="88" y="9"/>
                        <a:pt x="87" y="8"/>
                      </a:cubicBezTo>
                      <a:cubicBezTo>
                        <a:pt x="88" y="10"/>
                        <a:pt x="86" y="7"/>
                        <a:pt x="87" y="9"/>
                      </a:cubicBezTo>
                      <a:cubicBezTo>
                        <a:pt x="88" y="10"/>
                        <a:pt x="88" y="11"/>
                        <a:pt x="88" y="12"/>
                      </a:cubicBezTo>
                      <a:cubicBezTo>
                        <a:pt x="88" y="12"/>
                        <a:pt x="88" y="11"/>
                        <a:pt x="87" y="10"/>
                      </a:cubicBezTo>
                      <a:cubicBezTo>
                        <a:pt x="87" y="10"/>
                        <a:pt x="88" y="12"/>
                        <a:pt x="88" y="13"/>
                      </a:cubicBezTo>
                      <a:cubicBezTo>
                        <a:pt x="88" y="13"/>
                        <a:pt x="89" y="15"/>
                        <a:pt x="88" y="14"/>
                      </a:cubicBezTo>
                      <a:cubicBezTo>
                        <a:pt x="87" y="12"/>
                        <a:pt x="88" y="13"/>
                        <a:pt x="87" y="12"/>
                      </a:cubicBezTo>
                      <a:cubicBezTo>
                        <a:pt x="86" y="12"/>
                        <a:pt x="89" y="16"/>
                        <a:pt x="88" y="16"/>
                      </a:cubicBezTo>
                      <a:cubicBezTo>
                        <a:pt x="89" y="17"/>
                        <a:pt x="90" y="20"/>
                        <a:pt x="90" y="21"/>
                      </a:cubicBezTo>
                      <a:cubicBezTo>
                        <a:pt x="89" y="21"/>
                        <a:pt x="90" y="20"/>
                        <a:pt x="89" y="18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87" y="16"/>
                        <a:pt x="87" y="14"/>
                        <a:pt x="86" y="12"/>
                      </a:cubicBezTo>
                      <a:cubicBezTo>
                        <a:pt x="86" y="13"/>
                        <a:pt x="86" y="13"/>
                        <a:pt x="86" y="13"/>
                      </a:cubicBezTo>
                      <a:cubicBezTo>
                        <a:pt x="85" y="12"/>
                        <a:pt x="85" y="11"/>
                        <a:pt x="84" y="10"/>
                      </a:cubicBezTo>
                      <a:cubicBezTo>
                        <a:pt x="85" y="12"/>
                        <a:pt x="84" y="11"/>
                        <a:pt x="84" y="11"/>
                      </a:cubicBezTo>
                      <a:cubicBezTo>
                        <a:pt x="85" y="13"/>
                        <a:pt x="84" y="11"/>
                        <a:pt x="85" y="12"/>
                      </a:cubicBezTo>
                      <a:cubicBezTo>
                        <a:pt x="84" y="13"/>
                        <a:pt x="86" y="15"/>
                        <a:pt x="85" y="15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2" y="11"/>
                        <a:pt x="84" y="14"/>
                        <a:pt x="83" y="13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1" y="13"/>
                        <a:pt x="80" y="14"/>
                        <a:pt x="81" y="18"/>
                      </a:cubicBezTo>
                      <a:cubicBezTo>
                        <a:pt x="80" y="17"/>
                        <a:pt x="79" y="17"/>
                        <a:pt x="78" y="16"/>
                      </a:cubicBezTo>
                      <a:cubicBezTo>
                        <a:pt x="78" y="17"/>
                        <a:pt x="79" y="18"/>
                        <a:pt x="79" y="18"/>
                      </a:cubicBezTo>
                      <a:cubicBezTo>
                        <a:pt x="77" y="17"/>
                        <a:pt x="77" y="17"/>
                        <a:pt x="77" y="17"/>
                      </a:cubicBezTo>
                      <a:cubicBezTo>
                        <a:pt x="76" y="16"/>
                        <a:pt x="77" y="18"/>
                        <a:pt x="77" y="19"/>
                      </a:cubicBezTo>
                      <a:cubicBezTo>
                        <a:pt x="76" y="18"/>
                        <a:pt x="76" y="18"/>
                        <a:pt x="76" y="18"/>
                      </a:cubicBezTo>
                      <a:cubicBezTo>
                        <a:pt x="75" y="17"/>
                        <a:pt x="76" y="19"/>
                        <a:pt x="76" y="19"/>
                      </a:cubicBezTo>
                      <a:cubicBezTo>
                        <a:pt x="75" y="18"/>
                        <a:pt x="75" y="18"/>
                        <a:pt x="75" y="18"/>
                      </a:cubicBezTo>
                      <a:cubicBezTo>
                        <a:pt x="76" y="20"/>
                        <a:pt x="76" y="20"/>
                        <a:pt x="76" y="20"/>
                      </a:cubicBezTo>
                      <a:cubicBezTo>
                        <a:pt x="76" y="20"/>
                        <a:pt x="76" y="20"/>
                        <a:pt x="74" y="19"/>
                      </a:cubicBezTo>
                      <a:cubicBezTo>
                        <a:pt x="75" y="19"/>
                        <a:pt x="75" y="19"/>
                        <a:pt x="75" y="20"/>
                      </a:cubicBezTo>
                      <a:cubicBezTo>
                        <a:pt x="74" y="19"/>
                        <a:pt x="73" y="20"/>
                        <a:pt x="73" y="21"/>
                      </a:cubicBezTo>
                      <a:cubicBezTo>
                        <a:pt x="74" y="21"/>
                        <a:pt x="74" y="21"/>
                        <a:pt x="75" y="23"/>
                      </a:cubicBezTo>
                      <a:cubicBezTo>
                        <a:pt x="76" y="25"/>
                        <a:pt x="74" y="22"/>
                        <a:pt x="75" y="24"/>
                      </a:cubicBezTo>
                      <a:cubicBezTo>
                        <a:pt x="74" y="23"/>
                        <a:pt x="74" y="22"/>
                        <a:pt x="73" y="22"/>
                      </a:cubicBezTo>
                      <a:cubicBezTo>
                        <a:pt x="71" y="20"/>
                        <a:pt x="71" y="22"/>
                        <a:pt x="70" y="23"/>
                      </a:cubicBezTo>
                      <a:cubicBezTo>
                        <a:pt x="70" y="24"/>
                        <a:pt x="70" y="24"/>
                        <a:pt x="70" y="24"/>
                      </a:cubicBezTo>
                      <a:cubicBezTo>
                        <a:pt x="68" y="22"/>
                        <a:pt x="69" y="25"/>
                        <a:pt x="68" y="24"/>
                      </a:cubicBezTo>
                      <a:cubicBezTo>
                        <a:pt x="68" y="25"/>
                        <a:pt x="70" y="28"/>
                        <a:pt x="69" y="28"/>
                      </a:cubicBezTo>
                      <a:cubicBezTo>
                        <a:pt x="70" y="30"/>
                        <a:pt x="68" y="26"/>
                        <a:pt x="67" y="25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67" y="27"/>
                        <a:pt x="67" y="28"/>
                        <a:pt x="66" y="27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66" y="27"/>
                        <a:pt x="65" y="26"/>
                        <a:pt x="64" y="27"/>
                      </a:cubicBezTo>
                      <a:cubicBezTo>
                        <a:pt x="65" y="28"/>
                        <a:pt x="64" y="28"/>
                        <a:pt x="65" y="29"/>
                      </a:cubicBezTo>
                      <a:cubicBezTo>
                        <a:pt x="65" y="28"/>
                        <a:pt x="65" y="28"/>
                        <a:pt x="65" y="28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63" y="27"/>
                        <a:pt x="64" y="29"/>
                        <a:pt x="65" y="30"/>
                      </a:cubicBezTo>
                      <a:cubicBezTo>
                        <a:pt x="65" y="31"/>
                        <a:pt x="64" y="30"/>
                        <a:pt x="64" y="29"/>
                      </a:cubicBezTo>
                      <a:cubicBezTo>
                        <a:pt x="63" y="29"/>
                        <a:pt x="64" y="30"/>
                        <a:pt x="64" y="29"/>
                      </a:cubicBezTo>
                      <a:cubicBezTo>
                        <a:pt x="63" y="28"/>
                        <a:pt x="63" y="29"/>
                        <a:pt x="63" y="28"/>
                      </a:cubicBezTo>
                      <a:cubicBezTo>
                        <a:pt x="63" y="28"/>
                        <a:pt x="64" y="30"/>
                        <a:pt x="63" y="30"/>
                      </a:cubicBezTo>
                      <a:cubicBezTo>
                        <a:pt x="63" y="30"/>
                        <a:pt x="63" y="31"/>
                        <a:pt x="62" y="29"/>
                      </a:cubicBezTo>
                      <a:cubicBezTo>
                        <a:pt x="62" y="30"/>
                        <a:pt x="62" y="30"/>
                        <a:pt x="62" y="31"/>
                      </a:cubicBezTo>
                      <a:cubicBezTo>
                        <a:pt x="63" y="31"/>
                        <a:pt x="63" y="31"/>
                        <a:pt x="64" y="32"/>
                      </a:cubicBezTo>
                      <a:cubicBezTo>
                        <a:pt x="64" y="32"/>
                        <a:pt x="64" y="33"/>
                        <a:pt x="63" y="32"/>
                      </a:cubicBezTo>
                      <a:cubicBezTo>
                        <a:pt x="63" y="32"/>
                        <a:pt x="63" y="32"/>
                        <a:pt x="63" y="32"/>
                      </a:cubicBezTo>
                      <a:cubicBezTo>
                        <a:pt x="63" y="32"/>
                        <a:pt x="63" y="32"/>
                        <a:pt x="64" y="33"/>
                      </a:cubicBezTo>
                      <a:cubicBezTo>
                        <a:pt x="62" y="32"/>
                        <a:pt x="62" y="32"/>
                        <a:pt x="62" y="32"/>
                      </a:cubicBezTo>
                      <a:cubicBezTo>
                        <a:pt x="63" y="33"/>
                        <a:pt x="62" y="33"/>
                        <a:pt x="62" y="33"/>
                      </a:cubicBezTo>
                      <a:cubicBezTo>
                        <a:pt x="61" y="32"/>
                        <a:pt x="60" y="30"/>
                        <a:pt x="60" y="30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32"/>
                        <a:pt x="60" y="32"/>
                        <a:pt x="59" y="31"/>
                      </a:cubicBezTo>
                      <a:cubicBezTo>
                        <a:pt x="58" y="31"/>
                        <a:pt x="61" y="36"/>
                        <a:pt x="60" y="35"/>
                      </a:cubicBezTo>
                      <a:cubicBezTo>
                        <a:pt x="59" y="33"/>
                        <a:pt x="59" y="33"/>
                        <a:pt x="58" y="33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9" y="35"/>
                        <a:pt x="58" y="33"/>
                        <a:pt x="59" y="34"/>
                      </a:cubicBezTo>
                      <a:cubicBezTo>
                        <a:pt x="60" y="34"/>
                        <a:pt x="59" y="34"/>
                        <a:pt x="59" y="35"/>
                      </a:cubicBezTo>
                      <a:cubicBezTo>
                        <a:pt x="56" y="32"/>
                        <a:pt x="57" y="35"/>
                        <a:pt x="55" y="34"/>
                      </a:cubicBezTo>
                      <a:cubicBezTo>
                        <a:pt x="56" y="36"/>
                        <a:pt x="55" y="35"/>
                        <a:pt x="55" y="36"/>
                      </a:cubicBezTo>
                      <a:cubicBezTo>
                        <a:pt x="54" y="34"/>
                        <a:pt x="55" y="37"/>
                        <a:pt x="54" y="36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4" y="37"/>
                        <a:pt x="57" y="41"/>
                        <a:pt x="55" y="39"/>
                      </a:cubicBezTo>
                      <a:cubicBezTo>
                        <a:pt x="54" y="39"/>
                        <a:pt x="54" y="38"/>
                        <a:pt x="53" y="37"/>
                      </a:cubicBezTo>
                      <a:cubicBezTo>
                        <a:pt x="51" y="35"/>
                        <a:pt x="54" y="40"/>
                        <a:pt x="52" y="38"/>
                      </a:cubicBezTo>
                      <a:cubicBezTo>
                        <a:pt x="52" y="38"/>
                        <a:pt x="53" y="40"/>
                        <a:pt x="54" y="41"/>
                      </a:cubicBezTo>
                      <a:cubicBezTo>
                        <a:pt x="53" y="40"/>
                        <a:pt x="51" y="39"/>
                        <a:pt x="51" y="39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49" y="39"/>
                        <a:pt x="50" y="40"/>
                        <a:pt x="50" y="41"/>
                      </a:cubicBezTo>
                      <a:cubicBezTo>
                        <a:pt x="49" y="39"/>
                        <a:pt x="48" y="41"/>
                        <a:pt x="47" y="40"/>
                      </a:cubicBezTo>
                      <a:cubicBezTo>
                        <a:pt x="49" y="42"/>
                        <a:pt x="46" y="40"/>
                        <a:pt x="48" y="43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8" y="43"/>
                        <a:pt x="49" y="44"/>
                        <a:pt x="49" y="45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6" y="41"/>
                        <a:pt x="47" y="43"/>
                        <a:pt x="46" y="42"/>
                      </a:cubicBezTo>
                      <a:cubicBezTo>
                        <a:pt x="47" y="43"/>
                        <a:pt x="45" y="42"/>
                        <a:pt x="46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5"/>
                        <a:pt x="47" y="45"/>
                        <a:pt x="47" y="46"/>
                      </a:cubicBezTo>
                      <a:cubicBezTo>
                        <a:pt x="47" y="46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5" y="45"/>
                        <a:pt x="44" y="45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44" y="45"/>
                        <a:pt x="44" y="45"/>
                        <a:pt x="44" y="45"/>
                      </a:cubicBezTo>
                      <a:cubicBezTo>
                        <a:pt x="43" y="44"/>
                        <a:pt x="43" y="44"/>
                        <a:pt x="43" y="44"/>
                      </a:cubicBezTo>
                      <a:cubicBezTo>
                        <a:pt x="43" y="44"/>
                        <a:pt x="43" y="45"/>
                        <a:pt x="44" y="46"/>
                      </a:cubicBezTo>
                      <a:cubicBezTo>
                        <a:pt x="42" y="46"/>
                        <a:pt x="42" y="48"/>
                        <a:pt x="42" y="49"/>
                      </a:cubicBezTo>
                      <a:cubicBezTo>
                        <a:pt x="42" y="49"/>
                        <a:pt x="41" y="48"/>
                        <a:pt x="42" y="48"/>
                      </a:cubicBezTo>
                      <a:cubicBezTo>
                        <a:pt x="42" y="49"/>
                        <a:pt x="42" y="50"/>
                        <a:pt x="42" y="49"/>
                      </a:cubicBezTo>
                      <a:cubicBezTo>
                        <a:pt x="42" y="50"/>
                        <a:pt x="41" y="48"/>
                        <a:pt x="40" y="49"/>
                      </a:cubicBezTo>
                      <a:cubicBezTo>
                        <a:pt x="40" y="48"/>
                        <a:pt x="41" y="50"/>
                        <a:pt x="41" y="50"/>
                      </a:cubicBezTo>
                      <a:cubicBezTo>
                        <a:pt x="39" y="48"/>
                        <a:pt x="41" y="52"/>
                        <a:pt x="39" y="51"/>
                      </a:cubicBezTo>
                      <a:cubicBezTo>
                        <a:pt x="40" y="52"/>
                        <a:pt x="39" y="51"/>
                        <a:pt x="39" y="50"/>
                      </a:cubicBezTo>
                      <a:cubicBezTo>
                        <a:pt x="39" y="51"/>
                        <a:pt x="38" y="52"/>
                        <a:pt x="39" y="54"/>
                      </a:cubicBezTo>
                      <a:cubicBezTo>
                        <a:pt x="38" y="53"/>
                        <a:pt x="38" y="53"/>
                        <a:pt x="38" y="53"/>
                      </a:cubicBezTo>
                      <a:cubicBezTo>
                        <a:pt x="38" y="53"/>
                        <a:pt x="38" y="53"/>
                        <a:pt x="38" y="54"/>
                      </a:cubicBezTo>
                      <a:cubicBezTo>
                        <a:pt x="39" y="55"/>
                        <a:pt x="40" y="56"/>
                        <a:pt x="39" y="56"/>
                      </a:cubicBezTo>
                      <a:cubicBezTo>
                        <a:pt x="39" y="56"/>
                        <a:pt x="39" y="56"/>
                        <a:pt x="39" y="56"/>
                      </a:cubicBezTo>
                      <a:cubicBezTo>
                        <a:pt x="39" y="56"/>
                        <a:pt x="39" y="57"/>
                        <a:pt x="39" y="57"/>
                      </a:cubicBezTo>
                      <a:cubicBezTo>
                        <a:pt x="38" y="57"/>
                        <a:pt x="39" y="57"/>
                        <a:pt x="38" y="56"/>
                      </a:cubicBezTo>
                      <a:cubicBezTo>
                        <a:pt x="36" y="54"/>
                        <a:pt x="36" y="56"/>
                        <a:pt x="36" y="56"/>
                      </a:cubicBezTo>
                      <a:cubicBezTo>
                        <a:pt x="37" y="57"/>
                        <a:pt x="37" y="57"/>
                        <a:pt x="37" y="57"/>
                      </a:cubicBezTo>
                      <a:cubicBezTo>
                        <a:pt x="37" y="58"/>
                        <a:pt x="36" y="56"/>
                        <a:pt x="36" y="56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38" y="60"/>
                        <a:pt x="37" y="59"/>
                        <a:pt x="36" y="58"/>
                      </a:cubicBezTo>
                      <a:cubicBezTo>
                        <a:pt x="36" y="59"/>
                        <a:pt x="37" y="61"/>
                        <a:pt x="38" y="63"/>
                      </a:cubicBezTo>
                      <a:cubicBezTo>
                        <a:pt x="38" y="63"/>
                        <a:pt x="38" y="64"/>
                        <a:pt x="38" y="64"/>
                      </a:cubicBezTo>
                      <a:cubicBezTo>
                        <a:pt x="37" y="63"/>
                        <a:pt x="38" y="64"/>
                        <a:pt x="37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6" y="62"/>
                        <a:pt x="34" y="61"/>
                        <a:pt x="34" y="60"/>
                      </a:cubicBezTo>
                      <a:cubicBezTo>
                        <a:pt x="34" y="61"/>
                        <a:pt x="33" y="61"/>
                        <a:pt x="32" y="61"/>
                      </a:cubicBezTo>
                      <a:cubicBezTo>
                        <a:pt x="34" y="63"/>
                        <a:pt x="32" y="63"/>
                        <a:pt x="34" y="65"/>
                      </a:cubicBezTo>
                      <a:cubicBezTo>
                        <a:pt x="34" y="65"/>
                        <a:pt x="32" y="63"/>
                        <a:pt x="32" y="63"/>
                      </a:cubicBezTo>
                      <a:cubicBezTo>
                        <a:pt x="32" y="64"/>
                        <a:pt x="31" y="64"/>
                        <a:pt x="31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6"/>
                        <a:pt x="29" y="66"/>
                        <a:pt x="30" y="68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8" y="67"/>
                        <a:pt x="32" y="69"/>
                        <a:pt x="30" y="69"/>
                      </a:cubicBezTo>
                      <a:cubicBezTo>
                        <a:pt x="29" y="68"/>
                        <a:pt x="29" y="68"/>
                        <a:pt x="29" y="68"/>
                      </a:cubicBezTo>
                      <a:cubicBezTo>
                        <a:pt x="30" y="69"/>
                        <a:pt x="28" y="68"/>
                        <a:pt x="29" y="70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8" y="69"/>
                        <a:pt x="28" y="69"/>
                        <a:pt x="28" y="71"/>
                      </a:cubicBezTo>
                      <a:cubicBezTo>
                        <a:pt x="27" y="69"/>
                        <a:pt x="27" y="69"/>
                        <a:pt x="27" y="69"/>
                      </a:cubicBezTo>
                      <a:cubicBezTo>
                        <a:pt x="26" y="69"/>
                        <a:pt x="28" y="71"/>
                        <a:pt x="27" y="71"/>
                      </a:cubicBezTo>
                      <a:cubicBezTo>
                        <a:pt x="27" y="71"/>
                        <a:pt x="26" y="71"/>
                        <a:pt x="26" y="70"/>
                      </a:cubicBezTo>
                      <a:cubicBezTo>
                        <a:pt x="27" y="71"/>
                        <a:pt x="26" y="72"/>
                        <a:pt x="27" y="72"/>
                      </a:cubicBezTo>
                      <a:cubicBezTo>
                        <a:pt x="25" y="71"/>
                        <a:pt x="25" y="71"/>
                        <a:pt x="25" y="71"/>
                      </a:cubicBezTo>
                      <a:cubicBezTo>
                        <a:pt x="23" y="73"/>
                        <a:pt x="21" y="75"/>
                        <a:pt x="21" y="78"/>
                      </a:cubicBezTo>
                      <a:cubicBezTo>
                        <a:pt x="19" y="77"/>
                        <a:pt x="20" y="77"/>
                        <a:pt x="19" y="76"/>
                      </a:cubicBezTo>
                      <a:cubicBezTo>
                        <a:pt x="20" y="77"/>
                        <a:pt x="19" y="77"/>
                        <a:pt x="19" y="78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78"/>
                        <a:pt x="18" y="77"/>
                        <a:pt x="18" y="78"/>
                      </a:cubicBezTo>
                      <a:cubicBezTo>
                        <a:pt x="18" y="78"/>
                        <a:pt x="18" y="78"/>
                        <a:pt x="18" y="78"/>
                      </a:cubicBezTo>
                      <a:cubicBezTo>
                        <a:pt x="19" y="80"/>
                        <a:pt x="16" y="77"/>
                        <a:pt x="18" y="79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8" y="80"/>
                        <a:pt x="15" y="78"/>
                        <a:pt x="17" y="80"/>
                      </a:cubicBezTo>
                      <a:cubicBezTo>
                        <a:pt x="16" y="80"/>
                        <a:pt x="16" y="80"/>
                        <a:pt x="16" y="80"/>
                      </a:cubicBezTo>
                      <a:cubicBezTo>
                        <a:pt x="15" y="79"/>
                        <a:pt x="18" y="82"/>
                        <a:pt x="16" y="81"/>
                      </a:cubicBezTo>
                      <a:cubicBezTo>
                        <a:pt x="16" y="82"/>
                        <a:pt x="16" y="83"/>
                        <a:pt x="17" y="84"/>
                      </a:cubicBezTo>
                      <a:cubicBezTo>
                        <a:pt x="15" y="82"/>
                        <a:pt x="15" y="82"/>
                        <a:pt x="15" y="82"/>
                      </a:cubicBezTo>
                      <a:cubicBezTo>
                        <a:pt x="15" y="85"/>
                        <a:pt x="13" y="86"/>
                        <a:pt x="14" y="89"/>
                      </a:cubicBezTo>
                      <a:cubicBezTo>
                        <a:pt x="13" y="88"/>
                        <a:pt x="13" y="88"/>
                        <a:pt x="13" y="88"/>
                      </a:cubicBezTo>
                      <a:cubicBezTo>
                        <a:pt x="14" y="90"/>
                        <a:pt x="10" y="89"/>
                        <a:pt x="13" y="92"/>
                      </a:cubicBezTo>
                      <a:cubicBezTo>
                        <a:pt x="14" y="93"/>
                        <a:pt x="14" y="93"/>
                        <a:pt x="14" y="93"/>
                      </a:cubicBezTo>
                      <a:cubicBezTo>
                        <a:pt x="12" y="92"/>
                        <a:pt x="12" y="92"/>
                        <a:pt x="12" y="92"/>
                      </a:cubicBezTo>
                      <a:cubicBezTo>
                        <a:pt x="13" y="93"/>
                        <a:pt x="11" y="93"/>
                        <a:pt x="13" y="94"/>
                      </a:cubicBezTo>
                      <a:cubicBezTo>
                        <a:pt x="12" y="94"/>
                        <a:pt x="12" y="93"/>
                        <a:pt x="12" y="93"/>
                      </a:cubicBezTo>
                      <a:cubicBezTo>
                        <a:pt x="11" y="93"/>
                        <a:pt x="13" y="95"/>
                        <a:pt x="12" y="95"/>
                      </a:cubicBezTo>
                      <a:cubicBezTo>
                        <a:pt x="11" y="95"/>
                        <a:pt x="11" y="95"/>
                        <a:pt x="11" y="95"/>
                      </a:cubicBezTo>
                      <a:cubicBezTo>
                        <a:pt x="8" y="95"/>
                        <a:pt x="4" y="96"/>
                        <a:pt x="6" y="100"/>
                      </a:cubicBezTo>
                      <a:cubicBezTo>
                        <a:pt x="6" y="101"/>
                        <a:pt x="4" y="99"/>
                        <a:pt x="4" y="99"/>
                      </a:cubicBezTo>
                      <a:cubicBezTo>
                        <a:pt x="6" y="103"/>
                        <a:pt x="0" y="102"/>
                        <a:pt x="3" y="107"/>
                      </a:cubicBezTo>
                      <a:cubicBezTo>
                        <a:pt x="4" y="109"/>
                        <a:pt x="9" y="112"/>
                        <a:pt x="9" y="1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2" name="Freeform 163"/>
                <p:cNvSpPr/>
                <p:nvPr/>
              </p:nvSpPr>
              <p:spPr bwMode="auto">
                <a:xfrm>
                  <a:off x="7195" y="2086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3" name="Freeform 164"/>
                <p:cNvSpPr/>
                <p:nvPr/>
              </p:nvSpPr>
              <p:spPr bwMode="auto">
                <a:xfrm>
                  <a:off x="6540" y="1413"/>
                  <a:ext cx="3" cy="0"/>
                </a:xfrm>
                <a:custGeom>
                  <a:avLst/>
                  <a:gdLst>
                    <a:gd name="T0" fmla="*/ 3 w 3"/>
                    <a:gd name="T1" fmla="*/ 3 w 3"/>
                    <a:gd name="T2" fmla="*/ 0 w 3"/>
                    <a:gd name="T3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4" name="Freeform 165"/>
                <p:cNvSpPr/>
                <p:nvPr/>
              </p:nvSpPr>
              <p:spPr bwMode="auto">
                <a:xfrm>
                  <a:off x="5656" y="2392"/>
                  <a:ext cx="2" cy="5"/>
                </a:xfrm>
                <a:custGeom>
                  <a:avLst/>
                  <a:gdLst>
                    <a:gd name="T0" fmla="*/ 0 w 2"/>
                    <a:gd name="T1" fmla="*/ 0 h 5"/>
                    <a:gd name="T2" fmla="*/ 0 w 2"/>
                    <a:gd name="T3" fmla="*/ 0 h 5"/>
                    <a:gd name="T4" fmla="*/ 2 w 2"/>
                    <a:gd name="T5" fmla="*/ 5 h 5"/>
                    <a:gd name="T6" fmla="*/ 0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5" name="Freeform 166"/>
                <p:cNvSpPr/>
                <p:nvPr/>
              </p:nvSpPr>
              <p:spPr bwMode="auto">
                <a:xfrm>
                  <a:off x="5660" y="2376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6" name="Freeform 167"/>
                <p:cNvSpPr/>
                <p:nvPr/>
              </p:nvSpPr>
              <p:spPr bwMode="auto">
                <a:xfrm>
                  <a:off x="6123" y="166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7" name="Freeform 168"/>
                <p:cNvSpPr/>
                <p:nvPr/>
              </p:nvSpPr>
              <p:spPr bwMode="auto">
                <a:xfrm>
                  <a:off x="5694" y="24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8" name="Freeform 169"/>
                <p:cNvSpPr/>
                <p:nvPr/>
              </p:nvSpPr>
              <p:spPr bwMode="auto">
                <a:xfrm>
                  <a:off x="5663" y="2376"/>
                  <a:ext cx="0" cy="2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09" name="Freeform 170"/>
                <p:cNvSpPr/>
                <p:nvPr/>
              </p:nvSpPr>
              <p:spPr bwMode="auto">
                <a:xfrm>
                  <a:off x="5663" y="23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0" name="Freeform 171"/>
                <p:cNvSpPr/>
                <p:nvPr/>
              </p:nvSpPr>
              <p:spPr bwMode="auto">
                <a:xfrm>
                  <a:off x="5663" y="2385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1" name="Freeform 172"/>
                <p:cNvSpPr/>
                <p:nvPr/>
              </p:nvSpPr>
              <p:spPr bwMode="auto">
                <a:xfrm>
                  <a:off x="5748" y="2352"/>
                  <a:ext cx="2" cy="9"/>
                </a:xfrm>
                <a:custGeom>
                  <a:avLst/>
                  <a:gdLst>
                    <a:gd name="T0" fmla="*/ 1 w 1"/>
                    <a:gd name="T1" fmla="*/ 2 h 4"/>
                    <a:gd name="T2" fmla="*/ 1 w 1"/>
                    <a:gd name="T3" fmla="*/ 0 h 4"/>
                    <a:gd name="T4" fmla="*/ 1 w 1"/>
                    <a:gd name="T5" fmla="*/ 4 h 4"/>
                    <a:gd name="T6" fmla="*/ 1 w 1"/>
                    <a:gd name="T7" fmla="*/ 4 h 4"/>
                    <a:gd name="T8" fmla="*/ 1 w 1"/>
                    <a:gd name="T9" fmla="*/ 3 h 4"/>
                    <a:gd name="T10" fmla="*/ 1 w 1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">
                      <a:moveTo>
                        <a:pt x="1" y="2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2" name="Freeform 173"/>
                <p:cNvSpPr/>
                <p:nvPr/>
              </p:nvSpPr>
              <p:spPr bwMode="auto">
                <a:xfrm>
                  <a:off x="5750" y="2357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3" name="Freeform 174"/>
                <p:cNvSpPr/>
                <p:nvPr/>
              </p:nvSpPr>
              <p:spPr bwMode="auto">
                <a:xfrm>
                  <a:off x="5750" y="2359"/>
                  <a:ext cx="0" cy="5"/>
                </a:xfrm>
                <a:custGeom>
                  <a:avLst/>
                  <a:gdLst>
                    <a:gd name="T0" fmla="*/ 2 h 2"/>
                    <a:gd name="T1" fmla="*/ 1 h 2"/>
                    <a:gd name="T2" fmla="*/ 1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4" name="Freeform 175"/>
                <p:cNvSpPr/>
                <p:nvPr/>
              </p:nvSpPr>
              <p:spPr bwMode="auto">
                <a:xfrm>
                  <a:off x="5736" y="2345"/>
                  <a:ext cx="0" cy="7"/>
                </a:xfrm>
                <a:custGeom>
                  <a:avLst/>
                  <a:gdLst>
                    <a:gd name="T0" fmla="*/ 2 h 3"/>
                    <a:gd name="T1" fmla="*/ 2 h 3"/>
                    <a:gd name="T2" fmla="*/ 2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2"/>
                      </a:moveTo>
                      <a:cubicBezTo>
                        <a:pt x="0" y="0"/>
                        <a:pt x="0" y="2"/>
                        <a:pt x="0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5" name="Freeform 176"/>
                <p:cNvSpPr/>
                <p:nvPr/>
              </p:nvSpPr>
              <p:spPr bwMode="auto">
                <a:xfrm>
                  <a:off x="5753" y="2390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6" name="Freeform 177"/>
                <p:cNvSpPr/>
                <p:nvPr/>
              </p:nvSpPr>
              <p:spPr bwMode="auto">
                <a:xfrm>
                  <a:off x="6047" y="225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7" name="Freeform 178"/>
                <p:cNvSpPr/>
                <p:nvPr/>
              </p:nvSpPr>
              <p:spPr bwMode="auto">
                <a:xfrm>
                  <a:off x="5743" y="2347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8" name="Freeform 179"/>
                <p:cNvSpPr/>
                <p:nvPr/>
              </p:nvSpPr>
              <p:spPr bwMode="auto">
                <a:xfrm>
                  <a:off x="5755" y="2387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19" name="Freeform 180"/>
                <p:cNvSpPr/>
                <p:nvPr/>
              </p:nvSpPr>
              <p:spPr bwMode="auto">
                <a:xfrm>
                  <a:off x="5874" y="2798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0" name="Freeform 181"/>
                <p:cNvSpPr/>
                <p:nvPr/>
              </p:nvSpPr>
              <p:spPr bwMode="auto">
                <a:xfrm>
                  <a:off x="5905" y="2769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1" name="Freeform 182"/>
                <p:cNvSpPr/>
                <p:nvPr/>
              </p:nvSpPr>
              <p:spPr bwMode="auto">
                <a:xfrm>
                  <a:off x="5755" y="2385"/>
                  <a:ext cx="3" cy="7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0 h 3"/>
                    <a:gd name="T4" fmla="*/ 0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2" name="Freeform 183"/>
                <p:cNvSpPr/>
                <p:nvPr/>
              </p:nvSpPr>
              <p:spPr bwMode="auto">
                <a:xfrm>
                  <a:off x="5817" y="2783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3" name="Freeform 184"/>
                <p:cNvSpPr/>
                <p:nvPr/>
              </p:nvSpPr>
              <p:spPr bwMode="auto">
                <a:xfrm>
                  <a:off x="5822" y="27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4" name="Freeform 185"/>
                <p:cNvSpPr/>
                <p:nvPr/>
              </p:nvSpPr>
              <p:spPr bwMode="auto">
                <a:xfrm>
                  <a:off x="5824" y="2793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5" name="Freeform 186"/>
                <p:cNvSpPr/>
                <p:nvPr/>
              </p:nvSpPr>
              <p:spPr bwMode="auto">
                <a:xfrm>
                  <a:off x="5822" y="279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6" name="Freeform 187"/>
                <p:cNvSpPr/>
                <p:nvPr/>
              </p:nvSpPr>
              <p:spPr bwMode="auto">
                <a:xfrm>
                  <a:off x="7325" y="20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7" name="Freeform 188"/>
                <p:cNvSpPr/>
                <p:nvPr/>
              </p:nvSpPr>
              <p:spPr bwMode="auto">
                <a:xfrm>
                  <a:off x="5715" y="2406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8" name="Freeform 189"/>
                <p:cNvSpPr/>
                <p:nvPr/>
              </p:nvSpPr>
              <p:spPr bwMode="auto">
                <a:xfrm>
                  <a:off x="5672" y="23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29" name="Freeform 190"/>
                <p:cNvSpPr/>
                <p:nvPr/>
              </p:nvSpPr>
              <p:spPr bwMode="auto">
                <a:xfrm>
                  <a:off x="5746" y="2357"/>
                  <a:ext cx="2" cy="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1" y="1"/>
                        <a:pt x="0" y="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0" name="Freeform 191"/>
                <p:cNvSpPr/>
                <p:nvPr/>
              </p:nvSpPr>
              <p:spPr bwMode="auto">
                <a:xfrm>
                  <a:off x="7192" y="2091"/>
                  <a:ext cx="3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1" name="Freeform 192"/>
                <p:cNvSpPr/>
                <p:nvPr/>
              </p:nvSpPr>
              <p:spPr bwMode="auto">
                <a:xfrm>
                  <a:off x="5611" y="2345"/>
                  <a:ext cx="147" cy="102"/>
                </a:xfrm>
                <a:custGeom>
                  <a:avLst/>
                  <a:gdLst>
                    <a:gd name="T0" fmla="*/ 46 w 62"/>
                    <a:gd name="T1" fmla="*/ 23 h 43"/>
                    <a:gd name="T2" fmla="*/ 51 w 62"/>
                    <a:gd name="T3" fmla="*/ 20 h 43"/>
                    <a:gd name="T4" fmla="*/ 54 w 62"/>
                    <a:gd name="T5" fmla="*/ 19 h 43"/>
                    <a:gd name="T6" fmla="*/ 58 w 62"/>
                    <a:gd name="T7" fmla="*/ 21 h 43"/>
                    <a:gd name="T8" fmla="*/ 60 w 62"/>
                    <a:gd name="T9" fmla="*/ 20 h 43"/>
                    <a:gd name="T10" fmla="*/ 61 w 62"/>
                    <a:gd name="T11" fmla="*/ 16 h 43"/>
                    <a:gd name="T12" fmla="*/ 62 w 62"/>
                    <a:gd name="T13" fmla="*/ 13 h 43"/>
                    <a:gd name="T14" fmla="*/ 62 w 62"/>
                    <a:gd name="T15" fmla="*/ 11 h 43"/>
                    <a:gd name="T16" fmla="*/ 58 w 62"/>
                    <a:gd name="T17" fmla="*/ 12 h 43"/>
                    <a:gd name="T18" fmla="*/ 56 w 62"/>
                    <a:gd name="T19" fmla="*/ 9 h 43"/>
                    <a:gd name="T20" fmla="*/ 57 w 62"/>
                    <a:gd name="T21" fmla="*/ 2 h 43"/>
                    <a:gd name="T22" fmla="*/ 56 w 62"/>
                    <a:gd name="T23" fmla="*/ 2 h 43"/>
                    <a:gd name="T24" fmla="*/ 55 w 62"/>
                    <a:gd name="T25" fmla="*/ 5 h 43"/>
                    <a:gd name="T26" fmla="*/ 54 w 62"/>
                    <a:gd name="T27" fmla="*/ 3 h 43"/>
                    <a:gd name="T28" fmla="*/ 53 w 62"/>
                    <a:gd name="T29" fmla="*/ 8 h 43"/>
                    <a:gd name="T30" fmla="*/ 51 w 62"/>
                    <a:gd name="T31" fmla="*/ 3 h 43"/>
                    <a:gd name="T32" fmla="*/ 51 w 62"/>
                    <a:gd name="T33" fmla="*/ 1 h 43"/>
                    <a:gd name="T34" fmla="*/ 50 w 62"/>
                    <a:gd name="T35" fmla="*/ 4 h 43"/>
                    <a:gd name="T36" fmla="*/ 49 w 62"/>
                    <a:gd name="T37" fmla="*/ 2 h 43"/>
                    <a:gd name="T38" fmla="*/ 48 w 62"/>
                    <a:gd name="T39" fmla="*/ 7 h 43"/>
                    <a:gd name="T40" fmla="*/ 47 w 62"/>
                    <a:gd name="T41" fmla="*/ 12 h 43"/>
                    <a:gd name="T42" fmla="*/ 46 w 62"/>
                    <a:gd name="T43" fmla="*/ 7 h 43"/>
                    <a:gd name="T44" fmla="*/ 43 w 62"/>
                    <a:gd name="T45" fmla="*/ 7 h 43"/>
                    <a:gd name="T46" fmla="*/ 42 w 62"/>
                    <a:gd name="T47" fmla="*/ 7 h 43"/>
                    <a:gd name="T48" fmla="*/ 40 w 62"/>
                    <a:gd name="T49" fmla="*/ 8 h 43"/>
                    <a:gd name="T50" fmla="*/ 37 w 62"/>
                    <a:gd name="T51" fmla="*/ 9 h 43"/>
                    <a:gd name="T52" fmla="*/ 36 w 62"/>
                    <a:gd name="T53" fmla="*/ 10 h 43"/>
                    <a:gd name="T54" fmla="*/ 36 w 62"/>
                    <a:gd name="T55" fmla="*/ 10 h 43"/>
                    <a:gd name="T56" fmla="*/ 35 w 62"/>
                    <a:gd name="T57" fmla="*/ 12 h 43"/>
                    <a:gd name="T58" fmla="*/ 34 w 62"/>
                    <a:gd name="T59" fmla="*/ 10 h 43"/>
                    <a:gd name="T60" fmla="*/ 33 w 62"/>
                    <a:gd name="T61" fmla="*/ 12 h 43"/>
                    <a:gd name="T62" fmla="*/ 30 w 62"/>
                    <a:gd name="T63" fmla="*/ 11 h 43"/>
                    <a:gd name="T64" fmla="*/ 28 w 62"/>
                    <a:gd name="T65" fmla="*/ 12 h 43"/>
                    <a:gd name="T66" fmla="*/ 26 w 62"/>
                    <a:gd name="T67" fmla="*/ 12 h 43"/>
                    <a:gd name="T68" fmla="*/ 26 w 62"/>
                    <a:gd name="T69" fmla="*/ 14 h 43"/>
                    <a:gd name="T70" fmla="*/ 25 w 62"/>
                    <a:gd name="T71" fmla="*/ 13 h 43"/>
                    <a:gd name="T72" fmla="*/ 24 w 62"/>
                    <a:gd name="T73" fmla="*/ 15 h 43"/>
                    <a:gd name="T74" fmla="*/ 22 w 62"/>
                    <a:gd name="T75" fmla="*/ 16 h 43"/>
                    <a:gd name="T76" fmla="*/ 21 w 62"/>
                    <a:gd name="T77" fmla="*/ 17 h 43"/>
                    <a:gd name="T78" fmla="*/ 22 w 62"/>
                    <a:gd name="T79" fmla="*/ 25 h 43"/>
                    <a:gd name="T80" fmla="*/ 19 w 62"/>
                    <a:gd name="T81" fmla="*/ 21 h 43"/>
                    <a:gd name="T82" fmla="*/ 17 w 62"/>
                    <a:gd name="T83" fmla="*/ 23 h 43"/>
                    <a:gd name="T84" fmla="*/ 16 w 62"/>
                    <a:gd name="T85" fmla="*/ 23 h 43"/>
                    <a:gd name="T86" fmla="*/ 11 w 62"/>
                    <a:gd name="T87" fmla="*/ 24 h 43"/>
                    <a:gd name="T88" fmla="*/ 10 w 62"/>
                    <a:gd name="T89" fmla="*/ 24 h 43"/>
                    <a:gd name="T90" fmla="*/ 8 w 62"/>
                    <a:gd name="T91" fmla="*/ 31 h 43"/>
                    <a:gd name="T92" fmla="*/ 7 w 62"/>
                    <a:gd name="T93" fmla="*/ 32 h 43"/>
                    <a:gd name="T94" fmla="*/ 12 w 62"/>
                    <a:gd name="T95" fmla="*/ 41 h 43"/>
                    <a:gd name="T96" fmla="*/ 18 w 62"/>
                    <a:gd name="T97" fmla="*/ 38 h 43"/>
                    <a:gd name="T98" fmla="*/ 28 w 62"/>
                    <a:gd name="T99" fmla="*/ 27 h 43"/>
                    <a:gd name="T100" fmla="*/ 31 w 62"/>
                    <a:gd name="T101" fmla="*/ 31 h 43"/>
                    <a:gd name="T102" fmla="*/ 36 w 62"/>
                    <a:gd name="T103" fmla="*/ 29 h 43"/>
                    <a:gd name="T104" fmla="*/ 41 w 62"/>
                    <a:gd name="T105" fmla="*/ 2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2" h="43">
                      <a:moveTo>
                        <a:pt x="44" y="25"/>
                      </a:moveTo>
                      <a:cubicBezTo>
                        <a:pt x="44" y="25"/>
                        <a:pt x="44" y="26"/>
                        <a:pt x="44" y="26"/>
                      </a:cubicBezTo>
                      <a:cubicBezTo>
                        <a:pt x="44" y="26"/>
                        <a:pt x="44" y="26"/>
                        <a:pt x="45" y="27"/>
                      </a:cubicBezTo>
                      <a:cubicBezTo>
                        <a:pt x="45" y="26"/>
                        <a:pt x="45" y="25"/>
                        <a:pt x="45" y="25"/>
                      </a:cubicBezTo>
                      <a:cubicBezTo>
                        <a:pt x="46" y="27"/>
                        <a:pt x="46" y="25"/>
                        <a:pt x="46" y="26"/>
                      </a:cubicBezTo>
                      <a:cubicBezTo>
                        <a:pt x="46" y="24"/>
                        <a:pt x="46" y="22"/>
                        <a:pt x="46" y="23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7" y="24"/>
                        <a:pt x="48" y="27"/>
                        <a:pt x="48" y="23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9" y="23"/>
                        <a:pt x="50" y="25"/>
                        <a:pt x="50" y="22"/>
                      </a:cubicBezTo>
                      <a:cubicBezTo>
                        <a:pt x="50" y="23"/>
                        <a:pt x="51" y="23"/>
                        <a:pt x="51" y="23"/>
                      </a:cubicBezTo>
                      <a:cubicBezTo>
                        <a:pt x="51" y="22"/>
                        <a:pt x="51" y="22"/>
                        <a:pt x="51" y="20"/>
                      </a:cubicBezTo>
                      <a:cubicBezTo>
                        <a:pt x="51" y="20"/>
                        <a:pt x="52" y="21"/>
                        <a:pt x="52" y="21"/>
                      </a:cubicBezTo>
                      <a:cubicBezTo>
                        <a:pt x="52" y="22"/>
                        <a:pt x="52" y="24"/>
                        <a:pt x="52" y="22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3" y="22"/>
                        <a:pt x="53" y="20"/>
                        <a:pt x="53" y="21"/>
                      </a:cubicBezTo>
                      <a:cubicBezTo>
                        <a:pt x="54" y="20"/>
                        <a:pt x="54" y="20"/>
                        <a:pt x="54" y="18"/>
                      </a:cubicBezTo>
                      <a:cubicBezTo>
                        <a:pt x="54" y="18"/>
                        <a:pt x="54" y="20"/>
                        <a:pt x="54" y="19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4" y="21"/>
                        <a:pt x="55" y="20"/>
                        <a:pt x="56" y="19"/>
                      </a:cubicBezTo>
                      <a:cubicBezTo>
                        <a:pt x="56" y="22"/>
                        <a:pt x="56" y="19"/>
                        <a:pt x="57" y="21"/>
                      </a:cubicBezTo>
                      <a:cubicBezTo>
                        <a:pt x="57" y="19"/>
                        <a:pt x="57" y="21"/>
                        <a:pt x="58" y="18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8" y="20"/>
                        <a:pt x="58" y="20"/>
                        <a:pt x="58" y="21"/>
                      </a:cubicBezTo>
                      <a:cubicBezTo>
                        <a:pt x="58" y="21"/>
                        <a:pt x="59" y="19"/>
                        <a:pt x="59" y="18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19"/>
                        <a:pt x="60" y="17"/>
                        <a:pt x="60" y="15"/>
                      </a:cubicBezTo>
                      <a:cubicBezTo>
                        <a:pt x="60" y="16"/>
                        <a:pt x="60" y="15"/>
                        <a:pt x="60" y="16"/>
                      </a:cubicBezTo>
                      <a:cubicBezTo>
                        <a:pt x="60" y="17"/>
                        <a:pt x="59" y="19"/>
                        <a:pt x="59" y="20"/>
                      </a:cubicBezTo>
                      <a:cubicBezTo>
                        <a:pt x="59" y="21"/>
                        <a:pt x="60" y="18"/>
                        <a:pt x="60" y="20"/>
                      </a:cubicBezTo>
                      <a:cubicBezTo>
                        <a:pt x="60" y="20"/>
                        <a:pt x="60" y="20"/>
                        <a:pt x="60" y="18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0"/>
                        <a:pt x="60" y="20"/>
                        <a:pt x="60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61" y="17"/>
                        <a:pt x="61" y="17"/>
                        <a:pt x="62" y="15"/>
                      </a:cubicBezTo>
                      <a:cubicBezTo>
                        <a:pt x="61" y="16"/>
                        <a:pt x="61" y="16"/>
                        <a:pt x="61" y="16"/>
                      </a:cubicBezTo>
                      <a:cubicBezTo>
                        <a:pt x="62" y="15"/>
                        <a:pt x="62" y="14"/>
                        <a:pt x="62" y="16"/>
                      </a:cubicBezTo>
                      <a:cubicBezTo>
                        <a:pt x="61" y="17"/>
                        <a:pt x="61" y="18"/>
                        <a:pt x="61" y="19"/>
                      </a:cubicBezTo>
                      <a:cubicBezTo>
                        <a:pt x="62" y="15"/>
                        <a:pt x="62" y="15"/>
                        <a:pt x="62" y="15"/>
                      </a:cubicBezTo>
                      <a:cubicBezTo>
                        <a:pt x="62" y="16"/>
                        <a:pt x="62" y="16"/>
                        <a:pt x="62" y="14"/>
                      </a:cubicBezTo>
                      <a:cubicBezTo>
                        <a:pt x="62" y="15"/>
                        <a:pt x="62" y="15"/>
                        <a:pt x="62" y="15"/>
                      </a:cubicBezTo>
                      <a:cubicBezTo>
                        <a:pt x="62" y="13"/>
                        <a:pt x="62" y="13"/>
                        <a:pt x="62" y="13"/>
                      </a:cubicBezTo>
                      <a:cubicBezTo>
                        <a:pt x="62" y="14"/>
                        <a:pt x="62" y="12"/>
                        <a:pt x="61" y="14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0" y="17"/>
                        <a:pt x="61" y="15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4"/>
                        <a:pt x="61" y="14"/>
                      </a:cubicBezTo>
                      <a:cubicBezTo>
                        <a:pt x="62" y="11"/>
                        <a:pt x="62" y="11"/>
                        <a:pt x="62" y="11"/>
                      </a:cubicBezTo>
                      <a:cubicBezTo>
                        <a:pt x="61" y="15"/>
                        <a:pt x="61" y="12"/>
                        <a:pt x="60" y="13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11"/>
                        <a:pt x="60" y="14"/>
                        <a:pt x="60" y="14"/>
                      </a:cubicBezTo>
                      <a:cubicBezTo>
                        <a:pt x="60" y="13"/>
                        <a:pt x="61" y="11"/>
                        <a:pt x="61" y="10"/>
                      </a:cubicBezTo>
                      <a:cubicBezTo>
                        <a:pt x="60" y="10"/>
                        <a:pt x="59" y="12"/>
                        <a:pt x="59" y="10"/>
                      </a:cubicBezTo>
                      <a:cubicBezTo>
                        <a:pt x="59" y="10"/>
                        <a:pt x="59" y="11"/>
                        <a:pt x="58" y="12"/>
                      </a:cubicBezTo>
                      <a:cubicBezTo>
                        <a:pt x="58" y="12"/>
                        <a:pt x="59" y="9"/>
                        <a:pt x="58" y="11"/>
                      </a:cubicBezTo>
                      <a:cubicBezTo>
                        <a:pt x="58" y="10"/>
                        <a:pt x="58" y="9"/>
                        <a:pt x="59" y="8"/>
                      </a:cubicBezTo>
                      <a:cubicBezTo>
                        <a:pt x="58" y="9"/>
                        <a:pt x="58" y="8"/>
                        <a:pt x="58" y="10"/>
                      </a:cubicBezTo>
                      <a:cubicBezTo>
                        <a:pt x="58" y="9"/>
                        <a:pt x="57" y="9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7" y="8"/>
                        <a:pt x="56" y="9"/>
                        <a:pt x="56" y="9"/>
                      </a:cubicBezTo>
                      <a:cubicBezTo>
                        <a:pt x="56" y="11"/>
                        <a:pt x="56" y="11"/>
                        <a:pt x="56" y="12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11"/>
                        <a:pt x="56" y="9"/>
                        <a:pt x="56" y="9"/>
                      </a:cubicBezTo>
                      <a:cubicBezTo>
                        <a:pt x="56" y="6"/>
                        <a:pt x="56" y="9"/>
                        <a:pt x="56" y="6"/>
                      </a:cubicBezTo>
                      <a:cubicBezTo>
                        <a:pt x="56" y="4"/>
                        <a:pt x="57" y="4"/>
                        <a:pt x="57" y="5"/>
                      </a:cubicBezTo>
                      <a:cubicBezTo>
                        <a:pt x="58" y="3"/>
                        <a:pt x="57" y="5"/>
                        <a:pt x="57" y="2"/>
                      </a:cubicBezTo>
                      <a:cubicBezTo>
                        <a:pt x="57" y="3"/>
                        <a:pt x="57" y="4"/>
                        <a:pt x="56" y="4"/>
                      </a:cubicBezTo>
                      <a:cubicBezTo>
                        <a:pt x="56" y="5"/>
                        <a:pt x="56" y="6"/>
                        <a:pt x="56" y="7"/>
                      </a:cubicBezTo>
                      <a:cubicBezTo>
                        <a:pt x="56" y="9"/>
                        <a:pt x="56" y="5"/>
                        <a:pt x="56" y="5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3"/>
                        <a:pt x="55" y="5"/>
                        <a:pt x="55" y="5"/>
                      </a:cubicBezTo>
                      <a:cubicBezTo>
                        <a:pt x="55" y="1"/>
                        <a:pt x="56" y="4"/>
                        <a:pt x="56" y="2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5" y="0"/>
                        <a:pt x="56" y="3"/>
                        <a:pt x="55" y="2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5" y="3"/>
                        <a:pt x="55" y="4"/>
                        <a:pt x="55" y="4"/>
                      </a:cubicBezTo>
                      <a:cubicBezTo>
                        <a:pt x="55" y="7"/>
                        <a:pt x="55" y="5"/>
                        <a:pt x="55" y="5"/>
                      </a:cubicBezTo>
                      <a:cubicBezTo>
                        <a:pt x="54" y="7"/>
                        <a:pt x="55" y="5"/>
                        <a:pt x="55" y="7"/>
                      </a:cubicBezTo>
                      <a:cubicBezTo>
                        <a:pt x="55" y="8"/>
                        <a:pt x="54" y="9"/>
                        <a:pt x="54" y="9"/>
                      </a:cubicBezTo>
                      <a:cubicBezTo>
                        <a:pt x="54" y="9"/>
                        <a:pt x="54" y="7"/>
                        <a:pt x="54" y="6"/>
                      </a:cubicBezTo>
                      <a:cubicBezTo>
                        <a:pt x="54" y="5"/>
                        <a:pt x="54" y="5"/>
                        <a:pt x="54" y="6"/>
                      </a:cubicBezTo>
                      <a:cubicBezTo>
                        <a:pt x="55" y="4"/>
                        <a:pt x="54" y="3"/>
                        <a:pt x="55" y="1"/>
                      </a:cubicBezTo>
                      <a:cubicBezTo>
                        <a:pt x="54" y="0"/>
                        <a:pt x="54" y="2"/>
                        <a:pt x="54" y="3"/>
                      </a:cubicBezTo>
                      <a:cubicBezTo>
                        <a:pt x="54" y="3"/>
                        <a:pt x="54" y="5"/>
                        <a:pt x="54" y="5"/>
                      </a:cubicBezTo>
                      <a:cubicBezTo>
                        <a:pt x="54" y="10"/>
                        <a:pt x="54" y="2"/>
                        <a:pt x="53" y="3"/>
                      </a:cubicBezTo>
                      <a:cubicBezTo>
                        <a:pt x="53" y="6"/>
                        <a:pt x="53" y="7"/>
                        <a:pt x="53" y="10"/>
                      </a:cubicBezTo>
                      <a:cubicBezTo>
                        <a:pt x="53" y="11"/>
                        <a:pt x="53" y="12"/>
                        <a:pt x="53" y="11"/>
                      </a:cubicBezTo>
                      <a:cubicBezTo>
                        <a:pt x="53" y="9"/>
                        <a:pt x="53" y="10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4"/>
                        <a:pt x="52" y="2"/>
                        <a:pt x="52" y="1"/>
                      </a:cubicBezTo>
                      <a:cubicBezTo>
                        <a:pt x="52" y="2"/>
                        <a:pt x="52" y="3"/>
                        <a:pt x="52" y="4"/>
                      </a:cubicBezTo>
                      <a:cubicBezTo>
                        <a:pt x="52" y="3"/>
                        <a:pt x="52" y="2"/>
                        <a:pt x="52" y="2"/>
                      </a:cubicBezTo>
                      <a:cubicBezTo>
                        <a:pt x="52" y="3"/>
                        <a:pt x="52" y="5"/>
                        <a:pt x="52" y="5"/>
                      </a:cubicBezTo>
                      <a:cubicBezTo>
                        <a:pt x="52" y="5"/>
                        <a:pt x="51" y="3"/>
                        <a:pt x="51" y="3"/>
                      </a:cubicBez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52" y="3"/>
                        <a:pt x="52" y="0"/>
                        <a:pt x="51" y="1"/>
                      </a:cubicBezTo>
                      <a:cubicBezTo>
                        <a:pt x="51" y="2"/>
                        <a:pt x="51" y="4"/>
                        <a:pt x="51" y="5"/>
                      </a:cubicBezTo>
                      <a:cubicBezTo>
                        <a:pt x="51" y="6"/>
                        <a:pt x="51" y="4"/>
                        <a:pt x="51" y="5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1" y="4"/>
                        <a:pt x="51" y="0"/>
                        <a:pt x="51" y="1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1" y="2"/>
                        <a:pt x="51" y="2"/>
                        <a:pt x="51" y="1"/>
                      </a:cubicBezTo>
                      <a:cubicBezTo>
                        <a:pt x="51" y="2"/>
                        <a:pt x="50" y="2"/>
                        <a:pt x="50" y="2"/>
                      </a:cubicBezTo>
                      <a:cubicBezTo>
                        <a:pt x="50" y="1"/>
                        <a:pt x="50" y="1"/>
                        <a:pt x="50" y="1"/>
                      </a:cubicBezTo>
                      <a:cubicBezTo>
                        <a:pt x="50" y="2"/>
                        <a:pt x="50" y="4"/>
                        <a:pt x="50" y="2"/>
                      </a:cubicBezTo>
                      <a:cubicBezTo>
                        <a:pt x="50" y="5"/>
                        <a:pt x="50" y="2"/>
                        <a:pt x="50" y="4"/>
                      </a:cubicBezTo>
                      <a:cubicBezTo>
                        <a:pt x="51" y="5"/>
                        <a:pt x="50" y="5"/>
                        <a:pt x="50" y="6"/>
                      </a:cubicBezTo>
                      <a:cubicBezTo>
                        <a:pt x="50" y="3"/>
                        <a:pt x="50" y="5"/>
                        <a:pt x="50" y="5"/>
                      </a:cubicBezTo>
                      <a:cubicBezTo>
                        <a:pt x="50" y="4"/>
                        <a:pt x="49" y="4"/>
                        <a:pt x="49" y="3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9" y="2"/>
                        <a:pt x="49" y="6"/>
                        <a:pt x="49" y="5"/>
                      </a:cubicBezTo>
                      <a:cubicBezTo>
                        <a:pt x="49" y="4"/>
                        <a:pt x="49" y="2"/>
                        <a:pt x="49" y="2"/>
                      </a:cubicBezTo>
                      <a:cubicBezTo>
                        <a:pt x="49" y="4"/>
                        <a:pt x="49" y="5"/>
                        <a:pt x="49" y="7"/>
                      </a:cubicBezTo>
                      <a:cubicBezTo>
                        <a:pt x="48" y="6"/>
                        <a:pt x="49" y="4"/>
                        <a:pt x="48" y="2"/>
                      </a:cubicBezTo>
                      <a:cubicBezTo>
                        <a:pt x="48" y="4"/>
                        <a:pt x="48" y="0"/>
                        <a:pt x="48" y="3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5"/>
                        <a:pt x="48" y="4"/>
                      </a:cubicBezTo>
                      <a:cubicBezTo>
                        <a:pt x="48" y="4"/>
                        <a:pt x="48" y="6"/>
                        <a:pt x="48" y="7"/>
                      </a:cubicBezTo>
                      <a:cubicBezTo>
                        <a:pt x="48" y="6"/>
                        <a:pt x="48" y="9"/>
                        <a:pt x="47" y="7"/>
                      </a:cubicBezTo>
                      <a:cubicBezTo>
                        <a:pt x="47" y="6"/>
                        <a:pt x="48" y="7"/>
                        <a:pt x="48" y="5"/>
                      </a:cubicBezTo>
                      <a:cubicBezTo>
                        <a:pt x="47" y="5"/>
                        <a:pt x="48" y="9"/>
                        <a:pt x="47" y="10"/>
                      </a:cubicBezTo>
                      <a:cubicBezTo>
                        <a:pt x="48" y="11"/>
                        <a:pt x="48" y="14"/>
                        <a:pt x="48" y="15"/>
                      </a:cubicBezTo>
                      <a:cubicBezTo>
                        <a:pt x="47" y="14"/>
                        <a:pt x="48" y="14"/>
                        <a:pt x="47" y="12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9"/>
                        <a:pt x="47" y="7"/>
                        <a:pt x="47" y="5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7" y="5"/>
                        <a:pt x="46" y="3"/>
                        <a:pt x="46" y="4"/>
                      </a:cubicBezTo>
                      <a:cubicBezTo>
                        <a:pt x="46" y="6"/>
                        <a:pt x="46" y="3"/>
                        <a:pt x="46" y="5"/>
                      </a:cubicBezTo>
                      <a:cubicBezTo>
                        <a:pt x="46" y="5"/>
                        <a:pt x="47" y="8"/>
                        <a:pt x="46" y="7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3"/>
                        <a:pt x="46" y="6"/>
                        <a:pt x="46" y="5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5" y="4"/>
                        <a:pt x="44" y="4"/>
                        <a:pt x="44" y="8"/>
                      </a:cubicBezTo>
                      <a:cubicBezTo>
                        <a:pt x="44" y="6"/>
                        <a:pt x="43" y="6"/>
                        <a:pt x="43" y="5"/>
                      </a:cubicBezTo>
                      <a:cubicBezTo>
                        <a:pt x="43" y="6"/>
                        <a:pt x="43" y="7"/>
                        <a:pt x="43" y="7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2" y="4"/>
                        <a:pt x="42" y="6"/>
                        <a:pt x="42" y="7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2" y="7"/>
                        <a:pt x="42" y="7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42" y="8"/>
                        <a:pt x="42" y="8"/>
                        <a:pt x="41" y="6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6"/>
                        <a:pt x="41" y="6"/>
                        <a:pt x="40" y="7"/>
                      </a:cubicBezTo>
                      <a:cubicBezTo>
                        <a:pt x="41" y="7"/>
                        <a:pt x="41" y="8"/>
                        <a:pt x="41" y="9"/>
                      </a:cubicBezTo>
                      <a:cubicBezTo>
                        <a:pt x="41" y="12"/>
                        <a:pt x="41" y="9"/>
                        <a:pt x="41" y="10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5"/>
                        <a:pt x="39" y="7"/>
                        <a:pt x="39" y="7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8" y="6"/>
                        <a:pt x="38" y="8"/>
                        <a:pt x="38" y="8"/>
                      </a:cubicBezTo>
                      <a:cubicBezTo>
                        <a:pt x="38" y="9"/>
                        <a:pt x="38" y="11"/>
                        <a:pt x="38" y="11"/>
                      </a:cubicBezTo>
                      <a:cubicBezTo>
                        <a:pt x="38" y="13"/>
                        <a:pt x="38" y="9"/>
                        <a:pt x="37" y="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7" y="9"/>
                        <a:pt x="37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6" y="9"/>
                        <a:pt x="36" y="8"/>
                        <a:pt x="36" y="8"/>
                      </a:cubicBezTo>
                      <a:cubicBezTo>
                        <a:pt x="36" y="10"/>
                        <a:pt x="36" y="9"/>
                        <a:pt x="36" y="10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8"/>
                        <a:pt x="36" y="10"/>
                        <a:pt x="36" y="11"/>
                      </a:cubicBezTo>
                      <a:cubicBezTo>
                        <a:pt x="36" y="12"/>
                        <a:pt x="36" y="11"/>
                        <a:pt x="35" y="10"/>
                      </a:cubicBezTo>
                      <a:cubicBezTo>
                        <a:pt x="35" y="9"/>
                        <a:pt x="36" y="10"/>
                        <a:pt x="36" y="10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5" y="9"/>
                        <a:pt x="36" y="10"/>
                        <a:pt x="35" y="10"/>
                      </a:cubicBezTo>
                      <a:cubicBezTo>
                        <a:pt x="35" y="10"/>
                        <a:pt x="35" y="10"/>
                        <a:pt x="35" y="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35" y="11"/>
                        <a:pt x="35" y="11"/>
                        <a:pt x="35" y="12"/>
                      </a:cubicBezTo>
                      <a:cubicBezTo>
                        <a:pt x="35" y="12"/>
                        <a:pt x="35" y="13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3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2"/>
                        <a:pt x="35" y="12"/>
                        <a:pt x="35" y="13"/>
                      </a:cubicBezTo>
                      <a:cubicBezTo>
                        <a:pt x="34" y="11"/>
                        <a:pt x="34" y="9"/>
                        <a:pt x="33" y="9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1"/>
                        <a:pt x="33" y="10"/>
                        <a:pt x="33" y="9"/>
                      </a:cubicBezTo>
                      <a:cubicBezTo>
                        <a:pt x="33" y="8"/>
                        <a:pt x="34" y="14"/>
                        <a:pt x="33" y="13"/>
                      </a:cubicBezTo>
                      <a:cubicBezTo>
                        <a:pt x="33" y="11"/>
                        <a:pt x="33" y="10"/>
                        <a:pt x="32" y="10"/>
                      </a:cubicBezTo>
                      <a:cubicBezTo>
                        <a:pt x="33" y="10"/>
                        <a:pt x="33" y="11"/>
                        <a:pt x="33" y="11"/>
                      </a:cubicBezTo>
                      <a:cubicBezTo>
                        <a:pt x="33" y="12"/>
                        <a:pt x="32" y="10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2" y="8"/>
                        <a:pt x="32" y="11"/>
                        <a:pt x="31" y="9"/>
                      </a:cubicBezTo>
                      <a:cubicBezTo>
                        <a:pt x="31" y="12"/>
                        <a:pt x="31" y="10"/>
                        <a:pt x="31" y="11"/>
                      </a:cubicBezTo>
                      <a:cubicBezTo>
                        <a:pt x="30" y="9"/>
                        <a:pt x="31" y="12"/>
                        <a:pt x="30" y="10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1"/>
                        <a:pt x="32" y="16"/>
                        <a:pt x="31" y="13"/>
                      </a:cubicBezTo>
                      <a:cubicBezTo>
                        <a:pt x="30" y="13"/>
                        <a:pt x="30" y="12"/>
                        <a:pt x="30" y="11"/>
                      </a:cubicBezTo>
                      <a:cubicBezTo>
                        <a:pt x="29" y="9"/>
                        <a:pt x="30" y="14"/>
                        <a:pt x="29" y="11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3"/>
                        <a:pt x="29" y="12"/>
                        <a:pt x="29" y="11"/>
                      </a:cubicBezTo>
                      <a:cubicBezTo>
                        <a:pt x="29" y="12"/>
                        <a:pt x="29" y="13"/>
                        <a:pt x="29" y="12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0"/>
                        <a:pt x="28" y="11"/>
                        <a:pt x="28" y="12"/>
                      </a:cubicBezTo>
                      <a:cubicBezTo>
                        <a:pt x="28" y="11"/>
                        <a:pt x="28" y="12"/>
                        <a:pt x="27" y="11"/>
                      </a:cubicBezTo>
                      <a:cubicBezTo>
                        <a:pt x="28" y="13"/>
                        <a:pt x="26" y="10"/>
                        <a:pt x="27" y="13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7" y="13"/>
                        <a:pt x="28" y="15"/>
                        <a:pt x="28" y="15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6" y="11"/>
                        <a:pt x="27" y="13"/>
                        <a:pt x="26" y="12"/>
                      </a:cubicBezTo>
                      <a:cubicBezTo>
                        <a:pt x="27" y="13"/>
                        <a:pt x="26" y="12"/>
                        <a:pt x="26" y="1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3"/>
                        <a:pt x="26" y="13"/>
                      </a:cubicBezTo>
                      <a:cubicBezTo>
                        <a:pt x="25" y="12"/>
                        <a:pt x="26" y="13"/>
                        <a:pt x="26" y="13"/>
                      </a:cubicBezTo>
                      <a:cubicBezTo>
                        <a:pt x="26" y="13"/>
                        <a:pt x="26" y="13"/>
                        <a:pt x="26" y="14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26" y="13"/>
                        <a:pt x="26" y="14"/>
                      </a:cubicBezTo>
                      <a:cubicBezTo>
                        <a:pt x="26" y="13"/>
                        <a:pt x="26" y="13"/>
                        <a:pt x="25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4" y="11"/>
                        <a:pt x="25" y="13"/>
                        <a:pt x="25" y="13"/>
                      </a:cubicBezTo>
                      <a:cubicBezTo>
                        <a:pt x="24" y="12"/>
                        <a:pt x="24" y="14"/>
                        <a:pt x="24" y="15"/>
                      </a:cubicBezTo>
                      <a:cubicBezTo>
                        <a:pt x="24" y="15"/>
                        <a:pt x="24" y="14"/>
                        <a:pt x="24" y="14"/>
                      </a:cubicBezTo>
                      <a:cubicBezTo>
                        <a:pt x="24" y="15"/>
                        <a:pt x="24" y="16"/>
                        <a:pt x="24" y="15"/>
                      </a:cubicBezTo>
                      <a:cubicBezTo>
                        <a:pt x="24" y="16"/>
                        <a:pt x="23" y="14"/>
                        <a:pt x="23" y="14"/>
                      </a:cubicBezTo>
                      <a:cubicBezTo>
                        <a:pt x="23" y="14"/>
                        <a:pt x="24" y="15"/>
                        <a:pt x="24" y="15"/>
                      </a:cubicBezTo>
                      <a:cubicBezTo>
                        <a:pt x="23" y="13"/>
                        <a:pt x="23" y="17"/>
                        <a:pt x="23" y="15"/>
                      </a:cubicBezTo>
                      <a:cubicBezTo>
                        <a:pt x="23" y="15"/>
                        <a:pt x="22" y="14"/>
                        <a:pt x="22" y="14"/>
                      </a:cubicBezTo>
                      <a:cubicBezTo>
                        <a:pt x="22" y="15"/>
                        <a:pt x="22" y="16"/>
                        <a:pt x="23" y="17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7"/>
                      </a:cubicBezTo>
                      <a:cubicBezTo>
                        <a:pt x="23" y="18"/>
                        <a:pt x="23" y="20"/>
                        <a:pt x="23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2" y="20"/>
                        <a:pt x="22" y="19"/>
                      </a:cubicBezTo>
                      <a:cubicBezTo>
                        <a:pt x="21" y="16"/>
                        <a:pt x="21" y="17"/>
                        <a:pt x="21" y="17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7"/>
                        <a:pt x="21" y="17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1" y="20"/>
                        <a:pt x="21" y="19"/>
                      </a:cubicBezTo>
                      <a:cubicBezTo>
                        <a:pt x="21" y="20"/>
                        <a:pt x="22" y="22"/>
                        <a:pt x="22" y="24"/>
                      </a:cubicBezTo>
                      <a:cubicBezTo>
                        <a:pt x="22" y="24"/>
                        <a:pt x="22" y="25"/>
                        <a:pt x="22" y="25"/>
                      </a:cubicBezTo>
                      <a:cubicBezTo>
                        <a:pt x="21" y="24"/>
                        <a:pt x="22" y="25"/>
                        <a:pt x="22" y="24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0" y="20"/>
                        <a:pt x="20" y="19"/>
                      </a:cubicBezTo>
                      <a:cubicBezTo>
                        <a:pt x="20" y="20"/>
                        <a:pt x="19" y="19"/>
                        <a:pt x="19" y="19"/>
                      </a:cubicBezTo>
                      <a:cubicBezTo>
                        <a:pt x="20" y="22"/>
                        <a:pt x="19" y="21"/>
                        <a:pt x="20" y="23"/>
                      </a:cubicBezTo>
                      <a:cubicBezTo>
                        <a:pt x="20" y="24"/>
                        <a:pt x="19" y="21"/>
                        <a:pt x="19" y="21"/>
                      </a:cubicBezTo>
                      <a:cubicBezTo>
                        <a:pt x="19" y="22"/>
                        <a:pt x="18" y="21"/>
                        <a:pt x="18" y="22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2"/>
                        <a:pt x="17" y="21"/>
                        <a:pt x="18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2"/>
                        <a:pt x="19" y="25"/>
                        <a:pt x="18" y="24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8" y="24"/>
                        <a:pt x="16" y="22"/>
                        <a:pt x="17" y="24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6" y="23"/>
                        <a:pt x="17" y="25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2"/>
                        <a:pt x="17" y="25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6" y="24"/>
                        <a:pt x="16" y="24"/>
                        <a:pt x="16" y="2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4" y="23"/>
                        <a:pt x="13" y="23"/>
                        <a:pt x="13" y="26"/>
                      </a:cubicBezTo>
                      <a:cubicBezTo>
                        <a:pt x="11" y="24"/>
                        <a:pt x="12" y="24"/>
                        <a:pt x="11" y="23"/>
                      </a:cubicBezTo>
                      <a:cubicBezTo>
                        <a:pt x="12" y="25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5"/>
                        <a:pt x="11" y="23"/>
                        <a:pt x="11" y="24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2" y="26"/>
                        <a:pt x="10" y="22"/>
                        <a:pt x="11" y="25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6"/>
                        <a:pt x="9" y="23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9" y="24"/>
                        <a:pt x="11" y="27"/>
                        <a:pt x="10" y="25"/>
                      </a:cubicBezTo>
                      <a:cubicBezTo>
                        <a:pt x="10" y="26"/>
                        <a:pt x="10" y="26"/>
                        <a:pt x="11" y="28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27"/>
                        <a:pt x="8" y="27"/>
                        <a:pt x="9" y="30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9" y="31"/>
                        <a:pt x="6" y="27"/>
                        <a:pt x="8" y="31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32"/>
                        <a:pt x="7" y="31"/>
                        <a:pt x="8" y="32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7" y="31"/>
                        <a:pt x="8" y="33"/>
                        <a:pt x="8" y="33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" y="30"/>
                        <a:pt x="2" y="29"/>
                        <a:pt x="4" y="33"/>
                      </a:cubicBezTo>
                      <a:cubicBezTo>
                        <a:pt x="4" y="33"/>
                        <a:pt x="3" y="31"/>
                        <a:pt x="3" y="31"/>
                      </a:cubicBezTo>
                      <a:cubicBezTo>
                        <a:pt x="4" y="34"/>
                        <a:pt x="0" y="30"/>
                        <a:pt x="2" y="35"/>
                      </a:cubicBezTo>
                      <a:cubicBezTo>
                        <a:pt x="3" y="36"/>
                        <a:pt x="6" y="41"/>
                        <a:pt x="6" y="41"/>
                      </a:cubicBezTo>
                      <a:cubicBezTo>
                        <a:pt x="6" y="39"/>
                        <a:pt x="9" y="40"/>
                        <a:pt x="11" y="42"/>
                      </a:cubicBezTo>
                      <a:cubicBezTo>
                        <a:pt x="11" y="41"/>
                        <a:pt x="11" y="40"/>
                        <a:pt x="12" y="41"/>
                      </a:cubicBezTo>
                      <a:cubicBezTo>
                        <a:pt x="13" y="40"/>
                        <a:pt x="17" y="43"/>
                        <a:pt x="17" y="40"/>
                      </a:cubicBezTo>
                      <a:cubicBezTo>
                        <a:pt x="17" y="40"/>
                        <a:pt x="16" y="39"/>
                        <a:pt x="16" y="38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6" y="37"/>
                        <a:pt x="17" y="39"/>
                        <a:pt x="17" y="39"/>
                      </a:cubicBezTo>
                      <a:cubicBezTo>
                        <a:pt x="17" y="39"/>
                        <a:pt x="18" y="38"/>
                        <a:pt x="18" y="38"/>
                      </a:cubicBezTo>
                      <a:cubicBezTo>
                        <a:pt x="18" y="36"/>
                        <a:pt x="19" y="38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6"/>
                        <a:pt x="18" y="35"/>
                        <a:pt x="20" y="38"/>
                      </a:cubicBezTo>
                      <a:cubicBezTo>
                        <a:pt x="22" y="39"/>
                        <a:pt x="23" y="37"/>
                        <a:pt x="25" y="37"/>
                      </a:cubicBezTo>
                      <a:cubicBezTo>
                        <a:pt x="26" y="35"/>
                        <a:pt x="27" y="33"/>
                        <a:pt x="29" y="32"/>
                      </a:cubicBezTo>
                      <a:cubicBezTo>
                        <a:pt x="28" y="28"/>
                        <a:pt x="29" y="30"/>
                        <a:pt x="28" y="27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8" y="26"/>
                        <a:pt x="29" y="28"/>
                        <a:pt x="30" y="29"/>
                      </a:cubicBezTo>
                      <a:cubicBezTo>
                        <a:pt x="29" y="28"/>
                        <a:pt x="30" y="29"/>
                        <a:pt x="29" y="27"/>
                      </a:cubicBezTo>
                      <a:cubicBezTo>
                        <a:pt x="29" y="25"/>
                        <a:pt x="30" y="30"/>
                        <a:pt x="30" y="29"/>
                      </a:cubicBezTo>
                      <a:cubicBezTo>
                        <a:pt x="30" y="29"/>
                        <a:pt x="30" y="27"/>
                        <a:pt x="30" y="28"/>
                      </a:cubicBezTo>
                      <a:cubicBezTo>
                        <a:pt x="30" y="26"/>
                        <a:pt x="30" y="29"/>
                        <a:pt x="31" y="31"/>
                      </a:cubicBezTo>
                      <a:cubicBezTo>
                        <a:pt x="32" y="30"/>
                        <a:pt x="32" y="28"/>
                        <a:pt x="33" y="29"/>
                      </a:cubicBezTo>
                      <a:cubicBezTo>
                        <a:pt x="33" y="29"/>
                        <a:pt x="33" y="27"/>
                        <a:pt x="33" y="27"/>
                      </a:cubicBezTo>
                      <a:cubicBezTo>
                        <a:pt x="34" y="30"/>
                        <a:pt x="33" y="26"/>
                        <a:pt x="33" y="27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30"/>
                        <a:pt x="34" y="28"/>
                        <a:pt x="35" y="29"/>
                      </a:cubicBezTo>
                      <a:cubicBezTo>
                        <a:pt x="35" y="28"/>
                        <a:pt x="36" y="30"/>
                        <a:pt x="36" y="29"/>
                      </a:cubicBezTo>
                      <a:cubicBezTo>
                        <a:pt x="36" y="30"/>
                        <a:pt x="36" y="29"/>
                        <a:pt x="36" y="30"/>
                      </a:cubicBezTo>
                      <a:cubicBezTo>
                        <a:pt x="36" y="26"/>
                        <a:pt x="37" y="31"/>
                        <a:pt x="37" y="29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cubicBezTo>
                        <a:pt x="38" y="29"/>
                        <a:pt x="39" y="29"/>
                        <a:pt x="40" y="27"/>
                      </a:cubicBezTo>
                      <a:cubicBezTo>
                        <a:pt x="40" y="27"/>
                        <a:pt x="41" y="30"/>
                        <a:pt x="41" y="28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1" y="28"/>
                        <a:pt x="42" y="28"/>
                      </a:cubicBezTo>
                      <a:cubicBezTo>
                        <a:pt x="42" y="27"/>
                        <a:pt x="42" y="28"/>
                        <a:pt x="43" y="28"/>
                      </a:cubicBezTo>
                      <a:cubicBezTo>
                        <a:pt x="43" y="28"/>
                        <a:pt x="43" y="27"/>
                        <a:pt x="42" y="27"/>
                      </a:cubicBezTo>
                      <a:cubicBezTo>
                        <a:pt x="43" y="29"/>
                        <a:pt x="43" y="26"/>
                        <a:pt x="44" y="27"/>
                      </a:cubicBezTo>
                      <a:cubicBezTo>
                        <a:pt x="43" y="24"/>
                        <a:pt x="44" y="26"/>
                        <a:pt x="4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2" name="Freeform 193"/>
                <p:cNvSpPr/>
                <p:nvPr/>
              </p:nvSpPr>
              <p:spPr bwMode="auto">
                <a:xfrm>
                  <a:off x="5734" y="2350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3" name="Freeform 194"/>
                <p:cNvSpPr/>
                <p:nvPr/>
              </p:nvSpPr>
              <p:spPr bwMode="auto">
                <a:xfrm>
                  <a:off x="5682" y="2369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2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4" name="Freeform 195"/>
                <p:cNvSpPr/>
                <p:nvPr/>
              </p:nvSpPr>
              <p:spPr bwMode="auto">
                <a:xfrm>
                  <a:off x="5814" y="2006"/>
                  <a:ext cx="3" cy="5"/>
                </a:xfrm>
                <a:custGeom>
                  <a:avLst/>
                  <a:gdLst>
                    <a:gd name="T0" fmla="*/ 0 w 1"/>
                    <a:gd name="T1" fmla="*/ 1 h 2"/>
                    <a:gd name="T2" fmla="*/ 0 w 1"/>
                    <a:gd name="T3" fmla="*/ 1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1" y="0"/>
                        <a:pt x="0" y="2"/>
                        <a:pt x="0" y="1"/>
                      </a:cubicBezTo>
                      <a:cubicBezTo>
                        <a:pt x="0" y="2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5" name="Freeform 196"/>
                <p:cNvSpPr/>
                <p:nvPr/>
              </p:nvSpPr>
              <p:spPr bwMode="auto">
                <a:xfrm>
                  <a:off x="5753" y="1987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0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6" name="Freeform 197"/>
                <p:cNvSpPr/>
                <p:nvPr/>
              </p:nvSpPr>
              <p:spPr bwMode="auto">
                <a:xfrm>
                  <a:off x="5902" y="2696"/>
                  <a:ext cx="3" cy="4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0" y="0"/>
                        <a:pt x="1" y="2"/>
                        <a:pt x="0" y="1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7" name="Freeform 198"/>
                <p:cNvSpPr/>
                <p:nvPr/>
              </p:nvSpPr>
              <p:spPr bwMode="auto">
                <a:xfrm>
                  <a:off x="5727" y="19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8" name="Freeform 199"/>
                <p:cNvSpPr/>
                <p:nvPr/>
              </p:nvSpPr>
              <p:spPr bwMode="auto">
                <a:xfrm>
                  <a:off x="5729" y="1975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1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0" y="2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39" name="Freeform 200"/>
                <p:cNvSpPr/>
                <p:nvPr/>
              </p:nvSpPr>
              <p:spPr bwMode="auto">
                <a:xfrm>
                  <a:off x="5724" y="1985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0" name="Freeform 201"/>
                <p:cNvSpPr/>
                <p:nvPr/>
              </p:nvSpPr>
              <p:spPr bwMode="auto">
                <a:xfrm>
                  <a:off x="5912" y="2691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1"/>
                        <a:pt x="1" y="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1" name="Freeform 202"/>
                <p:cNvSpPr/>
                <p:nvPr/>
              </p:nvSpPr>
              <p:spPr bwMode="auto">
                <a:xfrm>
                  <a:off x="5712" y="1982"/>
                  <a:ext cx="3" cy="5"/>
                </a:xfrm>
                <a:custGeom>
                  <a:avLst/>
                  <a:gdLst>
                    <a:gd name="T0" fmla="*/ 3 w 3"/>
                    <a:gd name="T1" fmla="*/ 0 h 5"/>
                    <a:gd name="T2" fmla="*/ 3 w 3"/>
                    <a:gd name="T3" fmla="*/ 0 h 5"/>
                    <a:gd name="T4" fmla="*/ 0 w 3"/>
                    <a:gd name="T5" fmla="*/ 5 h 5"/>
                    <a:gd name="T6" fmla="*/ 3 w 3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2" name="Freeform 203"/>
                <p:cNvSpPr/>
                <p:nvPr/>
              </p:nvSpPr>
              <p:spPr bwMode="auto">
                <a:xfrm>
                  <a:off x="6118" y="1672"/>
                  <a:ext cx="10" cy="2"/>
                </a:xfrm>
                <a:custGeom>
                  <a:avLst/>
                  <a:gdLst>
                    <a:gd name="T0" fmla="*/ 0 w 4"/>
                    <a:gd name="T1" fmla="*/ 1 h 1"/>
                    <a:gd name="T2" fmla="*/ 0 w 4"/>
                    <a:gd name="T3" fmla="*/ 1 h 1"/>
                    <a:gd name="T4" fmla="*/ 1 w 4"/>
                    <a:gd name="T5" fmla="*/ 1 h 1"/>
                    <a:gd name="T6" fmla="*/ 2 w 4"/>
                    <a:gd name="T7" fmla="*/ 0 h 1"/>
                    <a:gd name="T8" fmla="*/ 4 w 4"/>
                    <a:gd name="T9" fmla="*/ 0 h 1"/>
                    <a:gd name="T10" fmla="*/ 0 w 4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1"/>
                        <a:pt x="3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3" name="Freeform 204"/>
                <p:cNvSpPr/>
                <p:nvPr/>
              </p:nvSpPr>
              <p:spPr bwMode="auto">
                <a:xfrm>
                  <a:off x="6120" y="1674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  <p:grpSp>
            <p:nvGrpSpPr>
              <p:cNvPr id="244" name="Group 406"/>
              <p:cNvGrpSpPr/>
              <p:nvPr/>
            </p:nvGrpSpPr>
            <p:grpSpPr bwMode="auto">
              <a:xfrm>
                <a:off x="8959850" y="2649538"/>
                <a:ext cx="2593975" cy="2765425"/>
                <a:chOff x="5644" y="1669"/>
                <a:chExt cx="1634" cy="1742"/>
              </a:xfrm>
              <a:grpFill/>
            </p:grpSpPr>
            <p:sp>
              <p:nvSpPr>
                <p:cNvPr id="245" name="Freeform 206"/>
                <p:cNvSpPr/>
                <p:nvPr/>
              </p:nvSpPr>
              <p:spPr bwMode="auto">
                <a:xfrm>
                  <a:off x="6116" y="1676"/>
                  <a:ext cx="4" cy="0"/>
                </a:xfrm>
                <a:custGeom>
                  <a:avLst/>
                  <a:gdLst>
                    <a:gd name="T0" fmla="*/ 1 w 2"/>
                    <a:gd name="T1" fmla="*/ 2 w 2"/>
                    <a:gd name="T2" fmla="*/ 1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6" name="Freeform 207"/>
                <p:cNvSpPr/>
                <p:nvPr/>
              </p:nvSpPr>
              <p:spPr bwMode="auto">
                <a:xfrm>
                  <a:off x="6092" y="1703"/>
                  <a:ext cx="5" cy="2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0"/>
                        <a:pt x="1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7" name="Freeform 208"/>
                <p:cNvSpPr/>
                <p:nvPr/>
              </p:nvSpPr>
              <p:spPr bwMode="auto">
                <a:xfrm>
                  <a:off x="6092" y="1700"/>
                  <a:ext cx="7" cy="3"/>
                </a:xfrm>
                <a:custGeom>
                  <a:avLst/>
                  <a:gdLst>
                    <a:gd name="T0" fmla="*/ 0 w 3"/>
                    <a:gd name="T1" fmla="*/ 1 h 1"/>
                    <a:gd name="T2" fmla="*/ 3 w 3"/>
                    <a:gd name="T3" fmla="*/ 1 h 1"/>
                    <a:gd name="T4" fmla="*/ 0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8" name="Freeform 209"/>
                <p:cNvSpPr/>
                <p:nvPr/>
              </p:nvSpPr>
              <p:spPr bwMode="auto">
                <a:xfrm>
                  <a:off x="6118" y="1669"/>
                  <a:ext cx="5" cy="3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0"/>
                        <a:pt x="1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49" name="Freeform 210"/>
                <p:cNvSpPr/>
                <p:nvPr/>
              </p:nvSpPr>
              <p:spPr bwMode="auto">
                <a:xfrm>
                  <a:off x="5644" y="1958"/>
                  <a:ext cx="180" cy="98"/>
                </a:xfrm>
                <a:custGeom>
                  <a:avLst/>
                  <a:gdLst>
                    <a:gd name="T0" fmla="*/ 12 w 76"/>
                    <a:gd name="T1" fmla="*/ 18 h 41"/>
                    <a:gd name="T2" fmla="*/ 22 w 76"/>
                    <a:gd name="T3" fmla="*/ 26 h 41"/>
                    <a:gd name="T4" fmla="*/ 33 w 76"/>
                    <a:gd name="T5" fmla="*/ 25 h 41"/>
                    <a:gd name="T6" fmla="*/ 37 w 76"/>
                    <a:gd name="T7" fmla="*/ 28 h 41"/>
                    <a:gd name="T8" fmla="*/ 43 w 76"/>
                    <a:gd name="T9" fmla="*/ 32 h 41"/>
                    <a:gd name="T10" fmla="*/ 48 w 76"/>
                    <a:gd name="T11" fmla="*/ 35 h 41"/>
                    <a:gd name="T12" fmla="*/ 53 w 76"/>
                    <a:gd name="T13" fmla="*/ 33 h 41"/>
                    <a:gd name="T14" fmla="*/ 60 w 76"/>
                    <a:gd name="T15" fmla="*/ 35 h 41"/>
                    <a:gd name="T16" fmla="*/ 63 w 76"/>
                    <a:gd name="T17" fmla="*/ 36 h 41"/>
                    <a:gd name="T18" fmla="*/ 67 w 76"/>
                    <a:gd name="T19" fmla="*/ 40 h 41"/>
                    <a:gd name="T20" fmla="*/ 69 w 76"/>
                    <a:gd name="T21" fmla="*/ 40 h 41"/>
                    <a:gd name="T22" fmla="*/ 72 w 76"/>
                    <a:gd name="T23" fmla="*/ 38 h 41"/>
                    <a:gd name="T24" fmla="*/ 74 w 76"/>
                    <a:gd name="T25" fmla="*/ 36 h 41"/>
                    <a:gd name="T26" fmla="*/ 75 w 76"/>
                    <a:gd name="T27" fmla="*/ 34 h 41"/>
                    <a:gd name="T28" fmla="*/ 71 w 76"/>
                    <a:gd name="T29" fmla="*/ 33 h 41"/>
                    <a:gd name="T30" fmla="*/ 72 w 76"/>
                    <a:gd name="T31" fmla="*/ 31 h 41"/>
                    <a:gd name="T32" fmla="*/ 71 w 76"/>
                    <a:gd name="T33" fmla="*/ 29 h 41"/>
                    <a:gd name="T34" fmla="*/ 73 w 76"/>
                    <a:gd name="T35" fmla="*/ 25 h 41"/>
                    <a:gd name="T36" fmla="*/ 75 w 76"/>
                    <a:gd name="T37" fmla="*/ 22 h 41"/>
                    <a:gd name="T38" fmla="*/ 71 w 76"/>
                    <a:gd name="T39" fmla="*/ 25 h 41"/>
                    <a:gd name="T40" fmla="*/ 67 w 76"/>
                    <a:gd name="T41" fmla="*/ 28 h 41"/>
                    <a:gd name="T42" fmla="*/ 70 w 76"/>
                    <a:gd name="T43" fmla="*/ 22 h 41"/>
                    <a:gd name="T44" fmla="*/ 69 w 76"/>
                    <a:gd name="T45" fmla="*/ 23 h 41"/>
                    <a:gd name="T46" fmla="*/ 70 w 76"/>
                    <a:gd name="T47" fmla="*/ 20 h 41"/>
                    <a:gd name="T48" fmla="*/ 68 w 76"/>
                    <a:gd name="T49" fmla="*/ 20 h 41"/>
                    <a:gd name="T50" fmla="*/ 67 w 76"/>
                    <a:gd name="T51" fmla="*/ 19 h 41"/>
                    <a:gd name="T52" fmla="*/ 62 w 76"/>
                    <a:gd name="T53" fmla="*/ 24 h 41"/>
                    <a:gd name="T54" fmla="*/ 66 w 76"/>
                    <a:gd name="T55" fmla="*/ 18 h 41"/>
                    <a:gd name="T56" fmla="*/ 65 w 76"/>
                    <a:gd name="T57" fmla="*/ 18 h 41"/>
                    <a:gd name="T58" fmla="*/ 60 w 76"/>
                    <a:gd name="T59" fmla="*/ 17 h 41"/>
                    <a:gd name="T60" fmla="*/ 58 w 76"/>
                    <a:gd name="T61" fmla="*/ 17 h 41"/>
                    <a:gd name="T62" fmla="*/ 55 w 76"/>
                    <a:gd name="T63" fmla="*/ 15 h 41"/>
                    <a:gd name="T64" fmla="*/ 53 w 76"/>
                    <a:gd name="T65" fmla="*/ 16 h 41"/>
                    <a:gd name="T66" fmla="*/ 53 w 76"/>
                    <a:gd name="T67" fmla="*/ 15 h 41"/>
                    <a:gd name="T68" fmla="*/ 52 w 76"/>
                    <a:gd name="T69" fmla="*/ 14 h 41"/>
                    <a:gd name="T70" fmla="*/ 50 w 76"/>
                    <a:gd name="T71" fmla="*/ 16 h 41"/>
                    <a:gd name="T72" fmla="*/ 49 w 76"/>
                    <a:gd name="T73" fmla="*/ 13 h 41"/>
                    <a:gd name="T74" fmla="*/ 47 w 76"/>
                    <a:gd name="T75" fmla="*/ 12 h 41"/>
                    <a:gd name="T76" fmla="*/ 45 w 76"/>
                    <a:gd name="T77" fmla="*/ 12 h 41"/>
                    <a:gd name="T78" fmla="*/ 43 w 76"/>
                    <a:gd name="T79" fmla="*/ 11 h 41"/>
                    <a:gd name="T80" fmla="*/ 40 w 76"/>
                    <a:gd name="T81" fmla="*/ 13 h 41"/>
                    <a:gd name="T82" fmla="*/ 40 w 76"/>
                    <a:gd name="T83" fmla="*/ 11 h 41"/>
                    <a:gd name="T84" fmla="*/ 40 w 76"/>
                    <a:gd name="T85" fmla="*/ 11 h 41"/>
                    <a:gd name="T86" fmla="*/ 37 w 76"/>
                    <a:gd name="T87" fmla="*/ 10 h 41"/>
                    <a:gd name="T88" fmla="*/ 34 w 76"/>
                    <a:gd name="T89" fmla="*/ 13 h 41"/>
                    <a:gd name="T90" fmla="*/ 31 w 76"/>
                    <a:gd name="T91" fmla="*/ 14 h 41"/>
                    <a:gd name="T92" fmla="*/ 31 w 76"/>
                    <a:gd name="T93" fmla="*/ 10 h 41"/>
                    <a:gd name="T94" fmla="*/ 26 w 76"/>
                    <a:gd name="T95" fmla="*/ 12 h 41"/>
                    <a:gd name="T96" fmla="*/ 24 w 76"/>
                    <a:gd name="T97" fmla="*/ 12 h 41"/>
                    <a:gd name="T98" fmla="*/ 20 w 76"/>
                    <a:gd name="T99" fmla="*/ 9 h 41"/>
                    <a:gd name="T100" fmla="*/ 20 w 76"/>
                    <a:gd name="T101" fmla="*/ 7 h 41"/>
                    <a:gd name="T102" fmla="*/ 18 w 76"/>
                    <a:gd name="T103" fmla="*/ 6 h 41"/>
                    <a:gd name="T104" fmla="*/ 11 w 76"/>
                    <a:gd name="T105" fmla="*/ 8 h 41"/>
                    <a:gd name="T106" fmla="*/ 4 w 76"/>
                    <a:gd name="T107" fmla="*/ 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6" h="41">
                      <a:moveTo>
                        <a:pt x="3" y="15"/>
                      </a:move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7" y="16"/>
                        <a:pt x="8" y="22"/>
                        <a:pt x="11" y="21"/>
                      </a:cubicBezTo>
                      <a:cubicBezTo>
                        <a:pt x="11" y="20"/>
                        <a:pt x="11" y="19"/>
                        <a:pt x="12" y="19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3" y="18"/>
                        <a:pt x="12" y="20"/>
                        <a:pt x="11" y="20"/>
                      </a:cubicBezTo>
                      <a:cubicBezTo>
                        <a:pt x="12" y="21"/>
                        <a:pt x="13" y="20"/>
                        <a:pt x="14" y="21"/>
                      </a:cubicBezTo>
                      <a:cubicBezTo>
                        <a:pt x="15" y="19"/>
                        <a:pt x="15" y="21"/>
                        <a:pt x="15" y="19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6" y="19"/>
                        <a:pt x="16" y="19"/>
                        <a:pt x="16" y="22"/>
                      </a:cubicBezTo>
                      <a:cubicBezTo>
                        <a:pt x="17" y="25"/>
                        <a:pt x="20" y="24"/>
                        <a:pt x="22" y="26"/>
                      </a:cubicBezTo>
                      <a:cubicBezTo>
                        <a:pt x="24" y="27"/>
                        <a:pt x="27" y="26"/>
                        <a:pt x="30" y="26"/>
                      </a:cubicBezTo>
                      <a:cubicBezTo>
                        <a:pt x="31" y="23"/>
                        <a:pt x="31" y="25"/>
                        <a:pt x="33" y="22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3" y="22"/>
                        <a:pt x="33" y="24"/>
                        <a:pt x="33" y="25"/>
                      </a:cubicBezTo>
                      <a:cubicBezTo>
                        <a:pt x="33" y="24"/>
                        <a:pt x="33" y="25"/>
                        <a:pt x="34" y="23"/>
                      </a:cubicBezTo>
                      <a:cubicBezTo>
                        <a:pt x="34" y="22"/>
                        <a:pt x="33" y="26"/>
                        <a:pt x="33" y="25"/>
                      </a:cubicBezTo>
                      <a:cubicBezTo>
                        <a:pt x="33" y="26"/>
                        <a:pt x="34" y="24"/>
                        <a:pt x="34" y="24"/>
                      </a:cubicBezTo>
                      <a:cubicBezTo>
                        <a:pt x="35" y="23"/>
                        <a:pt x="33" y="25"/>
                        <a:pt x="33" y="28"/>
                      </a:cubicBezTo>
                      <a:cubicBezTo>
                        <a:pt x="34" y="27"/>
                        <a:pt x="36" y="26"/>
                        <a:pt x="37" y="27"/>
                      </a:cubicBezTo>
                      <a:cubicBezTo>
                        <a:pt x="36" y="28"/>
                        <a:pt x="37" y="26"/>
                        <a:pt x="37" y="26"/>
                      </a:cubicBezTo>
                      <a:cubicBezTo>
                        <a:pt x="36" y="29"/>
                        <a:pt x="38" y="25"/>
                        <a:pt x="37" y="27"/>
                      </a:cubicBezTo>
                      <a:cubicBezTo>
                        <a:pt x="37" y="27"/>
                        <a:pt x="37" y="27"/>
                        <a:pt x="37" y="28"/>
                      </a:cubicBezTo>
                      <a:cubicBezTo>
                        <a:pt x="37" y="29"/>
                        <a:pt x="38" y="27"/>
                        <a:pt x="38" y="29"/>
                      </a:cubicBezTo>
                      <a:cubicBezTo>
                        <a:pt x="39" y="28"/>
                        <a:pt x="38" y="31"/>
                        <a:pt x="39" y="29"/>
                      </a:cubicBezTo>
                      <a:cubicBezTo>
                        <a:pt x="38" y="31"/>
                        <a:pt x="39" y="30"/>
                        <a:pt x="38" y="31"/>
                      </a:cubicBezTo>
                      <a:cubicBezTo>
                        <a:pt x="40" y="28"/>
                        <a:pt x="38" y="33"/>
                        <a:pt x="40" y="30"/>
                      </a:cubicBezTo>
                      <a:cubicBezTo>
                        <a:pt x="40" y="31"/>
                        <a:pt x="40" y="31"/>
                        <a:pt x="40" y="31"/>
                      </a:cubicBezTo>
                      <a:cubicBezTo>
                        <a:pt x="41" y="31"/>
                        <a:pt x="41" y="33"/>
                        <a:pt x="43" y="32"/>
                      </a:cubicBezTo>
                      <a:cubicBezTo>
                        <a:pt x="44" y="31"/>
                        <a:pt x="43" y="35"/>
                        <a:pt x="44" y="34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45" y="32"/>
                        <a:pt x="45" y="33"/>
                        <a:pt x="45" y="34"/>
                      </a:cubicBezTo>
                      <a:cubicBezTo>
                        <a:pt x="46" y="33"/>
                        <a:pt x="45" y="34"/>
                        <a:pt x="46" y="35"/>
                      </a:cubicBezTo>
                      <a:cubicBezTo>
                        <a:pt x="46" y="34"/>
                        <a:pt x="46" y="34"/>
                        <a:pt x="47" y="33"/>
                      </a:cubicBezTo>
                      <a:cubicBezTo>
                        <a:pt x="46" y="36"/>
                        <a:pt x="48" y="33"/>
                        <a:pt x="48" y="35"/>
                      </a:cubicBezTo>
                      <a:cubicBezTo>
                        <a:pt x="49" y="32"/>
                        <a:pt x="49" y="33"/>
                        <a:pt x="49" y="33"/>
                      </a:cubicBezTo>
                      <a:cubicBezTo>
                        <a:pt x="49" y="33"/>
                        <a:pt x="49" y="34"/>
                        <a:pt x="48" y="34"/>
                      </a:cubicBezTo>
                      <a:cubicBezTo>
                        <a:pt x="49" y="34"/>
                        <a:pt x="49" y="34"/>
                        <a:pt x="49" y="35"/>
                      </a:cubicBezTo>
                      <a:cubicBezTo>
                        <a:pt x="50" y="35"/>
                        <a:pt x="51" y="33"/>
                        <a:pt x="50" y="34"/>
                      </a:cubicBezTo>
                      <a:cubicBezTo>
                        <a:pt x="49" y="36"/>
                        <a:pt x="51" y="34"/>
                        <a:pt x="51" y="35"/>
                      </a:cubicBezTo>
                      <a:cubicBezTo>
                        <a:pt x="52" y="33"/>
                        <a:pt x="53" y="32"/>
                        <a:pt x="53" y="33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3" y="34"/>
                        <a:pt x="52" y="37"/>
                        <a:pt x="55" y="35"/>
                      </a:cubicBezTo>
                      <a:cubicBezTo>
                        <a:pt x="54" y="36"/>
                        <a:pt x="54" y="36"/>
                        <a:pt x="54" y="36"/>
                      </a:cubicBezTo>
                      <a:cubicBezTo>
                        <a:pt x="56" y="35"/>
                        <a:pt x="55" y="38"/>
                        <a:pt x="58" y="35"/>
                      </a:cubicBezTo>
                      <a:cubicBezTo>
                        <a:pt x="57" y="36"/>
                        <a:pt x="57" y="37"/>
                        <a:pt x="57" y="37"/>
                      </a:cubicBezTo>
                      <a:cubicBezTo>
                        <a:pt x="58" y="36"/>
                        <a:pt x="58" y="36"/>
                        <a:pt x="60" y="35"/>
                      </a:cubicBezTo>
                      <a:cubicBezTo>
                        <a:pt x="60" y="35"/>
                        <a:pt x="59" y="36"/>
                        <a:pt x="59" y="36"/>
                      </a:cubicBezTo>
                      <a:cubicBezTo>
                        <a:pt x="59" y="37"/>
                        <a:pt x="58" y="39"/>
                        <a:pt x="60" y="37"/>
                      </a:cubicBezTo>
                      <a:cubicBezTo>
                        <a:pt x="59" y="38"/>
                        <a:pt x="59" y="38"/>
                        <a:pt x="59" y="38"/>
                      </a:cubicBezTo>
                      <a:cubicBezTo>
                        <a:pt x="60" y="37"/>
                        <a:pt x="62" y="36"/>
                        <a:pt x="61" y="38"/>
                      </a:cubicBezTo>
                      <a:cubicBezTo>
                        <a:pt x="62" y="37"/>
                        <a:pt x="62" y="36"/>
                        <a:pt x="63" y="35"/>
                      </a:cubicBezTo>
                      <a:cubicBezTo>
                        <a:pt x="64" y="35"/>
                        <a:pt x="62" y="37"/>
                        <a:pt x="63" y="36"/>
                      </a:cubicBezTo>
                      <a:cubicBezTo>
                        <a:pt x="62" y="37"/>
                        <a:pt x="62" y="37"/>
                        <a:pt x="62" y="37"/>
                      </a:cubicBezTo>
                      <a:cubicBezTo>
                        <a:pt x="62" y="38"/>
                        <a:pt x="63" y="38"/>
                        <a:pt x="64" y="38"/>
                      </a:cubicBezTo>
                      <a:cubicBezTo>
                        <a:pt x="63" y="40"/>
                        <a:pt x="65" y="38"/>
                        <a:pt x="65" y="39"/>
                      </a:cubicBezTo>
                      <a:cubicBezTo>
                        <a:pt x="66" y="38"/>
                        <a:pt x="65" y="40"/>
                        <a:pt x="67" y="38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7" y="40"/>
                        <a:pt x="67" y="40"/>
                      </a:cubicBezTo>
                      <a:cubicBezTo>
                        <a:pt x="67" y="41"/>
                        <a:pt x="68" y="39"/>
                        <a:pt x="69" y="39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cubicBezTo>
                        <a:pt x="68" y="39"/>
                        <a:pt x="70" y="38"/>
                        <a:pt x="71" y="37"/>
                      </a:cubicBezTo>
                      <a:cubicBezTo>
                        <a:pt x="71" y="38"/>
                        <a:pt x="71" y="37"/>
                        <a:pt x="71" y="38"/>
                      </a:cubicBezTo>
                      <a:cubicBezTo>
                        <a:pt x="70" y="38"/>
                        <a:pt x="69" y="39"/>
                        <a:pt x="68" y="41"/>
                      </a:cubicBezTo>
                      <a:cubicBezTo>
                        <a:pt x="67" y="41"/>
                        <a:pt x="70" y="39"/>
                        <a:pt x="69" y="40"/>
                      </a:cubicBezTo>
                      <a:cubicBezTo>
                        <a:pt x="69" y="41"/>
                        <a:pt x="69" y="41"/>
                        <a:pt x="70" y="39"/>
                      </a:cubicBezTo>
                      <a:cubicBezTo>
                        <a:pt x="69" y="41"/>
                        <a:pt x="69" y="41"/>
                        <a:pt x="69" y="41"/>
                      </a:cubicBezTo>
                      <a:cubicBezTo>
                        <a:pt x="69" y="41"/>
                        <a:pt x="69" y="41"/>
                        <a:pt x="70" y="40"/>
                      </a:cubicBezTo>
                      <a:cubicBezTo>
                        <a:pt x="70" y="41"/>
                        <a:pt x="70" y="40"/>
                        <a:pt x="70" y="40"/>
                      </a:cubicBezTo>
                      <a:cubicBezTo>
                        <a:pt x="71" y="39"/>
                        <a:pt x="71" y="39"/>
                        <a:pt x="73" y="38"/>
                      </a:cubicBezTo>
                      <a:cubicBezTo>
                        <a:pt x="72" y="38"/>
                        <a:pt x="72" y="38"/>
                        <a:pt x="72" y="38"/>
                      </a:cubicBezTo>
                      <a:cubicBezTo>
                        <a:pt x="73" y="37"/>
                        <a:pt x="74" y="37"/>
                        <a:pt x="73" y="38"/>
                      </a:cubicBezTo>
                      <a:cubicBezTo>
                        <a:pt x="72" y="39"/>
                        <a:pt x="71" y="40"/>
                        <a:pt x="70" y="40"/>
                      </a:cubicBezTo>
                      <a:cubicBezTo>
                        <a:pt x="74" y="38"/>
                        <a:pt x="74" y="38"/>
                        <a:pt x="74" y="38"/>
                      </a:cubicBezTo>
                      <a:cubicBezTo>
                        <a:pt x="73" y="39"/>
                        <a:pt x="73" y="38"/>
                        <a:pt x="74" y="37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6"/>
                        <a:pt x="74" y="36"/>
                        <a:pt x="74" y="36"/>
                      </a:cubicBezTo>
                      <a:cubicBezTo>
                        <a:pt x="74" y="37"/>
                        <a:pt x="75" y="35"/>
                        <a:pt x="73" y="36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2" y="37"/>
                        <a:pt x="71" y="39"/>
                        <a:pt x="72" y="37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5" y="34"/>
                        <a:pt x="75" y="34"/>
                        <a:pt x="75" y="34"/>
                      </a:cubicBezTo>
                      <a:cubicBezTo>
                        <a:pt x="72" y="37"/>
                        <a:pt x="73" y="35"/>
                        <a:pt x="73" y="35"/>
                      </a:cubicBezTo>
                      <a:cubicBezTo>
                        <a:pt x="73" y="35"/>
                        <a:pt x="73" y="35"/>
                        <a:pt x="73" y="35"/>
                      </a:cubicBezTo>
                      <a:cubicBezTo>
                        <a:pt x="74" y="34"/>
                        <a:pt x="72" y="36"/>
                        <a:pt x="72" y="36"/>
                      </a:cubicBezTo>
                      <a:cubicBezTo>
                        <a:pt x="72" y="35"/>
                        <a:pt x="74" y="33"/>
                        <a:pt x="75" y="33"/>
                      </a:cubicBezTo>
                      <a:cubicBezTo>
                        <a:pt x="74" y="32"/>
                        <a:pt x="72" y="33"/>
                        <a:pt x="73" y="32"/>
                      </a:cubicBezTo>
                      <a:cubicBezTo>
                        <a:pt x="73" y="32"/>
                        <a:pt x="72" y="32"/>
                        <a:pt x="71" y="33"/>
                      </a:cubicBezTo>
                      <a:cubicBezTo>
                        <a:pt x="71" y="33"/>
                        <a:pt x="73" y="31"/>
                        <a:pt x="72" y="32"/>
                      </a:cubicBezTo>
                      <a:cubicBezTo>
                        <a:pt x="73" y="30"/>
                        <a:pt x="74" y="29"/>
                        <a:pt x="75" y="28"/>
                      </a:cubicBezTo>
                      <a:cubicBezTo>
                        <a:pt x="75" y="28"/>
                        <a:pt x="76" y="27"/>
                        <a:pt x="75" y="27"/>
                      </a:cubicBezTo>
                      <a:cubicBezTo>
                        <a:pt x="76" y="27"/>
                        <a:pt x="76" y="26"/>
                        <a:pt x="76" y="26"/>
                      </a:cubicBezTo>
                      <a:cubicBezTo>
                        <a:pt x="75" y="27"/>
                        <a:pt x="74" y="28"/>
                        <a:pt x="74" y="29"/>
                      </a:cubicBezTo>
                      <a:cubicBezTo>
                        <a:pt x="73" y="31"/>
                        <a:pt x="74" y="29"/>
                        <a:pt x="72" y="31"/>
                      </a:cubicBezTo>
                      <a:cubicBezTo>
                        <a:pt x="72" y="30"/>
                        <a:pt x="72" y="30"/>
                        <a:pt x="71" y="30"/>
                      </a:cubicBezTo>
                      <a:cubicBezTo>
                        <a:pt x="71" y="30"/>
                        <a:pt x="72" y="29"/>
                        <a:pt x="73" y="28"/>
                      </a:cubicBezTo>
                      <a:cubicBezTo>
                        <a:pt x="72" y="29"/>
                        <a:pt x="71" y="30"/>
                        <a:pt x="71" y="29"/>
                      </a:cubicBezTo>
                      <a:cubicBezTo>
                        <a:pt x="70" y="31"/>
                        <a:pt x="70" y="31"/>
                        <a:pt x="69" y="32"/>
                      </a:cubicBezTo>
                      <a:cubicBezTo>
                        <a:pt x="68" y="32"/>
                        <a:pt x="68" y="33"/>
                        <a:pt x="68" y="33"/>
                      </a:cubicBezTo>
                      <a:cubicBezTo>
                        <a:pt x="69" y="31"/>
                        <a:pt x="71" y="29"/>
                        <a:pt x="71" y="29"/>
                      </a:cubicBezTo>
                      <a:cubicBezTo>
                        <a:pt x="72" y="27"/>
                        <a:pt x="71" y="29"/>
                        <a:pt x="72" y="27"/>
                      </a:cubicBezTo>
                      <a:cubicBezTo>
                        <a:pt x="74" y="25"/>
                        <a:pt x="75" y="26"/>
                        <a:pt x="74" y="27"/>
                      </a:cubicBezTo>
                      <a:cubicBezTo>
                        <a:pt x="76" y="25"/>
                        <a:pt x="74" y="26"/>
                        <a:pt x="75" y="25"/>
                      </a:cubicBezTo>
                      <a:cubicBezTo>
                        <a:pt x="75" y="25"/>
                        <a:pt x="74" y="25"/>
                        <a:pt x="73" y="26"/>
                      </a:cubicBezTo>
                      <a:cubicBezTo>
                        <a:pt x="73" y="26"/>
                        <a:pt x="73" y="27"/>
                        <a:pt x="72" y="27"/>
                      </a:cubicBezTo>
                      <a:cubicBezTo>
                        <a:pt x="70" y="29"/>
                        <a:pt x="73" y="26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4" y="24"/>
                        <a:pt x="72" y="26"/>
                        <a:pt x="72" y="25"/>
                      </a:cubicBezTo>
                      <a:cubicBezTo>
                        <a:pt x="74" y="23"/>
                        <a:pt x="73" y="25"/>
                        <a:pt x="74" y="24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5" y="21"/>
                        <a:pt x="74" y="24"/>
                        <a:pt x="74" y="23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4" y="22"/>
                        <a:pt x="74" y="22"/>
                        <a:pt x="74" y="22"/>
                      </a:cubicBezTo>
                      <a:cubicBezTo>
                        <a:pt x="73" y="23"/>
                        <a:pt x="72" y="25"/>
                        <a:pt x="73" y="25"/>
                      </a:cubicBezTo>
                      <a:cubicBezTo>
                        <a:pt x="70" y="27"/>
                        <a:pt x="72" y="25"/>
                        <a:pt x="71" y="25"/>
                      </a:cubicBezTo>
                      <a:cubicBezTo>
                        <a:pt x="70" y="27"/>
                        <a:pt x="72" y="25"/>
                        <a:pt x="71" y="27"/>
                      </a:cubicBezTo>
                      <a:cubicBezTo>
                        <a:pt x="70" y="28"/>
                        <a:pt x="69" y="28"/>
                        <a:pt x="69" y="28"/>
                      </a:cubicBezTo>
                      <a:cubicBezTo>
                        <a:pt x="69" y="28"/>
                        <a:pt x="70" y="26"/>
                        <a:pt x="71" y="25"/>
                      </a:cubicBezTo>
                      <a:cubicBezTo>
                        <a:pt x="71" y="25"/>
                        <a:pt x="71" y="25"/>
                        <a:pt x="71" y="26"/>
                      </a:cubicBezTo>
                      <a:cubicBezTo>
                        <a:pt x="72" y="25"/>
                        <a:pt x="73" y="23"/>
                        <a:pt x="74" y="22"/>
                      </a:cubicBezTo>
                      <a:cubicBezTo>
                        <a:pt x="74" y="21"/>
                        <a:pt x="72" y="24"/>
                        <a:pt x="72" y="23"/>
                      </a:cubicBezTo>
                      <a:cubicBezTo>
                        <a:pt x="73" y="23"/>
                        <a:pt x="71" y="24"/>
                        <a:pt x="71" y="25"/>
                      </a:cubicBezTo>
                      <a:cubicBezTo>
                        <a:pt x="68" y="29"/>
                        <a:pt x="73" y="22"/>
                        <a:pt x="72" y="22"/>
                      </a:cubicBezTo>
                      <a:cubicBezTo>
                        <a:pt x="70" y="25"/>
                        <a:pt x="69" y="25"/>
                        <a:pt x="67" y="28"/>
                      </a:cubicBezTo>
                      <a:cubicBezTo>
                        <a:pt x="67" y="29"/>
                        <a:pt x="66" y="29"/>
                        <a:pt x="66" y="29"/>
                      </a:cubicBezTo>
                      <a:cubicBezTo>
                        <a:pt x="68" y="27"/>
                        <a:pt x="67" y="27"/>
                        <a:pt x="69" y="26"/>
                      </a:cubicBezTo>
                      <a:cubicBezTo>
                        <a:pt x="68" y="26"/>
                        <a:pt x="68" y="26"/>
                        <a:pt x="68" y="26"/>
                      </a:cubicBezTo>
                      <a:cubicBezTo>
                        <a:pt x="70" y="24"/>
                        <a:pt x="70" y="24"/>
                        <a:pt x="70" y="24"/>
                      </a:cubicBezTo>
                      <a:cubicBezTo>
                        <a:pt x="71" y="23"/>
                        <a:pt x="71" y="21"/>
                        <a:pt x="72" y="21"/>
                      </a:cubicBezTo>
                      <a:cubicBezTo>
                        <a:pt x="71" y="21"/>
                        <a:pt x="71" y="22"/>
                        <a:pt x="70" y="22"/>
                      </a:cubicBezTo>
                      <a:cubicBezTo>
                        <a:pt x="71" y="22"/>
                        <a:pt x="71" y="21"/>
                        <a:pt x="71" y="21"/>
                      </a:cubicBezTo>
                      <a:cubicBezTo>
                        <a:pt x="71" y="22"/>
                        <a:pt x="69" y="23"/>
                        <a:pt x="69" y="23"/>
                      </a:cubicBezTo>
                      <a:cubicBezTo>
                        <a:pt x="69" y="23"/>
                        <a:pt x="70" y="22"/>
                        <a:pt x="70" y="21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0" y="21"/>
                        <a:pt x="72" y="19"/>
                        <a:pt x="71" y="20"/>
                      </a:cubicBezTo>
                      <a:cubicBezTo>
                        <a:pt x="69" y="23"/>
                        <a:pt x="69" y="23"/>
                        <a:pt x="69" y="23"/>
                      </a:cubicBezTo>
                      <a:cubicBezTo>
                        <a:pt x="68" y="23"/>
                        <a:pt x="69" y="22"/>
                        <a:pt x="69" y="22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2"/>
                        <a:pt x="71" y="19"/>
                        <a:pt x="71" y="19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20"/>
                        <a:pt x="68" y="22"/>
                        <a:pt x="69" y="20"/>
                      </a:cubicBezTo>
                      <a:cubicBezTo>
                        <a:pt x="68" y="22"/>
                        <a:pt x="69" y="20"/>
                        <a:pt x="69" y="21"/>
                      </a:cubicBezTo>
                      <a:cubicBezTo>
                        <a:pt x="68" y="23"/>
                        <a:pt x="68" y="22"/>
                        <a:pt x="67" y="22"/>
                      </a:cubicBezTo>
                      <a:cubicBezTo>
                        <a:pt x="69" y="20"/>
                        <a:pt x="67" y="22"/>
                        <a:pt x="67" y="22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9" y="19"/>
                        <a:pt x="66" y="22"/>
                        <a:pt x="67" y="21"/>
                      </a:cubicBezTo>
                      <a:cubicBezTo>
                        <a:pt x="67" y="20"/>
                        <a:pt x="68" y="19"/>
                        <a:pt x="68" y="18"/>
                      </a:cubicBezTo>
                      <a:cubicBezTo>
                        <a:pt x="67" y="21"/>
                        <a:pt x="66" y="21"/>
                        <a:pt x="65" y="23"/>
                      </a:cubicBezTo>
                      <a:cubicBezTo>
                        <a:pt x="66" y="22"/>
                        <a:pt x="67" y="20"/>
                        <a:pt x="68" y="18"/>
                      </a:cubicBezTo>
                      <a:cubicBezTo>
                        <a:pt x="67" y="20"/>
                        <a:pt x="69" y="17"/>
                        <a:pt x="67" y="19"/>
                      </a:cubicBezTo>
                      <a:cubicBezTo>
                        <a:pt x="67" y="20"/>
                        <a:pt x="66" y="20"/>
                        <a:pt x="65" y="21"/>
                      </a:cubicBezTo>
                      <a:cubicBezTo>
                        <a:pt x="65" y="21"/>
                        <a:pt x="66" y="20"/>
                        <a:pt x="66" y="19"/>
                      </a:cubicBezTo>
                      <a:cubicBezTo>
                        <a:pt x="66" y="20"/>
                        <a:pt x="65" y="21"/>
                        <a:pt x="65" y="22"/>
                      </a:cubicBezTo>
                      <a:cubicBezTo>
                        <a:pt x="65" y="21"/>
                        <a:pt x="63" y="23"/>
                        <a:pt x="64" y="22"/>
                      </a:cubicBezTo>
                      <a:cubicBezTo>
                        <a:pt x="65" y="21"/>
                        <a:pt x="65" y="22"/>
                        <a:pt x="65" y="20"/>
                      </a:cubicBezTo>
                      <a:cubicBezTo>
                        <a:pt x="65" y="20"/>
                        <a:pt x="63" y="24"/>
                        <a:pt x="62" y="24"/>
                      </a:cubicBezTo>
                      <a:cubicBezTo>
                        <a:pt x="62" y="25"/>
                        <a:pt x="60" y="27"/>
                        <a:pt x="60" y="28"/>
                      </a:cubicBezTo>
                      <a:cubicBezTo>
                        <a:pt x="60" y="27"/>
                        <a:pt x="60" y="27"/>
                        <a:pt x="61" y="25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62" y="23"/>
                        <a:pt x="64" y="22"/>
                        <a:pt x="65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6" y="18"/>
                        <a:pt x="66" y="18"/>
                        <a:pt x="66" y="18"/>
                      </a:cubicBezTo>
                      <a:cubicBezTo>
                        <a:pt x="65" y="19"/>
                        <a:pt x="65" y="18"/>
                        <a:pt x="65" y="18"/>
                      </a:cubicBezTo>
                      <a:cubicBezTo>
                        <a:pt x="64" y="20"/>
                        <a:pt x="65" y="18"/>
                        <a:pt x="65" y="19"/>
                      </a:cubicBezTo>
                      <a:cubicBezTo>
                        <a:pt x="64" y="19"/>
                        <a:pt x="63" y="22"/>
                        <a:pt x="63" y="21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5" y="17"/>
                        <a:pt x="64" y="20"/>
                        <a:pt x="64" y="19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4" y="17"/>
                        <a:pt x="63" y="17"/>
                        <a:pt x="60" y="20"/>
                      </a:cubicBezTo>
                      <a:cubicBezTo>
                        <a:pt x="61" y="19"/>
                        <a:pt x="61" y="18"/>
                        <a:pt x="61" y="17"/>
                      </a:cubicBezTo>
                      <a:cubicBezTo>
                        <a:pt x="61" y="18"/>
                        <a:pt x="60" y="19"/>
                        <a:pt x="60" y="19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6"/>
                        <a:pt x="60" y="17"/>
                        <a:pt x="59" y="18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1" y="16"/>
                        <a:pt x="59" y="18"/>
                        <a:pt x="59" y="18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8" y="19"/>
                        <a:pt x="58" y="18"/>
                        <a:pt x="60" y="16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6"/>
                        <a:pt x="59" y="16"/>
                        <a:pt x="58" y="17"/>
                      </a:cubicBezTo>
                      <a:cubicBezTo>
                        <a:pt x="58" y="17"/>
                        <a:pt x="58" y="18"/>
                        <a:pt x="57" y="19"/>
                      </a:cubicBezTo>
                      <a:cubicBezTo>
                        <a:pt x="56" y="21"/>
                        <a:pt x="57" y="19"/>
                        <a:pt x="56" y="20"/>
                      </a:cubicBezTo>
                      <a:cubicBezTo>
                        <a:pt x="57" y="18"/>
                        <a:pt x="57" y="18"/>
                        <a:pt x="57" y="18"/>
                      </a:cubicBezTo>
                      <a:cubicBezTo>
                        <a:pt x="59" y="15"/>
                        <a:pt x="57" y="17"/>
                        <a:pt x="56" y="16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7" y="15"/>
                        <a:pt x="55" y="17"/>
                        <a:pt x="55" y="15"/>
                      </a:cubicBezTo>
                      <a:cubicBezTo>
                        <a:pt x="55" y="16"/>
                        <a:pt x="53" y="19"/>
                        <a:pt x="53" y="19"/>
                      </a:cubicBezTo>
                      <a:cubicBezTo>
                        <a:pt x="52" y="20"/>
                        <a:pt x="54" y="16"/>
                        <a:pt x="55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3" y="16"/>
                        <a:pt x="53" y="17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4" y="14"/>
                        <a:pt x="53" y="15"/>
                      </a:cubicBezTo>
                      <a:cubicBezTo>
                        <a:pt x="52" y="16"/>
                        <a:pt x="53" y="15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3" y="15"/>
                        <a:pt x="53" y="15"/>
                        <a:pt x="53" y="15"/>
                      </a:cubicBezTo>
                      <a:cubicBezTo>
                        <a:pt x="53" y="14"/>
                        <a:pt x="52" y="16"/>
                        <a:pt x="51" y="17"/>
                      </a:cubicBezTo>
                      <a:cubicBezTo>
                        <a:pt x="51" y="18"/>
                        <a:pt x="51" y="16"/>
                        <a:pt x="51" y="16"/>
                      </a:cubicBezTo>
                      <a:cubicBezTo>
                        <a:pt x="52" y="15"/>
                        <a:pt x="51" y="16"/>
                        <a:pt x="52" y="16"/>
                      </a:cubicBezTo>
                      <a:cubicBezTo>
                        <a:pt x="52" y="15"/>
                        <a:pt x="52" y="15"/>
                        <a:pt x="52" y="14"/>
                      </a:cubicBezTo>
                      <a:cubicBezTo>
                        <a:pt x="52" y="14"/>
                        <a:pt x="51" y="16"/>
                        <a:pt x="51" y="16"/>
                      </a:cubicBezTo>
                      <a:cubicBezTo>
                        <a:pt x="51" y="15"/>
                        <a:pt x="51" y="16"/>
                        <a:pt x="52" y="14"/>
                      </a:cubicBezTo>
                      <a:cubicBezTo>
                        <a:pt x="51" y="15"/>
                        <a:pt x="51" y="15"/>
                        <a:pt x="51" y="15"/>
                      </a:cubicBezTo>
                      <a:cubicBezTo>
                        <a:pt x="51" y="16"/>
                        <a:pt x="51" y="16"/>
                        <a:pt x="50" y="17"/>
                      </a:cubicBezTo>
                      <a:cubicBezTo>
                        <a:pt x="50" y="17"/>
                        <a:pt x="49" y="18"/>
                        <a:pt x="50" y="17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17"/>
                        <a:pt x="50" y="16"/>
                        <a:pt x="49" y="18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49" y="17"/>
                        <a:pt x="49" y="17"/>
                        <a:pt x="49" y="17"/>
                      </a:cubicBezTo>
                      <a:cubicBezTo>
                        <a:pt x="50" y="15"/>
                        <a:pt x="51" y="14"/>
                        <a:pt x="51" y="13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9" y="15"/>
                        <a:pt x="50" y="14"/>
                        <a:pt x="50" y="14"/>
                      </a:cubicBezTo>
                      <a:cubicBezTo>
                        <a:pt x="50" y="12"/>
                        <a:pt x="47" y="18"/>
                        <a:pt x="48" y="16"/>
                      </a:cubicBezTo>
                      <a:cubicBezTo>
                        <a:pt x="49" y="14"/>
                        <a:pt x="49" y="14"/>
                        <a:pt x="49" y="13"/>
                      </a:cubicBezTo>
                      <a:cubicBezTo>
                        <a:pt x="49" y="14"/>
                        <a:pt x="48" y="14"/>
                        <a:pt x="48" y="14"/>
                      </a:cubicBezTo>
                      <a:cubicBezTo>
                        <a:pt x="48" y="15"/>
                        <a:pt x="49" y="13"/>
                        <a:pt x="49" y="14"/>
                      </a:cubicBezTo>
                      <a:cubicBezTo>
                        <a:pt x="48" y="16"/>
                        <a:pt x="48" y="15"/>
                        <a:pt x="48" y="15"/>
                      </a:cubicBezTo>
                      <a:cubicBezTo>
                        <a:pt x="50" y="11"/>
                        <a:pt x="47" y="14"/>
                        <a:pt x="48" y="12"/>
                      </a:cubicBezTo>
                      <a:cubicBezTo>
                        <a:pt x="47" y="14"/>
                        <a:pt x="47" y="12"/>
                        <a:pt x="47" y="13"/>
                      </a:cubicBezTo>
                      <a:cubicBezTo>
                        <a:pt x="48" y="11"/>
                        <a:pt x="46" y="13"/>
                        <a:pt x="47" y="12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6" y="13"/>
                        <a:pt x="44" y="18"/>
                        <a:pt x="45" y="15"/>
                      </a:cubicBezTo>
                      <a:cubicBezTo>
                        <a:pt x="45" y="14"/>
                        <a:pt x="46" y="13"/>
                        <a:pt x="46" y="13"/>
                      </a:cubicBezTo>
                      <a:cubicBezTo>
                        <a:pt x="47" y="10"/>
                        <a:pt x="44" y="14"/>
                        <a:pt x="46" y="12"/>
                      </a:cubicBezTo>
                      <a:cubicBezTo>
                        <a:pt x="45" y="12"/>
                        <a:pt x="44" y="14"/>
                        <a:pt x="44" y="15"/>
                      </a:cubicBezTo>
                      <a:cubicBezTo>
                        <a:pt x="44" y="14"/>
                        <a:pt x="44" y="12"/>
                        <a:pt x="45" y="12"/>
                      </a:cubicBezTo>
                      <a:cubicBezTo>
                        <a:pt x="44" y="12"/>
                        <a:pt x="44" y="13"/>
                        <a:pt x="44" y="12"/>
                      </a:cubicBezTo>
                      <a:cubicBezTo>
                        <a:pt x="44" y="11"/>
                        <a:pt x="45" y="11"/>
                        <a:pt x="45" y="11"/>
                      </a:cubicBezTo>
                      <a:cubicBezTo>
                        <a:pt x="45" y="10"/>
                        <a:pt x="44" y="11"/>
                        <a:pt x="44" y="12"/>
                      </a:cubicBezTo>
                      <a:cubicBezTo>
                        <a:pt x="44" y="10"/>
                        <a:pt x="43" y="11"/>
                        <a:pt x="44" y="10"/>
                      </a:cubicBezTo>
                      <a:cubicBezTo>
                        <a:pt x="42" y="12"/>
                        <a:pt x="44" y="9"/>
                        <a:pt x="42" y="12"/>
                      </a:cubicBezTo>
                      <a:cubicBezTo>
                        <a:pt x="43" y="11"/>
                        <a:pt x="43" y="11"/>
                        <a:pt x="43" y="11"/>
                      </a:cubicBezTo>
                      <a:cubicBezTo>
                        <a:pt x="42" y="12"/>
                        <a:pt x="41" y="13"/>
                        <a:pt x="41" y="13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ubicBezTo>
                        <a:pt x="43" y="9"/>
                        <a:pt x="42" y="11"/>
                        <a:pt x="42" y="10"/>
                      </a:cubicBezTo>
                      <a:cubicBezTo>
                        <a:pt x="42" y="11"/>
                        <a:pt x="42" y="10"/>
                        <a:pt x="42" y="11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3"/>
                        <a:pt x="40" y="13"/>
                        <a:pt x="40" y="13"/>
                      </a:cubicBezTo>
                      <a:cubicBezTo>
                        <a:pt x="40" y="13"/>
                        <a:pt x="41" y="11"/>
                        <a:pt x="41" y="11"/>
                      </a:cubicBezTo>
                      <a:cubicBezTo>
                        <a:pt x="41" y="10"/>
                        <a:pt x="41" y="10"/>
                        <a:pt x="41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11"/>
                        <a:pt x="40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1" y="8"/>
                        <a:pt x="40" y="10"/>
                        <a:pt x="40" y="11"/>
                      </a:cubicBezTo>
                      <a:cubicBezTo>
                        <a:pt x="40" y="9"/>
                        <a:pt x="39" y="10"/>
                        <a:pt x="38" y="11"/>
                      </a:cubicBezTo>
                      <a:cubicBezTo>
                        <a:pt x="38" y="11"/>
                        <a:pt x="39" y="10"/>
                        <a:pt x="39" y="10"/>
                      </a:cubicBezTo>
                      <a:cubicBezTo>
                        <a:pt x="38" y="10"/>
                        <a:pt x="38" y="12"/>
                        <a:pt x="38" y="11"/>
                      </a:cubicBezTo>
                      <a:cubicBezTo>
                        <a:pt x="38" y="11"/>
                        <a:pt x="38" y="10"/>
                        <a:pt x="38" y="9"/>
                      </a:cubicBezTo>
                      <a:cubicBezTo>
                        <a:pt x="38" y="9"/>
                        <a:pt x="38" y="11"/>
                        <a:pt x="38" y="11"/>
                      </a:cubicBezTo>
                      <a:cubicBezTo>
                        <a:pt x="38" y="8"/>
                        <a:pt x="36" y="12"/>
                        <a:pt x="37" y="10"/>
                      </a:cubicBezTo>
                      <a:cubicBezTo>
                        <a:pt x="36" y="10"/>
                        <a:pt x="37" y="9"/>
                        <a:pt x="37" y="9"/>
                      </a:cubicBezTo>
                      <a:cubicBezTo>
                        <a:pt x="37" y="9"/>
                        <a:pt x="36" y="10"/>
                        <a:pt x="35" y="11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10"/>
                        <a:pt x="35" y="10"/>
                        <a:pt x="35" y="11"/>
                      </a:cubicBezTo>
                      <a:cubicBezTo>
                        <a:pt x="34" y="12"/>
                        <a:pt x="34" y="13"/>
                        <a:pt x="34" y="13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3" y="12"/>
                        <a:pt x="33" y="13"/>
                        <a:pt x="33" y="13"/>
                      </a:cubicBezTo>
                      <a:cubicBezTo>
                        <a:pt x="33" y="12"/>
                        <a:pt x="33" y="13"/>
                        <a:pt x="34" y="12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4" y="10"/>
                        <a:pt x="33" y="10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1" y="14"/>
                        <a:pt x="32" y="12"/>
                        <a:pt x="32" y="11"/>
                      </a:cubicBezTo>
                      <a:cubicBezTo>
                        <a:pt x="32" y="12"/>
                        <a:pt x="30" y="14"/>
                        <a:pt x="29" y="15"/>
                      </a:cubicBezTo>
                      <a:cubicBezTo>
                        <a:pt x="30" y="15"/>
                        <a:pt x="29" y="16"/>
                        <a:pt x="29" y="16"/>
                      </a:cubicBezTo>
                      <a:cubicBezTo>
                        <a:pt x="29" y="15"/>
                        <a:pt x="29" y="16"/>
                        <a:pt x="29" y="15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3"/>
                        <a:pt x="31" y="11"/>
                        <a:pt x="31" y="10"/>
                      </a:cubicBezTo>
                      <a:cubicBezTo>
                        <a:pt x="31" y="11"/>
                        <a:pt x="31" y="10"/>
                        <a:pt x="30" y="10"/>
                      </a:cubicBezTo>
                      <a:cubicBezTo>
                        <a:pt x="29" y="12"/>
                        <a:pt x="29" y="11"/>
                        <a:pt x="28" y="13"/>
                      </a:cubicBezTo>
                      <a:cubicBezTo>
                        <a:pt x="28" y="13"/>
                        <a:pt x="29" y="11"/>
                        <a:pt x="29" y="11"/>
                      </a:cubicBezTo>
                      <a:cubicBezTo>
                        <a:pt x="28" y="11"/>
                        <a:pt x="28" y="10"/>
                        <a:pt x="28" y="11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1"/>
                        <a:pt x="27" y="10"/>
                        <a:pt x="26" y="12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10"/>
                        <a:pt x="25" y="14"/>
                        <a:pt x="26" y="12"/>
                      </a:cubicBezTo>
                      <a:cubicBezTo>
                        <a:pt x="26" y="11"/>
                        <a:pt x="26" y="11"/>
                        <a:pt x="26" y="11"/>
                      </a:cubicBezTo>
                      <a:cubicBezTo>
                        <a:pt x="26" y="12"/>
                        <a:pt x="26" y="10"/>
                        <a:pt x="25" y="11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1"/>
                        <a:pt x="25" y="10"/>
                        <a:pt x="24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6" y="9"/>
                        <a:pt x="24" y="12"/>
                        <a:pt x="24" y="11"/>
                      </a:cubicBezTo>
                      <a:cubicBezTo>
                        <a:pt x="24" y="11"/>
                        <a:pt x="25" y="10"/>
                        <a:pt x="25" y="10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8"/>
                        <a:pt x="22" y="8"/>
                        <a:pt x="20" y="9"/>
                      </a:cubicBezTo>
                      <a:cubicBezTo>
                        <a:pt x="21" y="7"/>
                        <a:pt x="21" y="8"/>
                        <a:pt x="22" y="6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0" y="7"/>
                        <a:pt x="21" y="6"/>
                        <a:pt x="20" y="6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8"/>
                        <a:pt x="21" y="4"/>
                        <a:pt x="20" y="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9" y="7"/>
                        <a:pt x="20" y="4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0" y="5"/>
                        <a:pt x="18" y="8"/>
                        <a:pt x="18" y="6"/>
                      </a:cubicBezTo>
                      <a:cubicBezTo>
                        <a:pt x="18" y="6"/>
                        <a:pt x="18" y="7"/>
                        <a:pt x="17" y="8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7"/>
                        <a:pt x="16" y="6"/>
                        <a:pt x="14" y="8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3" y="8"/>
                        <a:pt x="15" y="4"/>
                        <a:pt x="12" y="8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8"/>
                        <a:pt x="12" y="7"/>
                        <a:pt x="11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0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4"/>
                        <a:pt x="11" y="1"/>
                        <a:pt x="8" y="5"/>
                      </a:cubicBezTo>
                      <a:cubicBezTo>
                        <a:pt x="7" y="5"/>
                        <a:pt x="9" y="2"/>
                        <a:pt x="9" y="3"/>
                      </a:cubicBezTo>
                      <a:cubicBezTo>
                        <a:pt x="6" y="5"/>
                        <a:pt x="8" y="0"/>
                        <a:pt x="4" y="4"/>
                      </a:cubicBezTo>
                      <a:cubicBezTo>
                        <a:pt x="3" y="5"/>
                        <a:pt x="0" y="10"/>
                        <a:pt x="0" y="10"/>
                      </a:cubicBezTo>
                      <a:cubicBezTo>
                        <a:pt x="3" y="9"/>
                        <a:pt x="3" y="12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0" name="Freeform 211"/>
                <p:cNvSpPr/>
                <p:nvPr/>
              </p:nvSpPr>
              <p:spPr bwMode="auto">
                <a:xfrm>
                  <a:off x="5817" y="2022"/>
                  <a:ext cx="5" cy="3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0"/>
                        <a:pt x="0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1" name="Freeform 212"/>
                <p:cNvSpPr/>
                <p:nvPr/>
              </p:nvSpPr>
              <p:spPr bwMode="auto">
                <a:xfrm>
                  <a:off x="5817" y="2015"/>
                  <a:ext cx="2" cy="5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1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2" name="Freeform 213"/>
                <p:cNvSpPr/>
                <p:nvPr/>
              </p:nvSpPr>
              <p:spPr bwMode="auto">
                <a:xfrm>
                  <a:off x="5810" y="2008"/>
                  <a:ext cx="2" cy="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3" name="Freeform 214"/>
                <p:cNvSpPr/>
                <p:nvPr/>
              </p:nvSpPr>
              <p:spPr bwMode="auto">
                <a:xfrm>
                  <a:off x="5810" y="2051"/>
                  <a:ext cx="4" cy="7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0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4" name="Freeform 215"/>
                <p:cNvSpPr/>
                <p:nvPr/>
              </p:nvSpPr>
              <p:spPr bwMode="auto">
                <a:xfrm>
                  <a:off x="5819" y="2025"/>
                  <a:ext cx="3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0 w 1"/>
                    <a:gd name="T5" fmla="*/ 2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5" name="Freeform 216"/>
                <p:cNvSpPr/>
                <p:nvPr/>
              </p:nvSpPr>
              <p:spPr bwMode="auto">
                <a:xfrm>
                  <a:off x="5810" y="2053"/>
                  <a:ext cx="4" cy="5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0"/>
                        <a:pt x="1" y="2"/>
                        <a:pt x="1" y="2"/>
                      </a:cubicBezTo>
                      <a:cubicBezTo>
                        <a:pt x="0" y="2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6" name="Freeform 217"/>
                <p:cNvSpPr/>
                <p:nvPr/>
              </p:nvSpPr>
              <p:spPr bwMode="auto">
                <a:xfrm>
                  <a:off x="7237" y="20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7" name="Freeform 218"/>
                <p:cNvSpPr/>
                <p:nvPr/>
              </p:nvSpPr>
              <p:spPr bwMode="auto">
                <a:xfrm>
                  <a:off x="5758" y="2039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8" name="Freeform 219"/>
                <p:cNvSpPr/>
                <p:nvPr/>
              </p:nvSpPr>
              <p:spPr bwMode="auto">
                <a:xfrm>
                  <a:off x="5731" y="1977"/>
                  <a:ext cx="3" cy="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59" name="Freeform 220"/>
                <p:cNvSpPr/>
                <p:nvPr/>
              </p:nvSpPr>
              <p:spPr bwMode="auto">
                <a:xfrm>
                  <a:off x="5822" y="2025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0" name="Freeform 221"/>
                <p:cNvSpPr/>
                <p:nvPr/>
              </p:nvSpPr>
              <p:spPr bwMode="auto">
                <a:xfrm>
                  <a:off x="5731" y="2027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1" name="Freeform 222"/>
                <p:cNvSpPr/>
                <p:nvPr/>
              </p:nvSpPr>
              <p:spPr bwMode="auto">
                <a:xfrm>
                  <a:off x="7278" y="2008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2" name="Freeform 223"/>
                <p:cNvSpPr/>
                <p:nvPr/>
              </p:nvSpPr>
              <p:spPr bwMode="auto">
                <a:xfrm>
                  <a:off x="5741" y="19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3" name="Freeform 224"/>
                <p:cNvSpPr/>
                <p:nvPr/>
              </p:nvSpPr>
              <p:spPr bwMode="auto">
                <a:xfrm>
                  <a:off x="5822" y="2013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4" name="Freeform 225"/>
                <p:cNvSpPr/>
                <p:nvPr/>
              </p:nvSpPr>
              <p:spPr bwMode="auto">
                <a:xfrm>
                  <a:off x="6348" y="3295"/>
                  <a:ext cx="7" cy="10"/>
                </a:xfrm>
                <a:custGeom>
                  <a:avLst/>
                  <a:gdLst>
                    <a:gd name="T0" fmla="*/ 3 w 3"/>
                    <a:gd name="T1" fmla="*/ 0 h 4"/>
                    <a:gd name="T2" fmla="*/ 1 w 3"/>
                    <a:gd name="T3" fmla="*/ 1 h 4"/>
                    <a:gd name="T4" fmla="*/ 1 w 3"/>
                    <a:gd name="T5" fmla="*/ 3 h 4"/>
                    <a:gd name="T6" fmla="*/ 0 w 3"/>
                    <a:gd name="T7" fmla="*/ 4 h 4"/>
                    <a:gd name="T8" fmla="*/ 2 w 3"/>
                    <a:gd name="T9" fmla="*/ 1 h 4"/>
                    <a:gd name="T10" fmla="*/ 3 w 3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1" y="4"/>
                        <a:pt x="2" y="2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5" name="Freeform 226"/>
                <p:cNvSpPr/>
                <p:nvPr/>
              </p:nvSpPr>
              <p:spPr bwMode="auto">
                <a:xfrm>
                  <a:off x="6623" y="330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6" name="Freeform 227"/>
                <p:cNvSpPr/>
                <p:nvPr/>
              </p:nvSpPr>
              <p:spPr bwMode="auto">
                <a:xfrm>
                  <a:off x="6348" y="3298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7" name="Rectangle 228"/>
                <p:cNvSpPr>
                  <a:spLocks noChangeArrowheads="1"/>
                </p:cNvSpPr>
                <p:nvPr/>
              </p:nvSpPr>
              <p:spPr bwMode="auto">
                <a:xfrm>
                  <a:off x="6355" y="3305"/>
                  <a:ext cx="5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8" name="Freeform 229"/>
                <p:cNvSpPr/>
                <p:nvPr/>
              </p:nvSpPr>
              <p:spPr bwMode="auto">
                <a:xfrm>
                  <a:off x="6350" y="3170"/>
                  <a:ext cx="3" cy="11"/>
                </a:xfrm>
                <a:custGeom>
                  <a:avLst/>
                  <a:gdLst>
                    <a:gd name="T0" fmla="*/ 0 w 1"/>
                    <a:gd name="T1" fmla="*/ 2 h 5"/>
                    <a:gd name="T2" fmla="*/ 1 w 1"/>
                    <a:gd name="T3" fmla="*/ 3 h 5"/>
                    <a:gd name="T4" fmla="*/ 0 w 1"/>
                    <a:gd name="T5" fmla="*/ 5 h 5"/>
                    <a:gd name="T6" fmla="*/ 1 w 1"/>
                    <a:gd name="T7" fmla="*/ 1 h 5"/>
                    <a:gd name="T8" fmla="*/ 1 w 1"/>
                    <a:gd name="T9" fmla="*/ 0 h 5"/>
                    <a:gd name="T10" fmla="*/ 0 w 1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5">
                      <a:moveTo>
                        <a:pt x="0" y="2"/>
                      </a:moveTo>
                      <a:cubicBezTo>
                        <a:pt x="0" y="2"/>
                        <a:pt x="0" y="4"/>
                        <a:pt x="1" y="3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1" y="4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9" name="Freeform 230"/>
                <p:cNvSpPr/>
                <p:nvPr/>
              </p:nvSpPr>
              <p:spPr bwMode="auto">
                <a:xfrm>
                  <a:off x="6350" y="3293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0" name="Freeform 231"/>
                <p:cNvSpPr/>
                <p:nvPr/>
              </p:nvSpPr>
              <p:spPr bwMode="auto">
                <a:xfrm>
                  <a:off x="6348" y="3167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2 h 2"/>
                    <a:gd name="T4" fmla="*/ 1 w 1"/>
                    <a:gd name="T5" fmla="*/ 1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1" name="Freeform 232"/>
                <p:cNvSpPr/>
                <p:nvPr/>
              </p:nvSpPr>
              <p:spPr bwMode="auto">
                <a:xfrm>
                  <a:off x="6381" y="3331"/>
                  <a:ext cx="5" cy="5"/>
                </a:xfrm>
                <a:custGeom>
                  <a:avLst/>
                  <a:gdLst>
                    <a:gd name="T0" fmla="*/ 1 w 2"/>
                    <a:gd name="T1" fmla="*/ 0 h 2"/>
                    <a:gd name="T2" fmla="*/ 2 w 2"/>
                    <a:gd name="T3" fmla="*/ 1 h 2"/>
                    <a:gd name="T4" fmla="*/ 1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0" y="2"/>
                        <a:pt x="2" y="0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2" name="Freeform 233"/>
                <p:cNvSpPr/>
                <p:nvPr/>
              </p:nvSpPr>
              <p:spPr bwMode="auto">
                <a:xfrm>
                  <a:off x="6519" y="3381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3" name="Freeform 234"/>
                <p:cNvSpPr/>
                <p:nvPr/>
              </p:nvSpPr>
              <p:spPr bwMode="auto">
                <a:xfrm>
                  <a:off x="6192" y="19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4" name="Freeform 235"/>
                <p:cNvSpPr/>
                <p:nvPr/>
              </p:nvSpPr>
              <p:spPr bwMode="auto">
                <a:xfrm>
                  <a:off x="6348" y="3174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5" name="Freeform 236"/>
                <p:cNvSpPr/>
                <p:nvPr/>
              </p:nvSpPr>
              <p:spPr bwMode="auto">
                <a:xfrm>
                  <a:off x="6192" y="19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6" name="Freeform 237"/>
                <p:cNvSpPr/>
                <p:nvPr/>
              </p:nvSpPr>
              <p:spPr bwMode="auto">
                <a:xfrm>
                  <a:off x="6362" y="3319"/>
                  <a:ext cx="3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7" name="Oval 238"/>
                <p:cNvSpPr>
                  <a:spLocks noChangeArrowheads="1"/>
                </p:cNvSpPr>
                <p:nvPr/>
              </p:nvSpPr>
              <p:spPr bwMode="auto">
                <a:xfrm>
                  <a:off x="6192" y="1973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8" name="Freeform 239"/>
                <p:cNvSpPr/>
                <p:nvPr/>
              </p:nvSpPr>
              <p:spPr bwMode="auto">
                <a:xfrm>
                  <a:off x="6550" y="3165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9" name="Freeform 240"/>
                <p:cNvSpPr/>
                <p:nvPr/>
              </p:nvSpPr>
              <p:spPr bwMode="auto">
                <a:xfrm>
                  <a:off x="6609" y="31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0" name="Freeform 241"/>
                <p:cNvSpPr/>
                <p:nvPr/>
              </p:nvSpPr>
              <p:spPr bwMode="auto">
                <a:xfrm>
                  <a:off x="6585" y="31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1" name="Freeform 242"/>
                <p:cNvSpPr/>
                <p:nvPr/>
              </p:nvSpPr>
              <p:spPr bwMode="auto">
                <a:xfrm>
                  <a:off x="6329" y="3020"/>
                  <a:ext cx="446" cy="178"/>
                </a:xfrm>
                <a:custGeom>
                  <a:avLst/>
                  <a:gdLst>
                    <a:gd name="T0" fmla="*/ 11 w 188"/>
                    <a:gd name="T1" fmla="*/ 59 h 75"/>
                    <a:gd name="T2" fmla="*/ 17 w 188"/>
                    <a:gd name="T3" fmla="*/ 64 h 75"/>
                    <a:gd name="T4" fmla="*/ 14 w 188"/>
                    <a:gd name="T5" fmla="*/ 70 h 75"/>
                    <a:gd name="T6" fmla="*/ 17 w 188"/>
                    <a:gd name="T7" fmla="*/ 71 h 75"/>
                    <a:gd name="T8" fmla="*/ 21 w 188"/>
                    <a:gd name="T9" fmla="*/ 69 h 75"/>
                    <a:gd name="T10" fmla="*/ 22 w 188"/>
                    <a:gd name="T11" fmla="*/ 71 h 75"/>
                    <a:gd name="T12" fmla="*/ 27 w 188"/>
                    <a:gd name="T13" fmla="*/ 67 h 75"/>
                    <a:gd name="T14" fmla="*/ 30 w 188"/>
                    <a:gd name="T15" fmla="*/ 72 h 75"/>
                    <a:gd name="T16" fmla="*/ 31 w 188"/>
                    <a:gd name="T17" fmla="*/ 74 h 75"/>
                    <a:gd name="T18" fmla="*/ 33 w 188"/>
                    <a:gd name="T19" fmla="*/ 72 h 75"/>
                    <a:gd name="T20" fmla="*/ 37 w 188"/>
                    <a:gd name="T21" fmla="*/ 74 h 75"/>
                    <a:gd name="T22" fmla="*/ 40 w 188"/>
                    <a:gd name="T23" fmla="*/ 69 h 75"/>
                    <a:gd name="T24" fmla="*/ 43 w 188"/>
                    <a:gd name="T25" fmla="*/ 64 h 75"/>
                    <a:gd name="T26" fmla="*/ 45 w 188"/>
                    <a:gd name="T27" fmla="*/ 69 h 75"/>
                    <a:gd name="T28" fmla="*/ 54 w 188"/>
                    <a:gd name="T29" fmla="*/ 69 h 75"/>
                    <a:gd name="T30" fmla="*/ 58 w 188"/>
                    <a:gd name="T31" fmla="*/ 69 h 75"/>
                    <a:gd name="T32" fmla="*/ 62 w 188"/>
                    <a:gd name="T33" fmla="*/ 68 h 75"/>
                    <a:gd name="T34" fmla="*/ 73 w 188"/>
                    <a:gd name="T35" fmla="*/ 66 h 75"/>
                    <a:gd name="T36" fmla="*/ 76 w 188"/>
                    <a:gd name="T37" fmla="*/ 65 h 75"/>
                    <a:gd name="T38" fmla="*/ 77 w 188"/>
                    <a:gd name="T39" fmla="*/ 64 h 75"/>
                    <a:gd name="T40" fmla="*/ 80 w 188"/>
                    <a:gd name="T41" fmla="*/ 62 h 75"/>
                    <a:gd name="T42" fmla="*/ 83 w 188"/>
                    <a:gd name="T43" fmla="*/ 63 h 75"/>
                    <a:gd name="T44" fmla="*/ 86 w 188"/>
                    <a:gd name="T45" fmla="*/ 61 h 75"/>
                    <a:gd name="T46" fmla="*/ 94 w 188"/>
                    <a:gd name="T47" fmla="*/ 61 h 75"/>
                    <a:gd name="T48" fmla="*/ 100 w 188"/>
                    <a:gd name="T49" fmla="*/ 59 h 75"/>
                    <a:gd name="T50" fmla="*/ 105 w 188"/>
                    <a:gd name="T51" fmla="*/ 59 h 75"/>
                    <a:gd name="T52" fmla="*/ 108 w 188"/>
                    <a:gd name="T53" fmla="*/ 57 h 75"/>
                    <a:gd name="T54" fmla="*/ 109 w 188"/>
                    <a:gd name="T55" fmla="*/ 57 h 75"/>
                    <a:gd name="T56" fmla="*/ 114 w 188"/>
                    <a:gd name="T57" fmla="*/ 54 h 75"/>
                    <a:gd name="T58" fmla="*/ 120 w 188"/>
                    <a:gd name="T59" fmla="*/ 53 h 75"/>
                    <a:gd name="T60" fmla="*/ 124 w 188"/>
                    <a:gd name="T61" fmla="*/ 50 h 75"/>
                    <a:gd name="T62" fmla="*/ 127 w 188"/>
                    <a:gd name="T63" fmla="*/ 41 h 75"/>
                    <a:gd name="T64" fmla="*/ 133 w 188"/>
                    <a:gd name="T65" fmla="*/ 44 h 75"/>
                    <a:gd name="T66" fmla="*/ 139 w 188"/>
                    <a:gd name="T67" fmla="*/ 41 h 75"/>
                    <a:gd name="T68" fmla="*/ 144 w 188"/>
                    <a:gd name="T69" fmla="*/ 39 h 75"/>
                    <a:gd name="T70" fmla="*/ 156 w 188"/>
                    <a:gd name="T71" fmla="*/ 34 h 75"/>
                    <a:gd name="T72" fmla="*/ 160 w 188"/>
                    <a:gd name="T73" fmla="*/ 33 h 75"/>
                    <a:gd name="T74" fmla="*/ 170 w 188"/>
                    <a:gd name="T75" fmla="*/ 21 h 75"/>
                    <a:gd name="T76" fmla="*/ 173 w 188"/>
                    <a:gd name="T77" fmla="*/ 18 h 75"/>
                    <a:gd name="T78" fmla="*/ 169 w 188"/>
                    <a:gd name="T79" fmla="*/ 9 h 75"/>
                    <a:gd name="T80" fmla="*/ 149 w 188"/>
                    <a:gd name="T81" fmla="*/ 20 h 75"/>
                    <a:gd name="T82" fmla="*/ 110 w 188"/>
                    <a:gd name="T83" fmla="*/ 42 h 75"/>
                    <a:gd name="T84" fmla="*/ 103 w 188"/>
                    <a:gd name="T85" fmla="*/ 39 h 75"/>
                    <a:gd name="T86" fmla="*/ 88 w 188"/>
                    <a:gd name="T87" fmla="*/ 44 h 75"/>
                    <a:gd name="T88" fmla="*/ 69 w 188"/>
                    <a:gd name="T89" fmla="*/ 48 h 75"/>
                    <a:gd name="T90" fmla="*/ 59 w 188"/>
                    <a:gd name="T91" fmla="*/ 49 h 75"/>
                    <a:gd name="T92" fmla="*/ 44 w 188"/>
                    <a:gd name="T93" fmla="*/ 52 h 75"/>
                    <a:gd name="T94" fmla="*/ 29 w 188"/>
                    <a:gd name="T95" fmla="*/ 53 h 75"/>
                    <a:gd name="T96" fmla="*/ 19 w 188"/>
                    <a:gd name="T97" fmla="*/ 53 h 75"/>
                    <a:gd name="T98" fmla="*/ 10 w 188"/>
                    <a:gd name="T99" fmla="*/ 49 h 75"/>
                    <a:gd name="T100" fmla="*/ 7 w 188"/>
                    <a:gd name="T101" fmla="*/ 47 h 75"/>
                    <a:gd name="T102" fmla="*/ 5 w 188"/>
                    <a:gd name="T103" fmla="*/ 47 h 75"/>
                    <a:gd name="T104" fmla="*/ 3 w 188"/>
                    <a:gd name="T105" fmla="*/ 5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88" h="75">
                      <a:moveTo>
                        <a:pt x="5" y="55"/>
                      </a:move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5" y="57"/>
                        <a:pt x="5" y="54"/>
                        <a:pt x="6" y="54"/>
                      </a:cubicBezTo>
                      <a:cubicBezTo>
                        <a:pt x="6" y="55"/>
                        <a:pt x="4" y="57"/>
                        <a:pt x="4" y="58"/>
                      </a:cubicBezTo>
                      <a:cubicBezTo>
                        <a:pt x="5" y="58"/>
                        <a:pt x="7" y="58"/>
                        <a:pt x="7" y="60"/>
                      </a:cubicBezTo>
                      <a:cubicBezTo>
                        <a:pt x="8" y="60"/>
                        <a:pt x="10" y="59"/>
                        <a:pt x="11" y="59"/>
                      </a:cubicBezTo>
                      <a:cubicBezTo>
                        <a:pt x="12" y="59"/>
                        <a:pt x="10" y="61"/>
                        <a:pt x="11" y="60"/>
                      </a:cubicBezTo>
                      <a:cubicBezTo>
                        <a:pt x="11" y="61"/>
                        <a:pt x="10" y="62"/>
                        <a:pt x="10" y="63"/>
                      </a:cubicBezTo>
                      <a:cubicBezTo>
                        <a:pt x="10" y="62"/>
                        <a:pt x="11" y="64"/>
                        <a:pt x="12" y="61"/>
                      </a:cubicBezTo>
                      <a:cubicBezTo>
                        <a:pt x="12" y="62"/>
                        <a:pt x="14" y="63"/>
                        <a:pt x="15" y="63"/>
                      </a:cubicBezTo>
                      <a:cubicBezTo>
                        <a:pt x="14" y="63"/>
                        <a:pt x="14" y="64"/>
                        <a:pt x="14" y="65"/>
                      </a:cubicBezTo>
                      <a:cubicBezTo>
                        <a:pt x="15" y="64"/>
                        <a:pt x="16" y="63"/>
                        <a:pt x="17" y="64"/>
                      </a:cubicBezTo>
                      <a:cubicBezTo>
                        <a:pt x="17" y="62"/>
                        <a:pt x="17" y="62"/>
                        <a:pt x="18" y="60"/>
                      </a:cubicBezTo>
                      <a:cubicBezTo>
                        <a:pt x="18" y="60"/>
                        <a:pt x="18" y="59"/>
                        <a:pt x="18" y="60"/>
                      </a:cubicBezTo>
                      <a:cubicBezTo>
                        <a:pt x="18" y="61"/>
                        <a:pt x="17" y="64"/>
                        <a:pt x="18" y="64"/>
                      </a:cubicBezTo>
                      <a:cubicBezTo>
                        <a:pt x="17" y="67"/>
                        <a:pt x="17" y="64"/>
                        <a:pt x="16" y="67"/>
                      </a:cubicBezTo>
                      <a:cubicBezTo>
                        <a:pt x="15" y="69"/>
                        <a:pt x="14" y="68"/>
                        <a:pt x="14" y="67"/>
                      </a:cubicBezTo>
                      <a:cubicBezTo>
                        <a:pt x="12" y="69"/>
                        <a:pt x="14" y="67"/>
                        <a:pt x="14" y="70"/>
                      </a:cubicBezTo>
                      <a:cubicBezTo>
                        <a:pt x="14" y="70"/>
                        <a:pt x="15" y="68"/>
                        <a:pt x="16" y="68"/>
                      </a:cubicBezTo>
                      <a:cubicBezTo>
                        <a:pt x="17" y="67"/>
                        <a:pt x="16" y="67"/>
                        <a:pt x="17" y="66"/>
                      </a:cubicBezTo>
                      <a:cubicBezTo>
                        <a:pt x="19" y="64"/>
                        <a:pt x="18" y="68"/>
                        <a:pt x="18" y="68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18" y="70"/>
                        <a:pt x="18" y="68"/>
                        <a:pt x="19" y="69"/>
                      </a:cubicBezTo>
                      <a:cubicBezTo>
                        <a:pt x="19" y="72"/>
                        <a:pt x="18" y="69"/>
                        <a:pt x="17" y="71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8" y="74"/>
                        <a:pt x="18" y="70"/>
                        <a:pt x="19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1"/>
                        <a:pt x="20" y="69"/>
                        <a:pt x="19" y="69"/>
                      </a:cubicBezTo>
                      <a:cubicBezTo>
                        <a:pt x="20" y="66"/>
                        <a:pt x="20" y="69"/>
                        <a:pt x="21" y="69"/>
                      </a:cubicBezTo>
                      <a:cubicBezTo>
                        <a:pt x="22" y="67"/>
                        <a:pt x="21" y="69"/>
                        <a:pt x="21" y="67"/>
                      </a:cubicBezTo>
                      <a:cubicBezTo>
                        <a:pt x="21" y="65"/>
                        <a:pt x="22" y="65"/>
                        <a:pt x="22" y="65"/>
                      </a:cubicBezTo>
                      <a:cubicBezTo>
                        <a:pt x="23" y="65"/>
                        <a:pt x="22" y="67"/>
                        <a:pt x="22" y="68"/>
                      </a:cubicBezTo>
                      <a:cubicBezTo>
                        <a:pt x="22" y="69"/>
                        <a:pt x="22" y="69"/>
                        <a:pt x="22" y="68"/>
                      </a:cubicBezTo>
                      <a:cubicBezTo>
                        <a:pt x="21" y="69"/>
                        <a:pt x="22" y="71"/>
                        <a:pt x="21" y="73"/>
                      </a:cubicBezTo>
                      <a:cubicBezTo>
                        <a:pt x="21" y="74"/>
                        <a:pt x="22" y="72"/>
                        <a:pt x="22" y="71"/>
                      </a:cubicBezTo>
                      <a:cubicBezTo>
                        <a:pt x="22" y="71"/>
                        <a:pt x="23" y="69"/>
                        <a:pt x="22" y="69"/>
                      </a:cubicBezTo>
                      <a:cubicBezTo>
                        <a:pt x="25" y="64"/>
                        <a:pt x="23" y="72"/>
                        <a:pt x="24" y="72"/>
                      </a:cubicBezTo>
                      <a:cubicBezTo>
                        <a:pt x="24" y="69"/>
                        <a:pt x="26" y="68"/>
                        <a:pt x="26" y="64"/>
                      </a:cubicBezTo>
                      <a:cubicBezTo>
                        <a:pt x="26" y="64"/>
                        <a:pt x="27" y="63"/>
                        <a:pt x="27" y="63"/>
                      </a:cubicBezTo>
                      <a:cubicBezTo>
                        <a:pt x="26" y="65"/>
                        <a:pt x="27" y="65"/>
                        <a:pt x="26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6" y="69"/>
                        <a:pt x="26" y="69"/>
                        <a:pt x="26" y="69"/>
                      </a:cubicBezTo>
                      <a:cubicBezTo>
                        <a:pt x="26" y="71"/>
                        <a:pt x="27" y="72"/>
                        <a:pt x="27" y="73"/>
                      </a:cubicBezTo>
                      <a:cubicBezTo>
                        <a:pt x="28" y="73"/>
                        <a:pt x="27" y="71"/>
                        <a:pt x="28" y="71"/>
                      </a:cubicBezTo>
                      <a:cubicBezTo>
                        <a:pt x="27" y="72"/>
                        <a:pt x="28" y="73"/>
                        <a:pt x="28" y="73"/>
                      </a:cubicBezTo>
                      <a:cubicBezTo>
                        <a:pt x="27" y="72"/>
                        <a:pt x="28" y="70"/>
                        <a:pt x="29" y="70"/>
                      </a:cubicBezTo>
                      <a:cubicBezTo>
                        <a:pt x="29" y="70"/>
                        <a:pt x="30" y="72"/>
                        <a:pt x="30" y="72"/>
                      </a:cubicBezTo>
                      <a:cubicBezTo>
                        <a:pt x="29" y="74"/>
                        <a:pt x="29" y="74"/>
                        <a:pt x="29" y="74"/>
                      </a:cubicBezTo>
                      <a:cubicBezTo>
                        <a:pt x="29" y="72"/>
                        <a:pt x="29" y="75"/>
                        <a:pt x="29" y="74"/>
                      </a:cubicBezTo>
                      <a:cubicBezTo>
                        <a:pt x="30" y="73"/>
                        <a:pt x="30" y="71"/>
                        <a:pt x="30" y="70"/>
                      </a:cubicBezTo>
                      <a:cubicBezTo>
                        <a:pt x="31" y="69"/>
                        <a:pt x="31" y="71"/>
                        <a:pt x="31" y="70"/>
                      </a:cubicBez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31" y="71"/>
                        <a:pt x="30" y="75"/>
                        <a:pt x="31" y="74"/>
                      </a:cubicBezTo>
                      <a:cubicBezTo>
                        <a:pt x="32" y="73"/>
                        <a:pt x="32" y="73"/>
                        <a:pt x="32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3"/>
                        <a:pt x="32" y="73"/>
                        <a:pt x="33" y="73"/>
                      </a:cubicBezTo>
                      <a:cubicBezTo>
                        <a:pt x="33" y="74"/>
                        <a:pt x="33" y="74"/>
                        <a:pt x="33" y="74"/>
                      </a:cubicBezTo>
                      <a:cubicBezTo>
                        <a:pt x="33" y="73"/>
                        <a:pt x="34" y="71"/>
                        <a:pt x="34" y="73"/>
                      </a:cubicBezTo>
                      <a:cubicBezTo>
                        <a:pt x="34" y="70"/>
                        <a:pt x="33" y="73"/>
                        <a:pt x="33" y="72"/>
                      </a:cubicBezTo>
                      <a:cubicBezTo>
                        <a:pt x="33" y="70"/>
                        <a:pt x="34" y="70"/>
                        <a:pt x="34" y="70"/>
                      </a:cubicBezTo>
                      <a:cubicBezTo>
                        <a:pt x="34" y="72"/>
                        <a:pt x="35" y="70"/>
                        <a:pt x="35" y="70"/>
                      </a:cubicBezTo>
                      <a:cubicBezTo>
                        <a:pt x="35" y="71"/>
                        <a:pt x="35" y="72"/>
                        <a:pt x="36" y="72"/>
                      </a:cubicBezTo>
                      <a:cubicBezTo>
                        <a:pt x="36" y="70"/>
                        <a:pt x="36" y="70"/>
                        <a:pt x="36" y="70"/>
                      </a:cubicBezTo>
                      <a:cubicBezTo>
                        <a:pt x="36" y="74"/>
                        <a:pt x="37" y="70"/>
                        <a:pt x="37" y="71"/>
                      </a:cubicBezTo>
                      <a:cubicBezTo>
                        <a:pt x="37" y="72"/>
                        <a:pt x="37" y="73"/>
                        <a:pt x="37" y="74"/>
                      </a:cubicBezTo>
                      <a:cubicBezTo>
                        <a:pt x="37" y="71"/>
                        <a:pt x="38" y="70"/>
                        <a:pt x="38" y="69"/>
                      </a:cubicBezTo>
                      <a:cubicBezTo>
                        <a:pt x="39" y="70"/>
                        <a:pt x="38" y="72"/>
                        <a:pt x="38" y="74"/>
                      </a:cubicBezTo>
                      <a:cubicBezTo>
                        <a:pt x="38" y="72"/>
                        <a:pt x="39" y="75"/>
                        <a:pt x="39" y="73"/>
                      </a:cubicBezTo>
                      <a:cubicBezTo>
                        <a:pt x="39" y="72"/>
                        <a:pt x="39" y="71"/>
                        <a:pt x="39" y="70"/>
                      </a:cubicBezTo>
                      <a:cubicBezTo>
                        <a:pt x="40" y="70"/>
                        <a:pt x="39" y="71"/>
                        <a:pt x="40" y="72"/>
                      </a:cubicBezTo>
                      <a:cubicBezTo>
                        <a:pt x="40" y="72"/>
                        <a:pt x="41" y="69"/>
                        <a:pt x="40" y="69"/>
                      </a:cubicBezTo>
                      <a:cubicBezTo>
                        <a:pt x="41" y="69"/>
                        <a:pt x="41" y="67"/>
                        <a:pt x="42" y="68"/>
                      </a:cubicBezTo>
                      <a:cubicBezTo>
                        <a:pt x="42" y="70"/>
                        <a:pt x="41" y="69"/>
                        <a:pt x="41" y="70"/>
                      </a:cubicBezTo>
                      <a:cubicBezTo>
                        <a:pt x="42" y="70"/>
                        <a:pt x="41" y="66"/>
                        <a:pt x="42" y="66"/>
                      </a:cubicBezTo>
                      <a:cubicBezTo>
                        <a:pt x="42" y="65"/>
                        <a:pt x="42" y="62"/>
                        <a:pt x="43" y="61"/>
                      </a:cubicBezTo>
                      <a:cubicBezTo>
                        <a:pt x="44" y="62"/>
                        <a:pt x="42" y="62"/>
                        <a:pt x="43" y="64"/>
                      </a:cubicBezTo>
                      <a:cubicBezTo>
                        <a:pt x="43" y="64"/>
                        <a:pt x="43" y="64"/>
                        <a:pt x="43" y="64"/>
                      </a:cubicBezTo>
                      <a:cubicBezTo>
                        <a:pt x="44" y="67"/>
                        <a:pt x="42" y="68"/>
                        <a:pt x="43" y="71"/>
                      </a:cubicBezTo>
                      <a:cubicBezTo>
                        <a:pt x="43" y="70"/>
                        <a:pt x="43" y="70"/>
                        <a:pt x="43" y="70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3" y="71"/>
                        <a:pt x="44" y="72"/>
                        <a:pt x="44" y="72"/>
                      </a:cubicBezTo>
                      <a:cubicBezTo>
                        <a:pt x="44" y="70"/>
                        <a:pt x="44" y="72"/>
                        <a:pt x="44" y="71"/>
                      </a:cubicBezTo>
                      <a:cubicBezTo>
                        <a:pt x="44" y="71"/>
                        <a:pt x="45" y="68"/>
                        <a:pt x="45" y="69"/>
                      </a:cubicBezTo>
                      <a:cubicBezTo>
                        <a:pt x="45" y="70"/>
                        <a:pt x="46" y="71"/>
                        <a:pt x="45" y="72"/>
                      </a:cubicBezTo>
                      <a:cubicBezTo>
                        <a:pt x="46" y="73"/>
                        <a:pt x="45" y="70"/>
                        <a:pt x="46" y="71"/>
                      </a:cubicBezTo>
                      <a:cubicBezTo>
                        <a:pt x="46" y="72"/>
                        <a:pt x="46" y="72"/>
                        <a:pt x="46" y="72"/>
                      </a:cubicBezTo>
                      <a:cubicBezTo>
                        <a:pt x="48" y="72"/>
                        <a:pt x="50" y="72"/>
                        <a:pt x="52" y="68"/>
                      </a:cubicBezTo>
                      <a:cubicBezTo>
                        <a:pt x="52" y="70"/>
                        <a:pt x="53" y="70"/>
                        <a:pt x="54" y="71"/>
                      </a:cubicBezTo>
                      <a:cubicBezTo>
                        <a:pt x="53" y="70"/>
                        <a:pt x="54" y="69"/>
                        <a:pt x="54" y="69"/>
                      </a:cubicBezTo>
                      <a:cubicBezTo>
                        <a:pt x="55" y="71"/>
                        <a:pt x="55" y="71"/>
                        <a:pt x="55" y="71"/>
                      </a:cubicBezTo>
                      <a:cubicBezTo>
                        <a:pt x="56" y="72"/>
                        <a:pt x="56" y="70"/>
                        <a:pt x="57" y="69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8" y="71"/>
                        <a:pt x="57" y="69"/>
                        <a:pt x="58" y="69"/>
                      </a:cubicBezTo>
                      <a:cubicBezTo>
                        <a:pt x="58" y="70"/>
                        <a:pt x="58" y="70"/>
                        <a:pt x="58" y="70"/>
                      </a:cubicBezTo>
                      <a:cubicBezTo>
                        <a:pt x="58" y="69"/>
                        <a:pt x="58" y="69"/>
                        <a:pt x="58" y="69"/>
                      </a:cubicBezTo>
                      <a:cubicBezTo>
                        <a:pt x="59" y="68"/>
                        <a:pt x="59" y="68"/>
                        <a:pt x="59" y="70"/>
                      </a:cubicBezTo>
                      <a:cubicBezTo>
                        <a:pt x="60" y="70"/>
                        <a:pt x="60" y="69"/>
                        <a:pt x="59" y="69"/>
                      </a:cubicBezTo>
                      <a:cubicBezTo>
                        <a:pt x="60" y="70"/>
                        <a:pt x="61" y="70"/>
                        <a:pt x="62" y="69"/>
                      </a:cubicBezTo>
                      <a:cubicBezTo>
                        <a:pt x="62" y="68"/>
                        <a:pt x="62" y="68"/>
                        <a:pt x="62" y="66"/>
                      </a:cubicBezTo>
                      <a:cubicBezTo>
                        <a:pt x="61" y="64"/>
                        <a:pt x="62" y="67"/>
                        <a:pt x="62" y="65"/>
                      </a:cubicBezTo>
                      <a:cubicBezTo>
                        <a:pt x="62" y="66"/>
                        <a:pt x="63" y="67"/>
                        <a:pt x="62" y="68"/>
                      </a:cubicBezTo>
                      <a:cubicBezTo>
                        <a:pt x="64" y="71"/>
                        <a:pt x="65" y="68"/>
                        <a:pt x="67" y="68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8" y="69"/>
                        <a:pt x="69" y="67"/>
                        <a:pt x="70" y="67"/>
                      </a:cubicBezTo>
                      <a:cubicBezTo>
                        <a:pt x="70" y="66"/>
                        <a:pt x="70" y="64"/>
                        <a:pt x="71" y="64"/>
                      </a:cubicBezTo>
                      <a:cubicBezTo>
                        <a:pt x="71" y="61"/>
                        <a:pt x="71" y="66"/>
                        <a:pt x="72" y="67"/>
                      </a:cubicBezTo>
                      <a:cubicBezTo>
                        <a:pt x="72" y="66"/>
                        <a:pt x="73" y="66"/>
                        <a:pt x="73" y="66"/>
                      </a:cubicBezTo>
                      <a:cubicBezTo>
                        <a:pt x="73" y="66"/>
                        <a:pt x="73" y="66"/>
                        <a:pt x="73" y="66"/>
                      </a:cubicBezTo>
                      <a:cubicBezTo>
                        <a:pt x="73" y="65"/>
                        <a:pt x="73" y="65"/>
                        <a:pt x="74" y="65"/>
                      </a:cubicBezTo>
                      <a:cubicBezTo>
                        <a:pt x="74" y="66"/>
                        <a:pt x="74" y="66"/>
                        <a:pt x="74" y="66"/>
                      </a:cubicBezTo>
                      <a:cubicBezTo>
                        <a:pt x="74" y="66"/>
                        <a:pt x="75" y="67"/>
                        <a:pt x="75" y="67"/>
                      </a:cubicBezTo>
                      <a:cubicBezTo>
                        <a:pt x="75" y="65"/>
                        <a:pt x="76" y="66"/>
                        <a:pt x="76" y="64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7" y="64"/>
                        <a:pt x="77" y="64"/>
                        <a:pt x="77" y="64"/>
                      </a:cubicBezTo>
                      <a:cubicBezTo>
                        <a:pt x="77" y="66"/>
                        <a:pt x="77" y="66"/>
                        <a:pt x="77" y="66"/>
                      </a:cubicBezTo>
                      <a:cubicBezTo>
                        <a:pt x="78" y="67"/>
                        <a:pt x="77" y="64"/>
                        <a:pt x="77" y="63"/>
                      </a:cubicBezTo>
                      <a:cubicBezTo>
                        <a:pt x="77" y="62"/>
                        <a:pt x="78" y="64"/>
                        <a:pt x="78" y="64"/>
                      </a:cubicBezTo>
                      <a:cubicBezTo>
                        <a:pt x="78" y="65"/>
                        <a:pt x="78" y="64"/>
                        <a:pt x="77" y="64"/>
                      </a:cubicBezTo>
                      <a:cubicBezTo>
                        <a:pt x="77" y="66"/>
                        <a:pt x="78" y="65"/>
                        <a:pt x="78" y="66"/>
                      </a:cubicBezTo>
                      <a:cubicBezTo>
                        <a:pt x="78" y="66"/>
                        <a:pt x="78" y="64"/>
                        <a:pt x="78" y="64"/>
                      </a:cubicBezTo>
                      <a:cubicBezTo>
                        <a:pt x="79" y="64"/>
                        <a:pt x="79" y="64"/>
                        <a:pt x="80" y="65"/>
                      </a:cubicBezTo>
                      <a:cubicBezTo>
                        <a:pt x="80" y="64"/>
                        <a:pt x="80" y="65"/>
                        <a:pt x="80" y="64"/>
                      </a:cubicBezTo>
                      <a:cubicBezTo>
                        <a:pt x="80" y="64"/>
                        <a:pt x="79" y="63"/>
                        <a:pt x="79" y="62"/>
                      </a:cubicBezTo>
                      <a:cubicBezTo>
                        <a:pt x="79" y="62"/>
                        <a:pt x="80" y="61"/>
                        <a:pt x="80" y="62"/>
                      </a:cubicBezTo>
                      <a:cubicBezTo>
                        <a:pt x="80" y="63"/>
                        <a:pt x="80" y="63"/>
                        <a:pt x="80" y="63"/>
                      </a:cubicBezTo>
                      <a:cubicBezTo>
                        <a:pt x="80" y="62"/>
                        <a:pt x="81" y="62"/>
                        <a:pt x="80" y="61"/>
                      </a:cubicBezTo>
                      <a:cubicBezTo>
                        <a:pt x="81" y="63"/>
                        <a:pt x="81" y="63"/>
                        <a:pt x="81" y="63"/>
                      </a:cubicBezTo>
                      <a:cubicBezTo>
                        <a:pt x="81" y="62"/>
                        <a:pt x="81" y="62"/>
                        <a:pt x="82" y="61"/>
                      </a:cubicBezTo>
                      <a:cubicBezTo>
                        <a:pt x="82" y="63"/>
                        <a:pt x="82" y="65"/>
                        <a:pt x="83" y="65"/>
                      </a:cubicBezTo>
                      <a:cubicBezTo>
                        <a:pt x="83" y="63"/>
                        <a:pt x="83" y="63"/>
                        <a:pt x="83" y="63"/>
                      </a:cubicBezTo>
                      <a:cubicBezTo>
                        <a:pt x="84" y="63"/>
                        <a:pt x="84" y="64"/>
                        <a:pt x="84" y="65"/>
                      </a:cubicBezTo>
                      <a:cubicBezTo>
                        <a:pt x="85" y="65"/>
                        <a:pt x="84" y="60"/>
                        <a:pt x="85" y="61"/>
                      </a:cubicBezTo>
                      <a:cubicBezTo>
                        <a:pt x="85" y="63"/>
                        <a:pt x="86" y="63"/>
                        <a:pt x="86" y="64"/>
                      </a:cubicBezTo>
                      <a:cubicBezTo>
                        <a:pt x="86" y="63"/>
                        <a:pt x="86" y="63"/>
                        <a:pt x="86" y="62"/>
                      </a:cubicBezTo>
                      <a:cubicBezTo>
                        <a:pt x="86" y="62"/>
                        <a:pt x="86" y="64"/>
                        <a:pt x="86" y="63"/>
                      </a:cubicBezTo>
                      <a:cubicBezTo>
                        <a:pt x="85" y="61"/>
                        <a:pt x="86" y="62"/>
                        <a:pt x="86" y="61"/>
                      </a:cubicBezTo>
                      <a:cubicBezTo>
                        <a:pt x="88" y="65"/>
                        <a:pt x="89" y="62"/>
                        <a:pt x="91" y="64"/>
                      </a:cubicBezTo>
                      <a:cubicBezTo>
                        <a:pt x="90" y="61"/>
                        <a:pt x="91" y="63"/>
                        <a:pt x="91" y="62"/>
                      </a:cubicBezTo>
                      <a:cubicBezTo>
                        <a:pt x="92" y="64"/>
                        <a:pt x="92" y="61"/>
                        <a:pt x="93" y="63"/>
                      </a:cubicBezTo>
                      <a:cubicBezTo>
                        <a:pt x="92" y="60"/>
                        <a:pt x="92" y="60"/>
                        <a:pt x="92" y="60"/>
                      </a:cubicBezTo>
                      <a:cubicBezTo>
                        <a:pt x="93" y="61"/>
                        <a:pt x="92" y="56"/>
                        <a:pt x="94" y="59"/>
                      </a:cubicBezTo>
                      <a:cubicBezTo>
                        <a:pt x="94" y="60"/>
                        <a:pt x="94" y="61"/>
                        <a:pt x="94" y="61"/>
                      </a:cubicBezTo>
                      <a:cubicBezTo>
                        <a:pt x="95" y="64"/>
                        <a:pt x="95" y="59"/>
                        <a:pt x="96" y="62"/>
                      </a:cubicBezTo>
                      <a:cubicBezTo>
                        <a:pt x="96" y="61"/>
                        <a:pt x="95" y="59"/>
                        <a:pt x="96" y="58"/>
                      </a:cubicBezTo>
                      <a:cubicBezTo>
                        <a:pt x="96" y="59"/>
                        <a:pt x="98" y="60"/>
                        <a:pt x="98" y="60"/>
                      </a:cubicBezTo>
                      <a:cubicBezTo>
                        <a:pt x="98" y="60"/>
                        <a:pt x="98" y="59"/>
                        <a:pt x="98" y="60"/>
                      </a:cubicBezTo>
                      <a:cubicBezTo>
                        <a:pt x="99" y="61"/>
                        <a:pt x="98" y="61"/>
                        <a:pt x="98" y="61"/>
                      </a:cubicBezTo>
                      <a:cubicBezTo>
                        <a:pt x="99" y="62"/>
                        <a:pt x="99" y="60"/>
                        <a:pt x="100" y="59"/>
                      </a:cubicBezTo>
                      <a:cubicBezTo>
                        <a:pt x="101" y="61"/>
                        <a:pt x="101" y="60"/>
                        <a:pt x="102" y="61"/>
                      </a:cubicBezTo>
                      <a:cubicBezTo>
                        <a:pt x="102" y="58"/>
                        <a:pt x="104" y="61"/>
                        <a:pt x="103" y="58"/>
                      </a:cubicBezTo>
                      <a:cubicBezTo>
                        <a:pt x="103" y="59"/>
                        <a:pt x="103" y="59"/>
                        <a:pt x="103" y="59"/>
                      </a:cubicBezTo>
                      <a:cubicBezTo>
                        <a:pt x="104" y="58"/>
                        <a:pt x="103" y="56"/>
                        <a:pt x="104" y="56"/>
                      </a:cubicBezTo>
                      <a:cubicBezTo>
                        <a:pt x="104" y="58"/>
                        <a:pt x="104" y="58"/>
                        <a:pt x="104" y="58"/>
                      </a:cubicBezTo>
                      <a:cubicBezTo>
                        <a:pt x="105" y="61"/>
                        <a:pt x="105" y="58"/>
                        <a:pt x="105" y="59"/>
                      </a:cubicBezTo>
                      <a:cubicBezTo>
                        <a:pt x="105" y="58"/>
                        <a:pt x="106" y="59"/>
                        <a:pt x="106" y="58"/>
                      </a:cubicBezTo>
                      <a:cubicBezTo>
                        <a:pt x="106" y="57"/>
                        <a:pt x="106" y="57"/>
                        <a:pt x="106" y="57"/>
                      </a:cubicBezTo>
                      <a:cubicBezTo>
                        <a:pt x="106" y="56"/>
                        <a:pt x="106" y="56"/>
                        <a:pt x="106" y="56"/>
                      </a:cubicBezTo>
                      <a:cubicBezTo>
                        <a:pt x="107" y="55"/>
                        <a:pt x="107" y="58"/>
                        <a:pt x="107" y="58"/>
                      </a:cubicBezTo>
                      <a:cubicBezTo>
                        <a:pt x="107" y="59"/>
                        <a:pt x="108" y="58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57"/>
                        <a:pt x="108" y="57"/>
                        <a:pt x="108" y="57"/>
                      </a:cubicBezTo>
                      <a:cubicBezTo>
                        <a:pt x="108" y="57"/>
                        <a:pt x="108" y="57"/>
                        <a:pt x="109" y="57"/>
                      </a:cubicBezTo>
                      <a:cubicBezTo>
                        <a:pt x="109" y="57"/>
                        <a:pt x="109" y="57"/>
                        <a:pt x="109" y="57"/>
                      </a:cubicBezTo>
                      <a:cubicBezTo>
                        <a:pt x="109" y="57"/>
                        <a:pt x="109" y="57"/>
                        <a:pt x="109" y="58"/>
                      </a:cubicBezTo>
                      <a:cubicBezTo>
                        <a:pt x="109" y="59"/>
                        <a:pt x="109" y="59"/>
                        <a:pt x="109" y="59"/>
                      </a:cubicBezTo>
                      <a:cubicBezTo>
                        <a:pt x="110" y="59"/>
                        <a:pt x="110" y="57"/>
                        <a:pt x="110" y="57"/>
                      </a:cubicBezTo>
                      <a:cubicBezTo>
                        <a:pt x="111" y="58"/>
                        <a:pt x="113" y="56"/>
                        <a:pt x="113" y="55"/>
                      </a:cubicBezTo>
                      <a:cubicBezTo>
                        <a:pt x="113" y="55"/>
                        <a:pt x="113" y="56"/>
                        <a:pt x="113" y="55"/>
                      </a:cubicBezTo>
                      <a:cubicBezTo>
                        <a:pt x="114" y="55"/>
                        <a:pt x="114" y="53"/>
                        <a:pt x="114" y="54"/>
                      </a:cubicBezTo>
                      <a:cubicBezTo>
                        <a:pt x="114" y="54"/>
                        <a:pt x="115" y="55"/>
                        <a:pt x="115" y="55"/>
                      </a:cubicBezTo>
                      <a:cubicBezTo>
                        <a:pt x="115" y="56"/>
                        <a:pt x="115" y="54"/>
                        <a:pt x="115" y="54"/>
                      </a:cubicBezTo>
                      <a:cubicBezTo>
                        <a:pt x="116" y="56"/>
                        <a:pt x="116" y="52"/>
                        <a:pt x="118" y="53"/>
                      </a:cubicBezTo>
                      <a:cubicBezTo>
                        <a:pt x="118" y="53"/>
                        <a:pt x="118" y="54"/>
                        <a:pt x="118" y="55"/>
                      </a:cubicBezTo>
                      <a:cubicBezTo>
                        <a:pt x="119" y="54"/>
                        <a:pt x="119" y="53"/>
                        <a:pt x="120" y="51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52"/>
                        <a:pt x="121" y="52"/>
                        <a:pt x="121" y="51"/>
                      </a:cubicBezTo>
                      <a:cubicBezTo>
                        <a:pt x="120" y="50"/>
                        <a:pt x="120" y="48"/>
                        <a:pt x="121" y="49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22" y="48"/>
                        <a:pt x="122" y="48"/>
                        <a:pt x="122" y="48"/>
                      </a:cubicBezTo>
                      <a:cubicBezTo>
                        <a:pt x="122" y="48"/>
                        <a:pt x="122" y="48"/>
                        <a:pt x="122" y="49"/>
                      </a:cubicBezTo>
                      <a:cubicBezTo>
                        <a:pt x="123" y="51"/>
                        <a:pt x="124" y="50"/>
                        <a:pt x="124" y="50"/>
                      </a:cubicBezTo>
                      <a:cubicBezTo>
                        <a:pt x="124" y="49"/>
                        <a:pt x="124" y="49"/>
                        <a:pt x="124" y="49"/>
                      </a:cubicBezTo>
                      <a:cubicBezTo>
                        <a:pt x="124" y="48"/>
                        <a:pt x="125" y="50"/>
                        <a:pt x="125" y="50"/>
                      </a:cubicBezTo>
                      <a:cubicBezTo>
                        <a:pt x="125" y="45"/>
                        <a:pt x="125" y="45"/>
                        <a:pt x="125" y="45"/>
                      </a:cubicBezTo>
                      <a:cubicBezTo>
                        <a:pt x="125" y="45"/>
                        <a:pt x="126" y="47"/>
                        <a:pt x="126" y="48"/>
                      </a:cubicBezTo>
                      <a:cubicBezTo>
                        <a:pt x="127" y="47"/>
                        <a:pt x="126" y="44"/>
                        <a:pt x="126" y="42"/>
                      </a:cubicBezTo>
                      <a:cubicBezTo>
                        <a:pt x="127" y="43"/>
                        <a:pt x="127" y="41"/>
                        <a:pt x="127" y="41"/>
                      </a:cubicBezTo>
                      <a:cubicBezTo>
                        <a:pt x="128" y="42"/>
                        <a:pt x="127" y="41"/>
                        <a:pt x="127" y="42"/>
                      </a:cubicBezTo>
                      <a:cubicBezTo>
                        <a:pt x="128" y="43"/>
                        <a:pt x="128" y="43"/>
                        <a:pt x="128" y="43"/>
                      </a:cubicBezTo>
                      <a:cubicBezTo>
                        <a:pt x="128" y="44"/>
                        <a:pt x="129" y="46"/>
                        <a:pt x="129" y="47"/>
                      </a:cubicBezTo>
                      <a:cubicBezTo>
                        <a:pt x="129" y="46"/>
                        <a:pt x="131" y="46"/>
                        <a:pt x="132" y="46"/>
                      </a:cubicBezTo>
                      <a:cubicBezTo>
                        <a:pt x="130" y="44"/>
                        <a:pt x="132" y="45"/>
                        <a:pt x="132" y="42"/>
                      </a:cubicBezTo>
                      <a:cubicBezTo>
                        <a:pt x="132" y="41"/>
                        <a:pt x="133" y="44"/>
                        <a:pt x="133" y="44"/>
                      </a:cubicBezTo>
                      <a:cubicBezTo>
                        <a:pt x="134" y="43"/>
                        <a:pt x="135" y="44"/>
                        <a:pt x="136" y="43"/>
                      </a:cubicBezTo>
                      <a:cubicBezTo>
                        <a:pt x="136" y="43"/>
                        <a:pt x="136" y="43"/>
                        <a:pt x="136" y="43"/>
                      </a:cubicBezTo>
                      <a:cubicBezTo>
                        <a:pt x="136" y="42"/>
                        <a:pt x="138" y="43"/>
                        <a:pt x="138" y="40"/>
                      </a:cubicBezTo>
                      <a:cubicBezTo>
                        <a:pt x="138" y="42"/>
                        <a:pt x="138" y="42"/>
                        <a:pt x="138" y="42"/>
                      </a:cubicBezTo>
                      <a:cubicBezTo>
                        <a:pt x="139" y="42"/>
                        <a:pt x="137" y="39"/>
                        <a:pt x="139" y="40"/>
                      </a:cubicBezTo>
                      <a:cubicBezTo>
                        <a:pt x="139" y="41"/>
                        <a:pt x="139" y="41"/>
                        <a:pt x="139" y="41"/>
                      </a:cubicBezTo>
                      <a:cubicBezTo>
                        <a:pt x="139" y="40"/>
                        <a:pt x="140" y="42"/>
                        <a:pt x="140" y="39"/>
                      </a:cubicBezTo>
                      <a:cubicBezTo>
                        <a:pt x="141" y="41"/>
                        <a:pt x="141" y="41"/>
                        <a:pt x="141" y="41"/>
                      </a:cubicBezTo>
                      <a:cubicBezTo>
                        <a:pt x="141" y="40"/>
                        <a:pt x="142" y="40"/>
                        <a:pt x="142" y="38"/>
                      </a:cubicBezTo>
                      <a:cubicBezTo>
                        <a:pt x="142" y="40"/>
                        <a:pt x="142" y="40"/>
                        <a:pt x="142" y="40"/>
                      </a:cubicBezTo>
                      <a:cubicBezTo>
                        <a:pt x="143" y="41"/>
                        <a:pt x="142" y="38"/>
                        <a:pt x="143" y="38"/>
                      </a:cubicBezTo>
                      <a:cubicBezTo>
                        <a:pt x="143" y="38"/>
                        <a:pt x="144" y="39"/>
                        <a:pt x="144" y="39"/>
                      </a:cubicBezTo>
                      <a:cubicBezTo>
                        <a:pt x="143" y="38"/>
                        <a:pt x="144" y="38"/>
                        <a:pt x="144" y="37"/>
                      </a:cubicBezTo>
                      <a:cubicBezTo>
                        <a:pt x="146" y="39"/>
                        <a:pt x="146" y="39"/>
                        <a:pt x="146" y="39"/>
                      </a:cubicBezTo>
                      <a:cubicBezTo>
                        <a:pt x="149" y="37"/>
                        <a:pt x="152" y="36"/>
                        <a:pt x="154" y="33"/>
                      </a:cubicBezTo>
                      <a:cubicBezTo>
                        <a:pt x="156" y="35"/>
                        <a:pt x="154" y="35"/>
                        <a:pt x="155" y="36"/>
                      </a:cubicBezTo>
                      <a:cubicBezTo>
                        <a:pt x="154" y="34"/>
                        <a:pt x="155" y="35"/>
                        <a:pt x="156" y="34"/>
                      </a:cubicBezTo>
                      <a:cubicBezTo>
                        <a:pt x="156" y="34"/>
                        <a:pt x="156" y="34"/>
                        <a:pt x="156" y="34"/>
                      </a:cubicBezTo>
                      <a:cubicBezTo>
                        <a:pt x="156" y="34"/>
                        <a:pt x="157" y="35"/>
                        <a:pt x="157" y="34"/>
                      </a:cubicBezTo>
                      <a:cubicBezTo>
                        <a:pt x="157" y="34"/>
                        <a:pt x="157" y="34"/>
                        <a:pt x="157" y="34"/>
                      </a:cubicBezTo>
                      <a:cubicBezTo>
                        <a:pt x="157" y="32"/>
                        <a:pt x="159" y="36"/>
                        <a:pt x="158" y="33"/>
                      </a:cubicBezTo>
                      <a:cubicBezTo>
                        <a:pt x="159" y="34"/>
                        <a:pt x="159" y="34"/>
                        <a:pt x="159" y="34"/>
                      </a:cubicBezTo>
                      <a:cubicBezTo>
                        <a:pt x="158" y="32"/>
                        <a:pt x="160" y="35"/>
                        <a:pt x="160" y="33"/>
                      </a:cubicBezTo>
                      <a:cubicBezTo>
                        <a:pt x="160" y="33"/>
                        <a:pt x="160" y="33"/>
                        <a:pt x="160" y="33"/>
                      </a:cubicBezTo>
                      <a:cubicBezTo>
                        <a:pt x="161" y="34"/>
                        <a:pt x="160" y="30"/>
                        <a:pt x="161" y="32"/>
                      </a:cubicBezTo>
                      <a:cubicBezTo>
                        <a:pt x="162" y="31"/>
                        <a:pt x="162" y="30"/>
                        <a:pt x="161" y="28"/>
                      </a:cubicBezTo>
                      <a:cubicBezTo>
                        <a:pt x="162" y="30"/>
                        <a:pt x="162" y="30"/>
                        <a:pt x="162" y="30"/>
                      </a:cubicBezTo>
                      <a:cubicBezTo>
                        <a:pt x="164" y="28"/>
                        <a:pt x="167" y="27"/>
                        <a:pt x="167" y="24"/>
                      </a:cubicBezTo>
                      <a:cubicBezTo>
                        <a:pt x="168" y="25"/>
                        <a:pt x="168" y="25"/>
                        <a:pt x="168" y="25"/>
                      </a:cubicBezTo>
                      <a:cubicBezTo>
                        <a:pt x="167" y="22"/>
                        <a:pt x="171" y="25"/>
                        <a:pt x="170" y="21"/>
                      </a:cubicBezTo>
                      <a:cubicBezTo>
                        <a:pt x="169" y="19"/>
                        <a:pt x="169" y="19"/>
                        <a:pt x="169" y="19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0" y="20"/>
                        <a:pt x="172" y="20"/>
                        <a:pt x="171" y="19"/>
                      </a:cubicBezTo>
                      <a:cubicBezTo>
                        <a:pt x="171" y="19"/>
                        <a:pt x="171" y="19"/>
                        <a:pt x="172" y="20"/>
                      </a:cubicBezTo>
                      <a:cubicBezTo>
                        <a:pt x="172" y="20"/>
                        <a:pt x="171" y="17"/>
                        <a:pt x="172" y="17"/>
                      </a:cubicBezTo>
                      <a:cubicBezTo>
                        <a:pt x="173" y="18"/>
                        <a:pt x="173" y="18"/>
                        <a:pt x="173" y="18"/>
                      </a:cubicBezTo>
                      <a:cubicBezTo>
                        <a:pt x="177" y="19"/>
                        <a:pt x="182" y="18"/>
                        <a:pt x="181" y="13"/>
                      </a:cubicBezTo>
                      <a:cubicBezTo>
                        <a:pt x="181" y="12"/>
                        <a:pt x="183" y="14"/>
                        <a:pt x="183" y="14"/>
                      </a:cubicBezTo>
                      <a:cubicBezTo>
                        <a:pt x="182" y="10"/>
                        <a:pt x="188" y="11"/>
                        <a:pt x="186" y="6"/>
                      </a:cubicBezTo>
                      <a:cubicBezTo>
                        <a:pt x="186" y="4"/>
                        <a:pt x="182" y="0"/>
                        <a:pt x="182" y="0"/>
                      </a:cubicBezTo>
                      <a:cubicBezTo>
                        <a:pt x="180" y="4"/>
                        <a:pt x="176" y="5"/>
                        <a:pt x="171" y="6"/>
                      </a:cubicBezTo>
                      <a:cubicBezTo>
                        <a:pt x="171" y="7"/>
                        <a:pt x="170" y="9"/>
                        <a:pt x="169" y="9"/>
                      </a:cubicBezTo>
                      <a:cubicBezTo>
                        <a:pt x="165" y="12"/>
                        <a:pt x="158" y="11"/>
                        <a:pt x="154" y="16"/>
                      </a:cubicBezTo>
                      <a:cubicBezTo>
                        <a:pt x="155" y="16"/>
                        <a:pt x="155" y="18"/>
                        <a:pt x="155" y="18"/>
                      </a:cubicBezTo>
                      <a:cubicBezTo>
                        <a:pt x="155" y="18"/>
                        <a:pt x="155" y="18"/>
                        <a:pt x="155" y="18"/>
                      </a:cubicBezTo>
                      <a:cubicBezTo>
                        <a:pt x="155" y="19"/>
                        <a:pt x="155" y="19"/>
                        <a:pt x="155" y="19"/>
                      </a:cubicBezTo>
                      <a:cubicBezTo>
                        <a:pt x="155" y="19"/>
                        <a:pt x="154" y="18"/>
                        <a:pt x="154" y="17"/>
                      </a:cubicBezTo>
                      <a:cubicBezTo>
                        <a:pt x="153" y="19"/>
                        <a:pt x="151" y="20"/>
                        <a:pt x="149" y="20"/>
                      </a:cubicBezTo>
                      <a:cubicBezTo>
                        <a:pt x="150" y="22"/>
                        <a:pt x="148" y="21"/>
                        <a:pt x="149" y="23"/>
                      </a:cubicBezTo>
                      <a:cubicBezTo>
                        <a:pt x="148" y="22"/>
                        <a:pt x="148" y="22"/>
                        <a:pt x="148" y="22"/>
                      </a:cubicBezTo>
                      <a:cubicBezTo>
                        <a:pt x="147" y="24"/>
                        <a:pt x="147" y="24"/>
                        <a:pt x="145" y="22"/>
                      </a:cubicBezTo>
                      <a:cubicBezTo>
                        <a:pt x="139" y="23"/>
                        <a:pt x="134" y="27"/>
                        <a:pt x="128" y="28"/>
                      </a:cubicBezTo>
                      <a:cubicBezTo>
                        <a:pt x="123" y="30"/>
                        <a:pt x="118" y="35"/>
                        <a:pt x="112" y="37"/>
                      </a:cubicBezTo>
                      <a:cubicBezTo>
                        <a:pt x="112" y="40"/>
                        <a:pt x="110" y="39"/>
                        <a:pt x="110" y="42"/>
                      </a:cubicBezTo>
                      <a:cubicBezTo>
                        <a:pt x="110" y="41"/>
                        <a:pt x="110" y="41"/>
                        <a:pt x="110" y="41"/>
                      </a:cubicBezTo>
                      <a:cubicBezTo>
                        <a:pt x="109" y="43"/>
                        <a:pt x="109" y="41"/>
                        <a:pt x="107" y="40"/>
                      </a:cubicBezTo>
                      <a:cubicBezTo>
                        <a:pt x="107" y="42"/>
                        <a:pt x="107" y="41"/>
                        <a:pt x="107" y="43"/>
                      </a:cubicBezTo>
                      <a:cubicBezTo>
                        <a:pt x="107" y="45"/>
                        <a:pt x="106" y="40"/>
                        <a:pt x="106" y="41"/>
                      </a:cubicBezTo>
                      <a:cubicBezTo>
                        <a:pt x="105" y="41"/>
                        <a:pt x="106" y="42"/>
                        <a:pt x="106" y="42"/>
                      </a:cubicBezTo>
                      <a:cubicBezTo>
                        <a:pt x="105" y="45"/>
                        <a:pt x="106" y="41"/>
                        <a:pt x="103" y="39"/>
                      </a:cubicBezTo>
                      <a:cubicBezTo>
                        <a:pt x="101" y="41"/>
                        <a:pt x="98" y="44"/>
                        <a:pt x="95" y="43"/>
                      </a:cubicBezTo>
                      <a:cubicBezTo>
                        <a:pt x="95" y="43"/>
                        <a:pt x="96" y="44"/>
                        <a:pt x="96" y="44"/>
                      </a:cubicBezTo>
                      <a:cubicBezTo>
                        <a:pt x="95" y="41"/>
                        <a:pt x="95" y="46"/>
                        <a:pt x="94" y="44"/>
                      </a:cubicBezTo>
                      <a:cubicBezTo>
                        <a:pt x="94" y="44"/>
                        <a:pt x="94" y="43"/>
                        <a:pt x="94" y="43"/>
                      </a:cubicBezTo>
                      <a:cubicBezTo>
                        <a:pt x="93" y="42"/>
                        <a:pt x="92" y="44"/>
                        <a:pt x="91" y="43"/>
                      </a:cubicBezTo>
                      <a:cubicBezTo>
                        <a:pt x="90" y="45"/>
                        <a:pt x="88" y="42"/>
                        <a:pt x="88" y="44"/>
                      </a:cubicBezTo>
                      <a:cubicBezTo>
                        <a:pt x="88" y="43"/>
                        <a:pt x="87" y="43"/>
                        <a:pt x="87" y="43"/>
                      </a:cubicBezTo>
                      <a:cubicBezTo>
                        <a:pt x="87" y="47"/>
                        <a:pt x="84" y="42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1" y="45"/>
                        <a:pt x="77" y="45"/>
                        <a:pt x="75" y="47"/>
                      </a:cubicBezTo>
                      <a:cubicBezTo>
                        <a:pt x="73" y="47"/>
                        <a:pt x="70" y="44"/>
                        <a:pt x="69" y="46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8" y="48"/>
                        <a:pt x="69" y="47"/>
                        <a:pt x="68" y="46"/>
                      </a:cubicBezTo>
                      <a:cubicBezTo>
                        <a:pt x="68" y="48"/>
                        <a:pt x="66" y="47"/>
                        <a:pt x="65" y="47"/>
                      </a:cubicBezTo>
                      <a:cubicBezTo>
                        <a:pt x="65" y="47"/>
                        <a:pt x="65" y="48"/>
                        <a:pt x="65" y="49"/>
                      </a:cubicBezTo>
                      <a:cubicBezTo>
                        <a:pt x="63" y="46"/>
                        <a:pt x="62" y="50"/>
                        <a:pt x="60" y="48"/>
                      </a:cubicBezTo>
                      <a:cubicBezTo>
                        <a:pt x="61" y="51"/>
                        <a:pt x="60" y="50"/>
                        <a:pt x="59" y="51"/>
                      </a:cubicBezTo>
                      <a:cubicBezTo>
                        <a:pt x="59" y="51"/>
                        <a:pt x="59" y="50"/>
                        <a:pt x="59" y="49"/>
                      </a:cubicBezTo>
                      <a:cubicBezTo>
                        <a:pt x="58" y="50"/>
                        <a:pt x="57" y="50"/>
                        <a:pt x="56" y="49"/>
                      </a:cubicBezTo>
                      <a:cubicBezTo>
                        <a:pt x="56" y="49"/>
                        <a:pt x="56" y="51"/>
                        <a:pt x="55" y="51"/>
                      </a:cubicBezTo>
                      <a:cubicBezTo>
                        <a:pt x="54" y="49"/>
                        <a:pt x="54" y="51"/>
                        <a:pt x="53" y="50"/>
                      </a:cubicBezTo>
                      <a:cubicBezTo>
                        <a:pt x="54" y="52"/>
                        <a:pt x="52" y="54"/>
                        <a:pt x="52" y="53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0" y="52"/>
                        <a:pt x="47" y="49"/>
                        <a:pt x="44" y="52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2" y="53"/>
                        <a:pt x="39" y="51"/>
                        <a:pt x="37" y="54"/>
                      </a:cubicBezTo>
                      <a:cubicBezTo>
                        <a:pt x="36" y="53"/>
                        <a:pt x="35" y="52"/>
                        <a:pt x="35" y="52"/>
                      </a:cubicBezTo>
                      <a:cubicBezTo>
                        <a:pt x="34" y="53"/>
                        <a:pt x="33" y="53"/>
                        <a:pt x="32" y="55"/>
                      </a:cubicBezTo>
                      <a:cubicBezTo>
                        <a:pt x="32" y="56"/>
                        <a:pt x="32" y="54"/>
                        <a:pt x="32" y="54"/>
                      </a:cubicBezTo>
                      <a:cubicBezTo>
                        <a:pt x="31" y="53"/>
                        <a:pt x="30" y="51"/>
                        <a:pt x="29" y="53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28" y="53"/>
                        <a:pt x="27" y="55"/>
                        <a:pt x="26" y="53"/>
                      </a:cubicBezTo>
                      <a:cubicBezTo>
                        <a:pt x="25" y="54"/>
                        <a:pt x="24" y="55"/>
                        <a:pt x="25" y="56"/>
                      </a:cubicBezTo>
                      <a:cubicBezTo>
                        <a:pt x="24" y="56"/>
                        <a:pt x="25" y="54"/>
                        <a:pt x="24" y="55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3" y="52"/>
                        <a:pt x="21" y="53"/>
                        <a:pt x="19" y="53"/>
                      </a:cubicBezTo>
                      <a:cubicBezTo>
                        <a:pt x="19" y="51"/>
                        <a:pt x="17" y="53"/>
                        <a:pt x="16" y="51"/>
                      </a:cubicBezTo>
                      <a:cubicBezTo>
                        <a:pt x="15" y="52"/>
                        <a:pt x="15" y="50"/>
                        <a:pt x="13" y="53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3" y="51"/>
                        <a:pt x="12" y="51"/>
                        <a:pt x="11" y="49"/>
                      </a:cubicBezTo>
                      <a:cubicBezTo>
                        <a:pt x="11" y="49"/>
                        <a:pt x="10" y="50"/>
                        <a:pt x="9" y="51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9" y="50"/>
                        <a:pt x="7" y="51"/>
                        <a:pt x="6" y="52"/>
                      </a:cubicBezTo>
                      <a:cubicBezTo>
                        <a:pt x="6" y="51"/>
                        <a:pt x="6" y="52"/>
                        <a:pt x="6" y="51"/>
                      </a:cubicBezTo>
                      <a:cubicBezTo>
                        <a:pt x="7" y="51"/>
                        <a:pt x="8" y="50"/>
                        <a:pt x="9" y="48"/>
                      </a:cubicBezTo>
                      <a:cubicBezTo>
                        <a:pt x="9" y="48"/>
                        <a:pt x="6" y="50"/>
                        <a:pt x="7" y="48"/>
                      </a:cubicBezTo>
                      <a:cubicBezTo>
                        <a:pt x="7" y="47"/>
                        <a:pt x="7" y="47"/>
                        <a:pt x="5" y="49"/>
                      </a:cubicBezTo>
                      <a:cubicBezTo>
                        <a:pt x="6" y="48"/>
                        <a:pt x="6" y="48"/>
                        <a:pt x="7" y="47"/>
                      </a:cubicBezTo>
                      <a:cubicBezTo>
                        <a:pt x="6" y="47"/>
                        <a:pt x="6" y="47"/>
                        <a:pt x="5" y="47"/>
                      </a:cubicBezTo>
                      <a:cubicBezTo>
                        <a:pt x="6" y="47"/>
                        <a:pt x="5" y="47"/>
                        <a:pt x="5" y="48"/>
                      </a:cubicBezTo>
                      <a:cubicBezTo>
                        <a:pt x="4" y="48"/>
                        <a:pt x="4" y="48"/>
                        <a:pt x="2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cubicBezTo>
                        <a:pt x="2" y="50"/>
                        <a:pt x="1" y="50"/>
                        <a:pt x="2" y="49"/>
                      </a:cubicBezTo>
                      <a:cubicBezTo>
                        <a:pt x="3" y="48"/>
                        <a:pt x="4" y="48"/>
                        <a:pt x="5" y="47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2" y="48"/>
                        <a:pt x="2" y="49"/>
                        <a:pt x="1" y="49"/>
                      </a:cubicBezTo>
                      <a:cubicBezTo>
                        <a:pt x="2" y="49"/>
                        <a:pt x="2" y="49"/>
                        <a:pt x="2" y="49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1" y="51"/>
                        <a:pt x="1" y="52"/>
                        <a:pt x="2" y="52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4" y="51"/>
                        <a:pt x="5" y="50"/>
                        <a:pt x="5" y="52"/>
                      </a:cubicBezTo>
                      <a:cubicBezTo>
                        <a:pt x="4" y="52"/>
                        <a:pt x="4" y="53"/>
                        <a:pt x="3" y="53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5" y="52"/>
                        <a:pt x="4" y="55"/>
                        <a:pt x="5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2" name="Freeform 243"/>
                <p:cNvSpPr/>
                <p:nvPr/>
              </p:nvSpPr>
              <p:spPr bwMode="auto">
                <a:xfrm>
                  <a:off x="6642" y="3122"/>
                  <a:ext cx="3" cy="5"/>
                </a:xfrm>
                <a:custGeom>
                  <a:avLst/>
                  <a:gdLst>
                    <a:gd name="T0" fmla="*/ 3 w 3"/>
                    <a:gd name="T1" fmla="*/ 5 h 5"/>
                    <a:gd name="T2" fmla="*/ 3 w 3"/>
                    <a:gd name="T3" fmla="*/ 5 h 5"/>
                    <a:gd name="T4" fmla="*/ 0 w 3"/>
                    <a:gd name="T5" fmla="*/ 0 h 5"/>
                    <a:gd name="T6" fmla="*/ 3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3" y="5"/>
                      </a:move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3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3" name="Freeform 244"/>
                <p:cNvSpPr/>
                <p:nvPr/>
              </p:nvSpPr>
              <p:spPr bwMode="auto">
                <a:xfrm>
                  <a:off x="6614" y="3139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4" name="Freeform 245"/>
                <p:cNvSpPr/>
                <p:nvPr/>
              </p:nvSpPr>
              <p:spPr bwMode="auto">
                <a:xfrm>
                  <a:off x="6616" y="31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5" name="Freeform 246"/>
                <p:cNvSpPr/>
                <p:nvPr/>
              </p:nvSpPr>
              <p:spPr bwMode="auto">
                <a:xfrm>
                  <a:off x="6355" y="3174"/>
                  <a:ext cx="5" cy="3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6" name="Freeform 247"/>
                <p:cNvSpPr/>
                <p:nvPr/>
              </p:nvSpPr>
              <p:spPr bwMode="auto">
                <a:xfrm>
                  <a:off x="6614" y="3148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2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1" y="0"/>
                        <a:pt x="0" y="2"/>
                        <a:pt x="1" y="2"/>
                      </a:cubicBezTo>
                      <a:cubicBezTo>
                        <a:pt x="1" y="2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7" name="Freeform 248"/>
                <p:cNvSpPr/>
                <p:nvPr/>
              </p:nvSpPr>
              <p:spPr bwMode="auto">
                <a:xfrm>
                  <a:off x="6365" y="3186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1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8" name="Freeform 249"/>
                <p:cNvSpPr/>
                <p:nvPr/>
              </p:nvSpPr>
              <p:spPr bwMode="auto">
                <a:xfrm>
                  <a:off x="6386" y="3191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2"/>
                        <a:pt x="1" y="0"/>
                        <a:pt x="1" y="1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9" name="Freeform 250"/>
                <p:cNvSpPr/>
                <p:nvPr/>
              </p:nvSpPr>
              <p:spPr bwMode="auto">
                <a:xfrm>
                  <a:off x="6367" y="3181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1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1" y="0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0" name="Freeform 251"/>
                <p:cNvSpPr/>
                <p:nvPr/>
              </p:nvSpPr>
              <p:spPr bwMode="auto">
                <a:xfrm>
                  <a:off x="6516" y="3378"/>
                  <a:ext cx="5" cy="10"/>
                </a:xfrm>
                <a:custGeom>
                  <a:avLst/>
                  <a:gdLst>
                    <a:gd name="T0" fmla="*/ 2 w 2"/>
                    <a:gd name="T1" fmla="*/ 0 h 4"/>
                    <a:gd name="T2" fmla="*/ 1 w 2"/>
                    <a:gd name="T3" fmla="*/ 1 h 4"/>
                    <a:gd name="T4" fmla="*/ 1 w 2"/>
                    <a:gd name="T5" fmla="*/ 2 h 4"/>
                    <a:gd name="T6" fmla="*/ 0 w 2"/>
                    <a:gd name="T7" fmla="*/ 4 h 4"/>
                    <a:gd name="T8" fmla="*/ 2 w 2"/>
                    <a:gd name="T9" fmla="*/ 1 h 4"/>
                    <a:gd name="T10" fmla="*/ 2 w 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1" y="2"/>
                      </a:cubicBezTo>
                      <a:cubicBezTo>
                        <a:pt x="1" y="3"/>
                        <a:pt x="0" y="3"/>
                        <a:pt x="0" y="4"/>
                      </a:cubicBezTo>
                      <a:cubicBezTo>
                        <a:pt x="1" y="3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1" name="Freeform 252"/>
                <p:cNvSpPr/>
                <p:nvPr/>
              </p:nvSpPr>
              <p:spPr bwMode="auto">
                <a:xfrm>
                  <a:off x="6398" y="3191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2" name="Freeform 253"/>
                <p:cNvSpPr/>
                <p:nvPr/>
              </p:nvSpPr>
              <p:spPr bwMode="auto">
                <a:xfrm>
                  <a:off x="6583" y="33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3" name="Freeform 254"/>
                <p:cNvSpPr>
                  <a:spLocks noEditPoints="1"/>
                </p:cNvSpPr>
                <p:nvPr/>
              </p:nvSpPr>
              <p:spPr bwMode="auto">
                <a:xfrm>
                  <a:off x="6519" y="3305"/>
                  <a:ext cx="171" cy="106"/>
                </a:xfrm>
                <a:custGeom>
                  <a:avLst/>
                  <a:gdLst>
                    <a:gd name="T0" fmla="*/ 54 w 72"/>
                    <a:gd name="T1" fmla="*/ 4 h 45"/>
                    <a:gd name="T2" fmla="*/ 55 w 72"/>
                    <a:gd name="T3" fmla="*/ 8 h 45"/>
                    <a:gd name="T4" fmla="*/ 44 w 72"/>
                    <a:gd name="T5" fmla="*/ 20 h 45"/>
                    <a:gd name="T6" fmla="*/ 38 w 72"/>
                    <a:gd name="T7" fmla="*/ 21 h 45"/>
                    <a:gd name="T8" fmla="*/ 35 w 72"/>
                    <a:gd name="T9" fmla="*/ 21 h 45"/>
                    <a:gd name="T10" fmla="*/ 30 w 72"/>
                    <a:gd name="T11" fmla="*/ 22 h 45"/>
                    <a:gd name="T12" fmla="*/ 27 w 72"/>
                    <a:gd name="T13" fmla="*/ 22 h 45"/>
                    <a:gd name="T14" fmla="*/ 21 w 72"/>
                    <a:gd name="T15" fmla="*/ 23 h 45"/>
                    <a:gd name="T16" fmla="*/ 16 w 72"/>
                    <a:gd name="T17" fmla="*/ 23 h 45"/>
                    <a:gd name="T18" fmla="*/ 11 w 72"/>
                    <a:gd name="T19" fmla="*/ 23 h 45"/>
                    <a:gd name="T20" fmla="*/ 9 w 72"/>
                    <a:gd name="T21" fmla="*/ 21 h 45"/>
                    <a:gd name="T22" fmla="*/ 8 w 72"/>
                    <a:gd name="T23" fmla="*/ 20 h 45"/>
                    <a:gd name="T24" fmla="*/ 7 w 72"/>
                    <a:gd name="T25" fmla="*/ 20 h 45"/>
                    <a:gd name="T26" fmla="*/ 4 w 72"/>
                    <a:gd name="T27" fmla="*/ 22 h 45"/>
                    <a:gd name="T28" fmla="*/ 2 w 72"/>
                    <a:gd name="T29" fmla="*/ 25 h 45"/>
                    <a:gd name="T30" fmla="*/ 2 w 72"/>
                    <a:gd name="T31" fmla="*/ 31 h 45"/>
                    <a:gd name="T32" fmla="*/ 8 w 72"/>
                    <a:gd name="T33" fmla="*/ 29 h 45"/>
                    <a:gd name="T34" fmla="*/ 4 w 72"/>
                    <a:gd name="T35" fmla="*/ 34 h 45"/>
                    <a:gd name="T36" fmla="*/ 3 w 72"/>
                    <a:gd name="T37" fmla="*/ 39 h 45"/>
                    <a:gd name="T38" fmla="*/ 8 w 72"/>
                    <a:gd name="T39" fmla="*/ 33 h 45"/>
                    <a:gd name="T40" fmla="*/ 6 w 72"/>
                    <a:gd name="T41" fmla="*/ 39 h 45"/>
                    <a:gd name="T42" fmla="*/ 7 w 72"/>
                    <a:gd name="T43" fmla="*/ 41 h 45"/>
                    <a:gd name="T44" fmla="*/ 8 w 72"/>
                    <a:gd name="T45" fmla="*/ 42 h 45"/>
                    <a:gd name="T46" fmla="*/ 9 w 72"/>
                    <a:gd name="T47" fmla="*/ 43 h 45"/>
                    <a:gd name="T48" fmla="*/ 12 w 72"/>
                    <a:gd name="T49" fmla="*/ 40 h 45"/>
                    <a:gd name="T50" fmla="*/ 13 w 72"/>
                    <a:gd name="T51" fmla="*/ 44 h 45"/>
                    <a:gd name="T52" fmla="*/ 15 w 72"/>
                    <a:gd name="T53" fmla="*/ 40 h 45"/>
                    <a:gd name="T54" fmla="*/ 16 w 72"/>
                    <a:gd name="T55" fmla="*/ 40 h 45"/>
                    <a:gd name="T56" fmla="*/ 17 w 72"/>
                    <a:gd name="T57" fmla="*/ 42 h 45"/>
                    <a:gd name="T58" fmla="*/ 23 w 72"/>
                    <a:gd name="T59" fmla="*/ 41 h 45"/>
                    <a:gd name="T60" fmla="*/ 24 w 72"/>
                    <a:gd name="T61" fmla="*/ 41 h 45"/>
                    <a:gd name="T62" fmla="*/ 28 w 72"/>
                    <a:gd name="T63" fmla="*/ 41 h 45"/>
                    <a:gd name="T64" fmla="*/ 31 w 72"/>
                    <a:gd name="T65" fmla="*/ 40 h 45"/>
                    <a:gd name="T66" fmla="*/ 33 w 72"/>
                    <a:gd name="T67" fmla="*/ 39 h 45"/>
                    <a:gd name="T68" fmla="*/ 34 w 72"/>
                    <a:gd name="T69" fmla="*/ 40 h 45"/>
                    <a:gd name="T70" fmla="*/ 34 w 72"/>
                    <a:gd name="T71" fmla="*/ 37 h 45"/>
                    <a:gd name="T72" fmla="*/ 37 w 72"/>
                    <a:gd name="T73" fmla="*/ 38 h 45"/>
                    <a:gd name="T74" fmla="*/ 41 w 72"/>
                    <a:gd name="T75" fmla="*/ 39 h 45"/>
                    <a:gd name="T76" fmla="*/ 43 w 72"/>
                    <a:gd name="T77" fmla="*/ 35 h 45"/>
                    <a:gd name="T78" fmla="*/ 46 w 72"/>
                    <a:gd name="T79" fmla="*/ 35 h 45"/>
                    <a:gd name="T80" fmla="*/ 47 w 72"/>
                    <a:gd name="T81" fmla="*/ 34 h 45"/>
                    <a:gd name="T82" fmla="*/ 49 w 72"/>
                    <a:gd name="T83" fmla="*/ 34 h 45"/>
                    <a:gd name="T84" fmla="*/ 50 w 72"/>
                    <a:gd name="T85" fmla="*/ 36 h 45"/>
                    <a:gd name="T86" fmla="*/ 51 w 72"/>
                    <a:gd name="T87" fmla="*/ 32 h 45"/>
                    <a:gd name="T88" fmla="*/ 52 w 72"/>
                    <a:gd name="T89" fmla="*/ 27 h 45"/>
                    <a:gd name="T90" fmla="*/ 54 w 72"/>
                    <a:gd name="T91" fmla="*/ 28 h 45"/>
                    <a:gd name="T92" fmla="*/ 54 w 72"/>
                    <a:gd name="T93" fmla="*/ 23 h 45"/>
                    <a:gd name="T94" fmla="*/ 58 w 72"/>
                    <a:gd name="T95" fmla="*/ 23 h 45"/>
                    <a:gd name="T96" fmla="*/ 59 w 72"/>
                    <a:gd name="T97" fmla="*/ 21 h 45"/>
                    <a:gd name="T98" fmla="*/ 61 w 72"/>
                    <a:gd name="T99" fmla="*/ 20 h 45"/>
                    <a:gd name="T100" fmla="*/ 65 w 72"/>
                    <a:gd name="T101" fmla="*/ 17 h 45"/>
                    <a:gd name="T102" fmla="*/ 65 w 72"/>
                    <a:gd name="T103" fmla="*/ 13 h 45"/>
                    <a:gd name="T104" fmla="*/ 67 w 72"/>
                    <a:gd name="T105" fmla="*/ 8 h 45"/>
                    <a:gd name="T106" fmla="*/ 61 w 72"/>
                    <a:gd name="T107" fmla="*/ 9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2" h="45">
                      <a:moveTo>
                        <a:pt x="68" y="4"/>
                      </a:moveTo>
                      <a:cubicBezTo>
                        <a:pt x="67" y="4"/>
                        <a:pt x="70" y="3"/>
                        <a:pt x="70" y="3"/>
                      </a:cubicBezTo>
                      <a:cubicBezTo>
                        <a:pt x="66" y="4"/>
                        <a:pt x="69" y="0"/>
                        <a:pt x="65" y="3"/>
                      </a:cubicBezTo>
                      <a:cubicBezTo>
                        <a:pt x="64" y="3"/>
                        <a:pt x="63" y="5"/>
                        <a:pt x="63" y="6"/>
                      </a:cubicBezTo>
                      <a:cubicBezTo>
                        <a:pt x="62" y="6"/>
                        <a:pt x="61" y="6"/>
                        <a:pt x="61" y="6"/>
                      </a:cubicBezTo>
                      <a:cubicBezTo>
                        <a:pt x="59" y="4"/>
                        <a:pt x="51" y="2"/>
                        <a:pt x="54" y="4"/>
                      </a:cubicBezTo>
                      <a:cubicBezTo>
                        <a:pt x="55" y="4"/>
                        <a:pt x="56" y="5"/>
                        <a:pt x="56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7" y="6"/>
                        <a:pt x="57" y="6"/>
                        <a:pt x="57" y="6"/>
                      </a:cubicBezTo>
                      <a:cubicBezTo>
                        <a:pt x="57" y="6"/>
                        <a:pt x="55" y="5"/>
                        <a:pt x="55" y="4"/>
                      </a:cubicBezTo>
                      <a:cubicBezTo>
                        <a:pt x="55" y="5"/>
                        <a:pt x="55" y="6"/>
                        <a:pt x="54" y="6"/>
                      </a:cubicBezTo>
                      <a:cubicBezTo>
                        <a:pt x="55" y="7"/>
                        <a:pt x="54" y="6"/>
                        <a:pt x="55" y="8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8"/>
                        <a:pt x="55" y="8"/>
                        <a:pt x="53" y="7"/>
                      </a:cubicBezTo>
                      <a:cubicBezTo>
                        <a:pt x="50" y="7"/>
                        <a:pt x="49" y="9"/>
                        <a:pt x="47" y="10"/>
                      </a:cubicBezTo>
                      <a:cubicBezTo>
                        <a:pt x="46" y="12"/>
                        <a:pt x="45" y="14"/>
                        <a:pt x="43" y="16"/>
                      </a:cubicBezTo>
                      <a:cubicBezTo>
                        <a:pt x="44" y="19"/>
                        <a:pt x="43" y="18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2"/>
                        <a:pt x="43" y="20"/>
                        <a:pt x="42" y="19"/>
                      </a:cubicBezTo>
                      <a:cubicBezTo>
                        <a:pt x="43" y="21"/>
                        <a:pt x="42" y="20"/>
                        <a:pt x="43" y="22"/>
                      </a:cubicBezTo>
                      <a:cubicBezTo>
                        <a:pt x="44" y="23"/>
                        <a:pt x="41" y="19"/>
                        <a:pt x="42" y="20"/>
                      </a:cubicBezTo>
                      <a:cubicBezTo>
                        <a:pt x="41" y="20"/>
                        <a:pt x="42" y="21"/>
                        <a:pt x="42" y="21"/>
                      </a:cubicBezTo>
                      <a:cubicBezTo>
                        <a:pt x="42" y="23"/>
                        <a:pt x="41" y="20"/>
                        <a:pt x="40" y="18"/>
                      </a:cubicBezTo>
                      <a:cubicBezTo>
                        <a:pt x="39" y="19"/>
                        <a:pt x="39" y="22"/>
                        <a:pt x="38" y="21"/>
                      </a:cubicBezTo>
                      <a:cubicBezTo>
                        <a:pt x="38" y="21"/>
                        <a:pt x="38" y="22"/>
                        <a:pt x="38" y="22"/>
                      </a:cubicBezTo>
                      <a:cubicBezTo>
                        <a:pt x="37" y="19"/>
                        <a:pt x="38" y="23"/>
                        <a:pt x="38" y="22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36" y="20"/>
                        <a:pt x="37" y="22"/>
                        <a:pt x="36" y="21"/>
                      </a:cubicBezTo>
                      <a:cubicBezTo>
                        <a:pt x="36" y="21"/>
                        <a:pt x="36" y="21"/>
                        <a:pt x="36" y="21"/>
                      </a:cubicBezTo>
                      <a:cubicBezTo>
                        <a:pt x="36" y="23"/>
                        <a:pt x="35" y="20"/>
                        <a:pt x="35" y="21"/>
                      </a:cubicBezTo>
                      <a:cubicBezTo>
                        <a:pt x="35" y="20"/>
                        <a:pt x="35" y="21"/>
                        <a:pt x="35" y="20"/>
                      </a:cubicBezTo>
                      <a:cubicBezTo>
                        <a:pt x="36" y="24"/>
                        <a:pt x="34" y="19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4" y="21"/>
                        <a:pt x="34" y="20"/>
                        <a:pt x="32" y="22"/>
                      </a:cubicBezTo>
                      <a:cubicBezTo>
                        <a:pt x="32" y="22"/>
                        <a:pt x="31" y="19"/>
                        <a:pt x="30" y="21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0" y="22"/>
                        <a:pt x="30" y="20"/>
                        <a:pt x="29" y="20"/>
                      </a:cubicBezTo>
                      <a:cubicBezTo>
                        <a:pt x="29" y="21"/>
                        <a:pt x="29" y="21"/>
                        <a:pt x="29" y="22"/>
                      </a:cubicBezTo>
                      <a:cubicBezTo>
                        <a:pt x="29" y="20"/>
                        <a:pt x="28" y="23"/>
                        <a:pt x="27" y="21"/>
                      </a:cubicBezTo>
                      <a:cubicBezTo>
                        <a:pt x="27" y="25"/>
                        <a:pt x="27" y="23"/>
                        <a:pt x="27" y="24"/>
                      </a:cubicBezTo>
                      <a:cubicBezTo>
                        <a:pt x="27" y="24"/>
                        <a:pt x="27" y="23"/>
                        <a:pt x="27" y="22"/>
                      </a:cubicBezTo>
                      <a:cubicBezTo>
                        <a:pt x="26" y="22"/>
                        <a:pt x="26" y="22"/>
                        <a:pt x="26" y="21"/>
                      </a:cubicBezTo>
                      <a:cubicBezTo>
                        <a:pt x="26" y="22"/>
                        <a:pt x="25" y="24"/>
                        <a:pt x="25" y="23"/>
                      </a:cubicBezTo>
                      <a:cubicBezTo>
                        <a:pt x="25" y="21"/>
                        <a:pt x="25" y="23"/>
                        <a:pt x="25" y="22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3"/>
                        <a:pt x="23" y="20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3"/>
                        <a:pt x="20" y="21"/>
                        <a:pt x="18" y="24"/>
                      </a:cubicBezTo>
                      <a:cubicBezTo>
                        <a:pt x="18" y="23"/>
                        <a:pt x="18" y="22"/>
                        <a:pt x="18" y="22"/>
                      </a:cubicBezTo>
                      <a:cubicBezTo>
                        <a:pt x="17" y="24"/>
                        <a:pt x="17" y="23"/>
                        <a:pt x="16" y="25"/>
                      </a:cubicBezTo>
                      <a:cubicBezTo>
                        <a:pt x="16" y="25"/>
                        <a:pt x="16" y="24"/>
                        <a:pt x="16" y="24"/>
                      </a:cubicBezTo>
                      <a:cubicBezTo>
                        <a:pt x="16" y="23"/>
                        <a:pt x="17" y="21"/>
                        <a:pt x="16" y="23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5" y="23"/>
                        <a:pt x="14" y="24"/>
                        <a:pt x="15" y="23"/>
                      </a:cubicBezTo>
                      <a:cubicBezTo>
                        <a:pt x="14" y="24"/>
                        <a:pt x="13" y="24"/>
                        <a:pt x="13" y="26"/>
                      </a:cubicBezTo>
                      <a:cubicBezTo>
                        <a:pt x="12" y="26"/>
                        <a:pt x="14" y="23"/>
                        <a:pt x="13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4" y="22"/>
                        <a:pt x="12" y="23"/>
                        <a:pt x="11" y="23"/>
                      </a:cubicBezTo>
                      <a:cubicBezTo>
                        <a:pt x="12" y="21"/>
                        <a:pt x="10" y="23"/>
                        <a:pt x="11" y="22"/>
                      </a:cubicBezTo>
                      <a:cubicBezTo>
                        <a:pt x="10" y="23"/>
                        <a:pt x="11" y="21"/>
                        <a:pt x="9" y="23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22"/>
                        <a:pt x="10" y="21"/>
                        <a:pt x="10" y="21"/>
                      </a:cubicBezTo>
                      <a:cubicBezTo>
                        <a:pt x="10" y="20"/>
                        <a:pt x="8" y="21"/>
                        <a:pt x="8" y="22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8" y="21"/>
                        <a:pt x="6" y="22"/>
                        <a:pt x="5" y="23"/>
                      </a:cubicBezTo>
                      <a:cubicBezTo>
                        <a:pt x="6" y="22"/>
                        <a:pt x="5" y="23"/>
                        <a:pt x="5" y="22"/>
                      </a:cubicBezTo>
                      <a:cubicBezTo>
                        <a:pt x="6" y="22"/>
                        <a:pt x="8" y="21"/>
                        <a:pt x="9" y="20"/>
                      </a:cubicBezTo>
                      <a:cubicBezTo>
                        <a:pt x="10" y="20"/>
                        <a:pt x="6" y="21"/>
                        <a:pt x="8" y="20"/>
                      </a:cubicBezTo>
                      <a:cubicBezTo>
                        <a:pt x="9" y="20"/>
                        <a:pt x="8" y="20"/>
                        <a:pt x="6" y="2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5" y="21"/>
                        <a:pt x="5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2"/>
                        <a:pt x="2" y="22"/>
                        <a:pt x="3" y="21"/>
                      </a:cubicBezTo>
                      <a:cubicBezTo>
                        <a:pt x="5" y="20"/>
                        <a:pt x="6" y="20"/>
                        <a:pt x="7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0"/>
                        <a:pt x="3" y="21"/>
                        <a:pt x="2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2"/>
                        <a:pt x="1" y="23"/>
                        <a:pt x="2" y="23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4" y="22"/>
                        <a:pt x="6" y="21"/>
                        <a:pt x="4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4" y="23"/>
                        <a:pt x="2" y="25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6"/>
                        <a:pt x="4" y="24"/>
                        <a:pt x="4" y="24"/>
                      </a:cubicBezTo>
                      <a:cubicBezTo>
                        <a:pt x="4" y="24"/>
                        <a:pt x="1" y="26"/>
                        <a:pt x="1" y="27"/>
                      </a:cubicBezTo>
                      <a:cubicBezTo>
                        <a:pt x="1" y="27"/>
                        <a:pt x="3" y="26"/>
                        <a:pt x="2" y="28"/>
                      </a:cubicBezTo>
                      <a:cubicBezTo>
                        <a:pt x="2" y="28"/>
                        <a:pt x="4" y="28"/>
                        <a:pt x="5" y="27"/>
                      </a:cubicBezTo>
                      <a:cubicBezTo>
                        <a:pt x="5" y="28"/>
                        <a:pt x="3" y="29"/>
                        <a:pt x="4" y="29"/>
                      </a:cubicBezTo>
                      <a:cubicBezTo>
                        <a:pt x="3" y="29"/>
                        <a:pt x="2" y="30"/>
                        <a:pt x="2" y="31"/>
                      </a:cubicBezTo>
                      <a:cubicBezTo>
                        <a:pt x="3" y="30"/>
                        <a:pt x="2" y="32"/>
                        <a:pt x="4" y="30"/>
                      </a:cubicBezTo>
                      <a:cubicBezTo>
                        <a:pt x="4" y="30"/>
                        <a:pt x="4" y="31"/>
                        <a:pt x="5" y="31"/>
                      </a:cubicBezTo>
                      <a:cubicBezTo>
                        <a:pt x="4" y="31"/>
                        <a:pt x="3" y="33"/>
                        <a:pt x="3" y="33"/>
                      </a:cubicBezTo>
                      <a:cubicBezTo>
                        <a:pt x="4" y="32"/>
                        <a:pt x="5" y="32"/>
                        <a:pt x="5" y="32"/>
                      </a:cubicBezTo>
                      <a:cubicBezTo>
                        <a:pt x="6" y="31"/>
                        <a:pt x="6" y="31"/>
                        <a:pt x="7" y="29"/>
                      </a:cubicBezTo>
                      <a:cubicBezTo>
                        <a:pt x="7" y="29"/>
                        <a:pt x="8" y="28"/>
                        <a:pt x="8" y="29"/>
                      </a:cubicBezTo>
                      <a:cubicBezTo>
                        <a:pt x="7" y="30"/>
                        <a:pt x="5" y="32"/>
                        <a:pt x="6" y="33"/>
                      </a:cubicBezTo>
                      <a:cubicBezTo>
                        <a:pt x="4" y="35"/>
                        <a:pt x="5" y="32"/>
                        <a:pt x="4" y="34"/>
                      </a:cubicBezTo>
                      <a:cubicBezTo>
                        <a:pt x="2" y="36"/>
                        <a:pt x="2" y="36"/>
                        <a:pt x="2" y="35"/>
                      </a:cubicBezTo>
                      <a:cubicBezTo>
                        <a:pt x="0" y="36"/>
                        <a:pt x="2" y="35"/>
                        <a:pt x="1" y="37"/>
                      </a:cubicBezTo>
                      <a:cubicBezTo>
                        <a:pt x="1" y="37"/>
                        <a:pt x="2" y="36"/>
                        <a:pt x="3" y="36"/>
                      </a:cubicBezTo>
                      <a:cubicBezTo>
                        <a:pt x="4" y="35"/>
                        <a:pt x="4" y="35"/>
                        <a:pt x="4" y="34"/>
                      </a:cubicBezTo>
                      <a:cubicBezTo>
                        <a:pt x="6" y="32"/>
                        <a:pt x="4" y="36"/>
                        <a:pt x="4" y="36"/>
                      </a:cubicBezTo>
                      <a:cubicBezTo>
                        <a:pt x="3" y="36"/>
                        <a:pt x="3" y="36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3" y="39"/>
                        <a:pt x="4" y="36"/>
                        <a:pt x="3" y="3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2" y="41"/>
                        <a:pt x="3" y="38"/>
                        <a:pt x="3" y="39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8"/>
                        <a:pt x="5" y="37"/>
                        <a:pt x="4" y="37"/>
                      </a:cubicBezTo>
                      <a:cubicBezTo>
                        <a:pt x="6" y="34"/>
                        <a:pt x="5" y="37"/>
                        <a:pt x="6" y="36"/>
                      </a:cubicBezTo>
                      <a:cubicBezTo>
                        <a:pt x="7" y="35"/>
                        <a:pt x="5" y="36"/>
                        <a:pt x="6" y="35"/>
                      </a:cubicBezTo>
                      <a:cubicBezTo>
                        <a:pt x="7" y="33"/>
                        <a:pt x="7" y="34"/>
                        <a:pt x="8" y="33"/>
                      </a:cubicBezTo>
                      <a:cubicBezTo>
                        <a:pt x="8" y="34"/>
                        <a:pt x="7" y="35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7"/>
                        <a:pt x="5" y="39"/>
                        <a:pt x="4" y="40"/>
                      </a:cubicBezTo>
                      <a:cubicBezTo>
                        <a:pt x="4" y="41"/>
                        <a:pt x="5" y="38"/>
                        <a:pt x="5" y="39"/>
                      </a:cubicBezTo>
                      <a:cubicBezTo>
                        <a:pt x="5" y="39"/>
                        <a:pt x="6" y="37"/>
                        <a:pt x="6" y="37"/>
                      </a:cubicBezTo>
                      <a:cubicBezTo>
                        <a:pt x="9" y="33"/>
                        <a:pt x="5" y="40"/>
                        <a:pt x="6" y="39"/>
                      </a:cubicBezTo>
                      <a:cubicBezTo>
                        <a:pt x="7" y="37"/>
                        <a:pt x="9" y="36"/>
                        <a:pt x="10" y="33"/>
                      </a:cubicBezTo>
                      <a:cubicBezTo>
                        <a:pt x="10" y="32"/>
                        <a:pt x="11" y="32"/>
                        <a:pt x="11" y="32"/>
                      </a:cubicBezTo>
                      <a:cubicBezTo>
                        <a:pt x="10" y="34"/>
                        <a:pt x="10" y="34"/>
                        <a:pt x="9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7" y="39"/>
                        <a:pt x="7" y="40"/>
                        <a:pt x="7" y="41"/>
                      </a:cubicBezTo>
                      <a:cubicBezTo>
                        <a:pt x="8" y="41"/>
                        <a:pt x="8" y="40"/>
                        <a:pt x="8" y="39"/>
                      </a:cubicBezTo>
                      <a:cubicBezTo>
                        <a:pt x="8" y="40"/>
                        <a:pt x="7" y="41"/>
                        <a:pt x="8" y="41"/>
                      </a:cubicBezTo>
                      <a:cubicBezTo>
                        <a:pt x="8" y="40"/>
                        <a:pt x="9" y="38"/>
                        <a:pt x="9" y="38"/>
                      </a:cubicBezTo>
                      <a:cubicBezTo>
                        <a:pt x="10" y="38"/>
                        <a:pt x="9" y="40"/>
                        <a:pt x="9" y="41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9" y="41"/>
                        <a:pt x="8" y="43"/>
                        <a:pt x="8" y="42"/>
                      </a:cubicBezTo>
                      <a:cubicBezTo>
                        <a:pt x="9" y="41"/>
                        <a:pt x="9" y="40"/>
                        <a:pt x="10" y="38"/>
                      </a:cubicBezTo>
                      <a:cubicBezTo>
                        <a:pt x="11" y="38"/>
                        <a:pt x="10" y="40"/>
                        <a:pt x="10" y="39"/>
                      </a:cubicBezTo>
                      <a:cubicBezTo>
                        <a:pt x="9" y="40"/>
                        <a:pt x="9" y="40"/>
                        <a:pt x="9" y="40"/>
                      </a:cubicBezTo>
                      <a:cubicBezTo>
                        <a:pt x="10" y="40"/>
                        <a:pt x="8" y="43"/>
                        <a:pt x="9" y="43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10" y="42"/>
                        <a:pt x="11" y="40"/>
                        <a:pt x="11" y="42"/>
                      </a:cubicBezTo>
                      <a:cubicBezTo>
                        <a:pt x="12" y="40"/>
                        <a:pt x="11" y="42"/>
                        <a:pt x="11" y="41"/>
                      </a:cubicBezTo>
                      <a:cubicBezTo>
                        <a:pt x="11" y="39"/>
                        <a:pt x="12" y="39"/>
                        <a:pt x="12" y="39"/>
                      </a:cubicBezTo>
                      <a:cubicBezTo>
                        <a:pt x="11" y="42"/>
                        <a:pt x="12" y="39"/>
                        <a:pt x="12" y="40"/>
                      </a:cubicBezTo>
                      <a:cubicBezTo>
                        <a:pt x="12" y="41"/>
                        <a:pt x="12" y="41"/>
                        <a:pt x="12" y="42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2" y="43"/>
                        <a:pt x="13" y="39"/>
                        <a:pt x="13" y="41"/>
                      </a:cubicBezTo>
                      <a:cubicBezTo>
                        <a:pt x="13" y="42"/>
                        <a:pt x="12" y="43"/>
                        <a:pt x="12" y="43"/>
                      </a:cubicBezTo>
                      <a:cubicBezTo>
                        <a:pt x="13" y="41"/>
                        <a:pt x="14" y="40"/>
                        <a:pt x="14" y="39"/>
                      </a:cubicBezTo>
                      <a:cubicBezTo>
                        <a:pt x="14" y="40"/>
                        <a:pt x="13" y="42"/>
                        <a:pt x="13" y="44"/>
                      </a:cubicBezTo>
                      <a:cubicBezTo>
                        <a:pt x="14" y="42"/>
                        <a:pt x="13" y="45"/>
                        <a:pt x="14" y="43"/>
                      </a:cubicBezTo>
                      <a:cubicBezTo>
                        <a:pt x="14" y="42"/>
                        <a:pt x="14" y="41"/>
                        <a:pt x="15" y="40"/>
                      </a:cubicBezTo>
                      <a:cubicBezTo>
                        <a:pt x="15" y="40"/>
                        <a:pt x="14" y="41"/>
                        <a:pt x="14" y="42"/>
                      </a:cubicBezTo>
                      <a:cubicBezTo>
                        <a:pt x="14" y="42"/>
                        <a:pt x="15" y="40"/>
                        <a:pt x="15" y="39"/>
                      </a:cubicBezTo>
                      <a:cubicBezTo>
                        <a:pt x="15" y="39"/>
                        <a:pt x="16" y="37"/>
                        <a:pt x="16" y="39"/>
                      </a:cubicBezTo>
                      <a:cubicBezTo>
                        <a:pt x="16" y="40"/>
                        <a:pt x="15" y="39"/>
                        <a:pt x="15" y="40"/>
                      </a:cubicBezTo>
                      <a:cubicBezTo>
                        <a:pt x="16" y="41"/>
                        <a:pt x="17" y="37"/>
                        <a:pt x="17" y="36"/>
                      </a:cubicBezTo>
                      <a:cubicBezTo>
                        <a:pt x="17" y="35"/>
                        <a:pt x="18" y="32"/>
                        <a:pt x="19" y="31"/>
                      </a:cubicBezTo>
                      <a:cubicBezTo>
                        <a:pt x="19" y="32"/>
                        <a:pt x="18" y="32"/>
                        <a:pt x="18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8" y="37"/>
                        <a:pt x="16" y="39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41"/>
                        <a:pt x="16" y="43"/>
                        <a:pt x="16" y="42"/>
                      </a:cubicBezTo>
                      <a:cubicBezTo>
                        <a:pt x="17" y="41"/>
                        <a:pt x="16" y="43"/>
                        <a:pt x="16" y="41"/>
                      </a:cubicBezTo>
                      <a:cubicBezTo>
                        <a:pt x="17" y="41"/>
                        <a:pt x="18" y="38"/>
                        <a:pt x="18" y="39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3"/>
                        <a:pt x="17" y="41"/>
                        <a:pt x="17" y="42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8" y="43"/>
                        <a:pt x="19" y="43"/>
                        <a:pt x="21" y="39"/>
                      </a:cubicBezTo>
                      <a:cubicBezTo>
                        <a:pt x="21" y="41"/>
                        <a:pt x="21" y="41"/>
                        <a:pt x="21" y="42"/>
                      </a:cubicBezTo>
                      <a:cubicBezTo>
                        <a:pt x="21" y="42"/>
                        <a:pt x="22" y="41"/>
                        <a:pt x="22" y="41"/>
                      </a:cubicBez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22" y="44"/>
                        <a:pt x="23" y="42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3" y="44"/>
                        <a:pt x="23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4" y="40"/>
                        <a:pt x="24" y="41"/>
                        <a:pt x="24" y="43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4" y="43"/>
                        <a:pt x="25" y="43"/>
                        <a:pt x="26" y="42"/>
                      </a:cubicBezTo>
                      <a:cubicBezTo>
                        <a:pt x="25" y="42"/>
                        <a:pt x="25" y="41"/>
                        <a:pt x="26" y="39"/>
                      </a:cubicBezTo>
                      <a:cubicBezTo>
                        <a:pt x="26" y="37"/>
                        <a:pt x="26" y="40"/>
                        <a:pt x="26" y="39"/>
                      </a:cubicBezTo>
                      <a:cubicBezTo>
                        <a:pt x="26" y="41"/>
                        <a:pt x="26" y="41"/>
                        <a:pt x="26" y="41"/>
                      </a:cubicBezTo>
                      <a:cubicBezTo>
                        <a:pt x="26" y="44"/>
                        <a:pt x="27" y="42"/>
                        <a:pt x="28" y="42"/>
                      </a:cubicBezTo>
                      <a:cubicBezTo>
                        <a:pt x="28" y="41"/>
                        <a:pt x="28" y="41"/>
                        <a:pt x="28" y="41"/>
                      </a:cubicBezTo>
                      <a:cubicBezTo>
                        <a:pt x="28" y="43"/>
                        <a:pt x="29" y="41"/>
                        <a:pt x="30" y="42"/>
                      </a:cubicBezTo>
                      <a:cubicBezTo>
                        <a:pt x="30" y="41"/>
                        <a:pt x="30" y="38"/>
                        <a:pt x="30" y="38"/>
                      </a:cubicBezTo>
                      <a:cubicBezTo>
                        <a:pt x="30" y="36"/>
                        <a:pt x="30" y="41"/>
                        <a:pt x="30" y="42"/>
                      </a:cubicBezTo>
                      <a:cubicBezTo>
                        <a:pt x="31" y="41"/>
                        <a:pt x="31" y="41"/>
                        <a:pt x="31" y="41"/>
                      </a:cubicBezTo>
                      <a:cubicBezTo>
                        <a:pt x="31" y="41"/>
                        <a:pt x="31" y="41"/>
                        <a:pt x="31" y="41"/>
                      </a:cubicBezTo>
                      <a:cubicBezTo>
                        <a:pt x="31" y="40"/>
                        <a:pt x="31" y="39"/>
                        <a:pt x="31" y="40"/>
                      </a:cubicBezTo>
                      <a:cubicBezTo>
                        <a:pt x="31" y="41"/>
                        <a:pt x="31" y="41"/>
                        <a:pt x="31" y="41"/>
                      </a:cubicBezTo>
                      <a:cubicBezTo>
                        <a:pt x="32" y="41"/>
                        <a:pt x="32" y="42"/>
                        <a:pt x="32" y="42"/>
                      </a:cubicBezTo>
                      <a:cubicBezTo>
                        <a:pt x="32" y="40"/>
                        <a:pt x="33" y="41"/>
                        <a:pt x="33" y="39"/>
                      </a:cubicBezTo>
                      <a:cubicBezTo>
                        <a:pt x="33" y="40"/>
                        <a:pt x="33" y="40"/>
                        <a:pt x="33" y="40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3" y="41"/>
                        <a:pt x="33" y="41"/>
                        <a:pt x="33" y="41"/>
                      </a:cubicBezTo>
                      <a:cubicBezTo>
                        <a:pt x="33" y="42"/>
                        <a:pt x="33" y="40"/>
                        <a:pt x="33" y="39"/>
                      </a:cubicBezTo>
                      <a:cubicBezTo>
                        <a:pt x="33" y="38"/>
                        <a:pt x="33" y="39"/>
                        <a:pt x="33" y="40"/>
                      </a:cubicBezTo>
                      <a:cubicBezTo>
                        <a:pt x="33" y="41"/>
                        <a:pt x="33" y="40"/>
                        <a:pt x="33" y="40"/>
                      </a:cubicBezTo>
                      <a:cubicBezTo>
                        <a:pt x="33" y="41"/>
                        <a:pt x="33" y="40"/>
                        <a:pt x="33" y="41"/>
                      </a:cubicBezTo>
                      <a:cubicBezTo>
                        <a:pt x="33" y="41"/>
                        <a:pt x="33" y="39"/>
                        <a:pt x="34" y="40"/>
                      </a:cubicBezTo>
                      <a:cubicBezTo>
                        <a:pt x="34" y="40"/>
                        <a:pt x="34" y="40"/>
                        <a:pt x="34" y="41"/>
                      </a:cubicBezTo>
                      <a:cubicBezTo>
                        <a:pt x="34" y="40"/>
                        <a:pt x="34" y="40"/>
                        <a:pt x="35" y="40"/>
                      </a:cubicBezTo>
                      <a:cubicBezTo>
                        <a:pt x="34" y="39"/>
                        <a:pt x="34" y="39"/>
                        <a:pt x="34" y="38"/>
                      </a:cubicBezTo>
                      <a:cubicBezTo>
                        <a:pt x="34" y="38"/>
                        <a:pt x="34" y="37"/>
                        <a:pt x="34" y="38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4" y="38"/>
                        <a:pt x="35" y="39"/>
                        <a:pt x="34" y="37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39"/>
                        <a:pt x="35" y="41"/>
                        <a:pt x="36" y="42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40"/>
                        <a:pt x="37" y="40"/>
                        <a:pt x="37" y="41"/>
                      </a:cubicBezTo>
                      <a:cubicBezTo>
                        <a:pt x="38" y="42"/>
                        <a:pt x="37" y="36"/>
                        <a:pt x="37" y="38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39"/>
                        <a:pt x="38" y="39"/>
                      </a:cubicBezTo>
                      <a:cubicBezTo>
                        <a:pt x="38" y="38"/>
                        <a:pt x="38" y="41"/>
                        <a:pt x="38" y="39"/>
                      </a:cubicBezTo>
                      <a:cubicBezTo>
                        <a:pt x="38" y="38"/>
                        <a:pt x="38" y="38"/>
                        <a:pt x="38" y="38"/>
                      </a:cubicBezTo>
                      <a:cubicBezTo>
                        <a:pt x="39" y="42"/>
                        <a:pt x="40" y="38"/>
                        <a:pt x="41" y="40"/>
                      </a:cubicBezTo>
                      <a:cubicBezTo>
                        <a:pt x="40" y="38"/>
                        <a:pt x="41" y="39"/>
                        <a:pt x="41" y="39"/>
                      </a:cubicBezTo>
                      <a:cubicBezTo>
                        <a:pt x="42" y="41"/>
                        <a:pt x="41" y="38"/>
                        <a:pt x="42" y="39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2" y="38"/>
                        <a:pt x="40" y="33"/>
                        <a:pt x="42" y="36"/>
                      </a:cubicBezTo>
                      <a:cubicBezTo>
                        <a:pt x="42" y="37"/>
                        <a:pt x="42" y="38"/>
                        <a:pt x="42" y="38"/>
                      </a:cubicBezTo>
                      <a:cubicBezTo>
                        <a:pt x="44" y="41"/>
                        <a:pt x="42" y="36"/>
                        <a:pt x="44" y="38"/>
                      </a:cubicBezTo>
                      <a:cubicBezTo>
                        <a:pt x="43" y="37"/>
                        <a:pt x="43" y="36"/>
                        <a:pt x="43" y="35"/>
                      </a:cubicBezTo>
                      <a:cubicBezTo>
                        <a:pt x="43" y="36"/>
                        <a:pt x="44" y="37"/>
                        <a:pt x="44" y="37"/>
                      </a:cubicBezTo>
                      <a:cubicBezTo>
                        <a:pt x="44" y="37"/>
                        <a:pt x="44" y="36"/>
                        <a:pt x="44" y="37"/>
                      </a:cubicBezTo>
                      <a:cubicBezTo>
                        <a:pt x="45" y="37"/>
                        <a:pt x="45" y="38"/>
                        <a:pt x="45" y="38"/>
                      </a:cubicBezTo>
                      <a:cubicBezTo>
                        <a:pt x="45" y="38"/>
                        <a:pt x="45" y="37"/>
                        <a:pt x="45" y="36"/>
                      </a:cubicBezTo>
                      <a:cubicBezTo>
                        <a:pt x="46" y="38"/>
                        <a:pt x="46" y="37"/>
                        <a:pt x="47" y="38"/>
                      </a:cubicBezTo>
                      <a:cubicBezTo>
                        <a:pt x="46" y="35"/>
                        <a:pt x="48" y="38"/>
                        <a:pt x="46" y="35"/>
                      </a:cubicBez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6" y="35"/>
                        <a:pt x="46" y="34"/>
                        <a:pt x="46" y="33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ubicBezTo>
                        <a:pt x="48" y="37"/>
                        <a:pt x="47" y="35"/>
                        <a:pt x="48" y="37"/>
                      </a:cubicBezTo>
                      <a:cubicBezTo>
                        <a:pt x="47" y="35"/>
                        <a:pt x="48" y="36"/>
                        <a:pt x="47" y="35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4"/>
                        <a:pt x="47" y="33"/>
                        <a:pt x="47" y="33"/>
                      </a:cubicBezTo>
                      <a:cubicBezTo>
                        <a:pt x="47" y="33"/>
                        <a:pt x="48" y="35"/>
                        <a:pt x="48" y="35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8" y="35"/>
                        <a:pt x="48" y="35"/>
                        <a:pt x="48" y="34"/>
                      </a:cubicBezTo>
                      <a:cubicBezTo>
                        <a:pt x="48" y="34"/>
                        <a:pt x="48" y="35"/>
                        <a:pt x="48" y="35"/>
                      </a:cubicBezTo>
                      <a:cubicBezTo>
                        <a:pt x="48" y="34"/>
                        <a:pt x="48" y="34"/>
                        <a:pt x="49" y="34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9" y="34"/>
                        <a:pt x="49" y="35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50" y="36"/>
                        <a:pt x="50" y="36"/>
                        <a:pt x="50" y="36"/>
                      </a:cubicBezTo>
                      <a:cubicBezTo>
                        <a:pt x="50" y="36"/>
                        <a:pt x="50" y="35"/>
                        <a:pt x="49" y="34"/>
                      </a:cubicBezTo>
                      <a:cubicBezTo>
                        <a:pt x="50" y="35"/>
                        <a:pt x="50" y="33"/>
                        <a:pt x="50" y="32"/>
                      </a:cubicBezTo>
                      <a:cubicBezTo>
                        <a:pt x="50" y="33"/>
                        <a:pt x="51" y="34"/>
                        <a:pt x="50" y="33"/>
                      </a:cubicBezTo>
                      <a:cubicBezTo>
                        <a:pt x="50" y="33"/>
                        <a:pt x="50" y="31"/>
                        <a:pt x="50" y="32"/>
                      </a:cubicBezTo>
                      <a:cubicBezTo>
                        <a:pt x="50" y="32"/>
                        <a:pt x="51" y="33"/>
                        <a:pt x="51" y="33"/>
                      </a:cubicBezTo>
                      <a:cubicBezTo>
                        <a:pt x="52" y="33"/>
                        <a:pt x="51" y="32"/>
                        <a:pt x="51" y="32"/>
                      </a:cubicBezTo>
                      <a:cubicBezTo>
                        <a:pt x="52" y="34"/>
                        <a:pt x="51" y="30"/>
                        <a:pt x="52" y="31"/>
                      </a:cubicBezTo>
                      <a:cubicBezTo>
                        <a:pt x="52" y="31"/>
                        <a:pt x="53" y="32"/>
                        <a:pt x="53" y="33"/>
                      </a:cubicBezTo>
                      <a:cubicBezTo>
                        <a:pt x="53" y="32"/>
                        <a:pt x="53" y="31"/>
                        <a:pt x="52" y="29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53" y="31"/>
                        <a:pt x="53" y="30"/>
                        <a:pt x="53" y="29"/>
                      </a:cubicBezTo>
                      <a:cubicBezTo>
                        <a:pt x="52" y="28"/>
                        <a:pt x="51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7"/>
                        <a:pt x="52" y="27"/>
                        <a:pt x="53" y="28"/>
                      </a:cubicBezTo>
                      <a:cubicBezTo>
                        <a:pt x="54" y="30"/>
                        <a:pt x="54" y="29"/>
                        <a:pt x="54" y="2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4" y="29"/>
                        <a:pt x="54" y="28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4"/>
                        <a:pt x="54" y="26"/>
                        <a:pt x="54" y="27"/>
                      </a:cubicBezTo>
                      <a:cubicBezTo>
                        <a:pt x="54" y="26"/>
                        <a:pt x="53" y="24"/>
                        <a:pt x="52" y="22"/>
                      </a:cubicBezTo>
                      <a:cubicBezTo>
                        <a:pt x="52" y="22"/>
                        <a:pt x="52" y="21"/>
                        <a:pt x="52" y="21"/>
                      </a:cubicBezTo>
                      <a:cubicBezTo>
                        <a:pt x="53" y="22"/>
                        <a:pt x="52" y="21"/>
                        <a:pt x="53" y="22"/>
                      </a:cubicBezTo>
                      <a:cubicBezTo>
                        <a:pt x="54" y="23"/>
                        <a:pt x="54" y="23"/>
                        <a:pt x="54" y="23"/>
                      </a:cubicBezTo>
                      <a:cubicBezTo>
                        <a:pt x="54" y="23"/>
                        <a:pt x="55" y="25"/>
                        <a:pt x="55" y="26"/>
                      </a:cubicBezTo>
                      <a:cubicBezTo>
                        <a:pt x="55" y="25"/>
                        <a:pt x="56" y="26"/>
                        <a:pt x="57" y="26"/>
                      </a:cubicBezTo>
                      <a:cubicBezTo>
                        <a:pt x="55" y="23"/>
                        <a:pt x="56" y="24"/>
                        <a:pt x="55" y="22"/>
                      </a:cubicBezTo>
                      <a:cubicBezTo>
                        <a:pt x="55" y="22"/>
                        <a:pt x="56" y="24"/>
                        <a:pt x="57" y="24"/>
                      </a:cubicBezTo>
                      <a:cubicBezTo>
                        <a:pt x="56" y="23"/>
                        <a:pt x="57" y="23"/>
                        <a:pt x="57" y="23"/>
                      </a:cubicBezTo>
                      <a:cubicBezTo>
                        <a:pt x="58" y="23"/>
                        <a:pt x="58" y="23"/>
                        <a:pt x="58" y="23"/>
                      </a:cubicBezTo>
                      <a:cubicBezTo>
                        <a:pt x="57" y="23"/>
                        <a:pt x="58" y="23"/>
                        <a:pt x="57" y="21"/>
                      </a:cubicBezTo>
                      <a:cubicBezTo>
                        <a:pt x="58" y="22"/>
                        <a:pt x="58" y="22"/>
                        <a:pt x="58" y="22"/>
                      </a:cubicBezTo>
                      <a:cubicBezTo>
                        <a:pt x="59" y="22"/>
                        <a:pt x="56" y="19"/>
                        <a:pt x="57" y="20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7" y="20"/>
                        <a:pt x="59" y="22"/>
                        <a:pt x="58" y="20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9" y="21"/>
                        <a:pt x="59" y="21"/>
                        <a:pt x="58" y="19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2"/>
                        <a:pt x="58" y="19"/>
                        <a:pt x="59" y="19"/>
                      </a:cubicBezTo>
                      <a:cubicBezTo>
                        <a:pt x="59" y="19"/>
                        <a:pt x="60" y="20"/>
                        <a:pt x="60" y="20"/>
                      </a:cubicBezTo>
                      <a:cubicBezTo>
                        <a:pt x="59" y="19"/>
                        <a:pt x="60" y="19"/>
                        <a:pt x="60" y="19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2" y="19"/>
                        <a:pt x="64" y="18"/>
                        <a:pt x="63" y="16"/>
                      </a:cubicBezTo>
                      <a:cubicBezTo>
                        <a:pt x="65" y="17"/>
                        <a:pt x="64" y="17"/>
                        <a:pt x="65" y="18"/>
                      </a:cubicBezTo>
                      <a:cubicBezTo>
                        <a:pt x="64" y="17"/>
                        <a:pt x="65" y="18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6" y="18"/>
                        <a:pt x="66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4" y="15"/>
                        <a:pt x="68" y="18"/>
                        <a:pt x="66" y="16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5" y="15"/>
                        <a:pt x="68" y="17"/>
                        <a:pt x="66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7"/>
                        <a:pt x="65" y="14"/>
                        <a:pt x="67" y="15"/>
                      </a:cubicBezTo>
                      <a:cubicBezTo>
                        <a:pt x="67" y="15"/>
                        <a:pt x="66" y="14"/>
                        <a:pt x="65" y="13"/>
                      </a:cubicBezTo>
                      <a:cubicBezTo>
                        <a:pt x="67" y="14"/>
                        <a:pt x="67" y="14"/>
                        <a:pt x="67" y="14"/>
                      </a:cubicBezTo>
                      <a:cubicBezTo>
                        <a:pt x="67" y="13"/>
                        <a:pt x="68" y="12"/>
                        <a:pt x="66" y="10"/>
                      </a:cubicBezTo>
                      <a:cubicBezTo>
                        <a:pt x="67" y="10"/>
                        <a:pt x="67" y="10"/>
                        <a:pt x="67" y="10"/>
                      </a:cubicBezTo>
                      <a:cubicBezTo>
                        <a:pt x="65" y="9"/>
                        <a:pt x="70" y="11"/>
                        <a:pt x="66" y="8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6" y="8"/>
                        <a:pt x="67" y="8"/>
                        <a:pt x="66" y="7"/>
                      </a:cubicBez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8"/>
                        <a:pt x="65" y="6"/>
                        <a:pt x="65" y="7"/>
                      </a:cubicBezTo>
                      <a:cubicBezTo>
                        <a:pt x="66" y="7"/>
                        <a:pt x="66" y="7"/>
                        <a:pt x="66" y="7"/>
                      </a:cubicBezTo>
                      <a:cubicBezTo>
                        <a:pt x="69" y="7"/>
                        <a:pt x="72" y="3"/>
                        <a:pt x="68" y="4"/>
                      </a:cubicBezTo>
                      <a:close/>
                      <a:moveTo>
                        <a:pt x="61" y="9"/>
                      </a:moveTo>
                      <a:cubicBezTo>
                        <a:pt x="60" y="9"/>
                        <a:pt x="61" y="7"/>
                        <a:pt x="62" y="6"/>
                      </a:cubicBezTo>
                      <a:cubicBezTo>
                        <a:pt x="62" y="8"/>
                        <a:pt x="61" y="9"/>
                        <a:pt x="6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4" name="Freeform 255"/>
                <p:cNvSpPr/>
                <p:nvPr/>
              </p:nvSpPr>
              <p:spPr bwMode="auto">
                <a:xfrm>
                  <a:off x="6649" y="3359"/>
                  <a:ext cx="5" cy="5"/>
                </a:xfrm>
                <a:custGeom>
                  <a:avLst/>
                  <a:gdLst>
                    <a:gd name="T0" fmla="*/ 5 w 5"/>
                    <a:gd name="T1" fmla="*/ 5 h 5"/>
                    <a:gd name="T2" fmla="*/ 0 w 5"/>
                    <a:gd name="T3" fmla="*/ 0 h 5"/>
                    <a:gd name="T4" fmla="*/ 3 w 5"/>
                    <a:gd name="T5" fmla="*/ 5 h 5"/>
                    <a:gd name="T6" fmla="*/ 5 w 5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5"/>
                      </a:moveTo>
                      <a:lnTo>
                        <a:pt x="0" y="0"/>
                      </a:lnTo>
                      <a:lnTo>
                        <a:pt x="3" y="5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5" name="Freeform 256"/>
                <p:cNvSpPr/>
                <p:nvPr/>
              </p:nvSpPr>
              <p:spPr bwMode="auto">
                <a:xfrm>
                  <a:off x="6538" y="3400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6" name="Freeform 257"/>
                <p:cNvSpPr/>
                <p:nvPr/>
              </p:nvSpPr>
              <p:spPr bwMode="auto">
                <a:xfrm>
                  <a:off x="6633" y="3388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7" name="Oval 258"/>
                <p:cNvSpPr>
                  <a:spLocks noChangeArrowheads="1"/>
                </p:cNvSpPr>
                <p:nvPr/>
              </p:nvSpPr>
              <p:spPr bwMode="auto">
                <a:xfrm>
                  <a:off x="6184" y="197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8" name="Freeform 259"/>
                <p:cNvSpPr/>
                <p:nvPr/>
              </p:nvSpPr>
              <p:spPr bwMode="auto">
                <a:xfrm>
                  <a:off x="6187" y="1975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9" name="Freeform 260"/>
                <p:cNvSpPr/>
                <p:nvPr/>
              </p:nvSpPr>
              <p:spPr bwMode="auto">
                <a:xfrm>
                  <a:off x="6545" y="31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0" name="Freeform 261"/>
                <p:cNvSpPr/>
                <p:nvPr/>
              </p:nvSpPr>
              <p:spPr bwMode="auto">
                <a:xfrm>
                  <a:off x="6552" y="3331"/>
                  <a:ext cx="2" cy="2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1" name="Freeform 262"/>
                <p:cNvSpPr/>
                <p:nvPr/>
              </p:nvSpPr>
              <p:spPr bwMode="auto">
                <a:xfrm>
                  <a:off x="6621" y="3319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2" name="Freeform 263"/>
                <p:cNvSpPr/>
                <p:nvPr/>
              </p:nvSpPr>
              <p:spPr bwMode="auto">
                <a:xfrm>
                  <a:off x="6524" y="339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3" name="Rectangle 264"/>
                <p:cNvSpPr>
                  <a:spLocks noChangeArrowheads="1"/>
                </p:cNvSpPr>
                <p:nvPr/>
              </p:nvSpPr>
              <p:spPr bwMode="auto">
                <a:xfrm>
                  <a:off x="6652" y="3293"/>
                  <a:ext cx="1" cy="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4" name="Freeform 265"/>
                <p:cNvSpPr/>
                <p:nvPr/>
              </p:nvSpPr>
              <p:spPr bwMode="auto">
                <a:xfrm>
                  <a:off x="6528" y="3350"/>
                  <a:ext cx="7" cy="2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5" name="Freeform 266"/>
                <p:cNvSpPr/>
                <p:nvPr/>
              </p:nvSpPr>
              <p:spPr bwMode="auto">
                <a:xfrm>
                  <a:off x="6531" y="3350"/>
                  <a:ext cx="4" cy="0"/>
                </a:xfrm>
                <a:custGeom>
                  <a:avLst/>
                  <a:gdLst>
                    <a:gd name="T0" fmla="*/ 1 w 2"/>
                    <a:gd name="T1" fmla="*/ 2 w 2"/>
                    <a:gd name="T2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6" name="Freeform 267"/>
                <p:cNvSpPr/>
                <p:nvPr/>
              </p:nvSpPr>
              <p:spPr bwMode="auto">
                <a:xfrm>
                  <a:off x="6521" y="3383"/>
                  <a:ext cx="5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7" name="Freeform 268"/>
                <p:cNvSpPr/>
                <p:nvPr/>
              </p:nvSpPr>
              <p:spPr bwMode="auto">
                <a:xfrm>
                  <a:off x="6521" y="3395"/>
                  <a:ext cx="3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8" name="Freeform 269"/>
                <p:cNvSpPr/>
                <p:nvPr/>
              </p:nvSpPr>
              <p:spPr bwMode="auto">
                <a:xfrm>
                  <a:off x="6618" y="3395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09" name="Freeform 270"/>
                <p:cNvSpPr/>
                <p:nvPr/>
              </p:nvSpPr>
              <p:spPr bwMode="auto">
                <a:xfrm>
                  <a:off x="6189" y="19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0" name="Freeform 271"/>
                <p:cNvSpPr/>
                <p:nvPr/>
              </p:nvSpPr>
              <p:spPr bwMode="auto">
                <a:xfrm>
                  <a:off x="6531" y="3400"/>
                  <a:ext cx="4" cy="4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1 h 2"/>
                    <a:gd name="T4" fmla="*/ 1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0" y="2"/>
                        <a:pt x="1" y="0"/>
                        <a:pt x="1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1" name="Freeform 272"/>
                <p:cNvSpPr/>
                <p:nvPr/>
              </p:nvSpPr>
              <p:spPr bwMode="auto">
                <a:xfrm>
                  <a:off x="6894" y="2707"/>
                  <a:ext cx="4" cy="3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1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2" name="Freeform 273"/>
                <p:cNvSpPr/>
                <p:nvPr/>
              </p:nvSpPr>
              <p:spPr bwMode="auto">
                <a:xfrm>
                  <a:off x="6519" y="3378"/>
                  <a:ext cx="5" cy="3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0 h 1"/>
                    <a:gd name="T4" fmla="*/ 1 w 2"/>
                    <a:gd name="T5" fmla="*/ 0 h 1"/>
                    <a:gd name="T6" fmla="*/ 0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3" name="Freeform 274"/>
                <p:cNvSpPr/>
                <p:nvPr/>
              </p:nvSpPr>
              <p:spPr bwMode="auto">
                <a:xfrm>
                  <a:off x="6645" y="33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4" name="Freeform 275"/>
                <p:cNvSpPr/>
                <p:nvPr/>
              </p:nvSpPr>
              <p:spPr bwMode="auto">
                <a:xfrm>
                  <a:off x="6187" y="1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5" name="Freeform 276"/>
                <p:cNvSpPr/>
                <p:nvPr/>
              </p:nvSpPr>
              <p:spPr bwMode="auto">
                <a:xfrm>
                  <a:off x="6642" y="3371"/>
                  <a:ext cx="3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6" name="Freeform 277"/>
                <p:cNvSpPr/>
                <p:nvPr/>
              </p:nvSpPr>
              <p:spPr bwMode="auto">
                <a:xfrm>
                  <a:off x="6645" y="33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7" name="Freeform 278"/>
                <p:cNvSpPr/>
                <p:nvPr/>
              </p:nvSpPr>
              <p:spPr bwMode="auto">
                <a:xfrm>
                  <a:off x="6187" y="197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8" name="Freeform 279"/>
                <p:cNvSpPr/>
                <p:nvPr/>
              </p:nvSpPr>
              <p:spPr bwMode="auto">
                <a:xfrm>
                  <a:off x="6187" y="197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0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19" name="Freeform 280"/>
                <p:cNvSpPr/>
                <p:nvPr/>
              </p:nvSpPr>
              <p:spPr bwMode="auto">
                <a:xfrm>
                  <a:off x="6647" y="3381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0" name="Freeform 281"/>
                <p:cNvSpPr/>
                <p:nvPr/>
              </p:nvSpPr>
              <p:spPr bwMode="auto">
                <a:xfrm>
                  <a:off x="6192" y="19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1" name="Freeform 282"/>
                <p:cNvSpPr/>
                <p:nvPr/>
              </p:nvSpPr>
              <p:spPr bwMode="auto">
                <a:xfrm>
                  <a:off x="6557" y="2025"/>
                  <a:ext cx="5" cy="9"/>
                </a:xfrm>
                <a:custGeom>
                  <a:avLst/>
                  <a:gdLst>
                    <a:gd name="T0" fmla="*/ 2 w 2"/>
                    <a:gd name="T1" fmla="*/ 1 h 4"/>
                    <a:gd name="T2" fmla="*/ 1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2" y="1"/>
                        <a:pt x="0" y="1"/>
                        <a:pt x="1" y="4"/>
                      </a:cubicBezTo>
                      <a:cubicBezTo>
                        <a:pt x="1" y="0"/>
                        <a:pt x="2" y="4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2" name="Freeform 283"/>
                <p:cNvSpPr/>
                <p:nvPr/>
              </p:nvSpPr>
              <p:spPr bwMode="auto">
                <a:xfrm>
                  <a:off x="6286" y="1700"/>
                  <a:ext cx="5" cy="5"/>
                </a:xfrm>
                <a:custGeom>
                  <a:avLst/>
                  <a:gdLst>
                    <a:gd name="T0" fmla="*/ 0 w 5"/>
                    <a:gd name="T1" fmla="*/ 5 h 5"/>
                    <a:gd name="T2" fmla="*/ 5 w 5"/>
                    <a:gd name="T3" fmla="*/ 0 h 5"/>
                    <a:gd name="T4" fmla="*/ 0 w 5"/>
                    <a:gd name="T5" fmla="*/ 3 h 5"/>
                    <a:gd name="T6" fmla="*/ 0 w 5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lnTo>
                        <a:pt x="5" y="0"/>
                      </a:lnTo>
                      <a:lnTo>
                        <a:pt x="0" y="3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3" name="Freeform 284"/>
                <p:cNvSpPr/>
                <p:nvPr/>
              </p:nvSpPr>
              <p:spPr bwMode="auto">
                <a:xfrm>
                  <a:off x="6732" y="1705"/>
                  <a:ext cx="10" cy="5"/>
                </a:xfrm>
                <a:custGeom>
                  <a:avLst/>
                  <a:gdLst>
                    <a:gd name="T0" fmla="*/ 2 w 4"/>
                    <a:gd name="T1" fmla="*/ 2 h 2"/>
                    <a:gd name="T2" fmla="*/ 1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2" y="2"/>
                        <a:pt x="3" y="1"/>
                        <a:pt x="1" y="0"/>
                      </a:cubicBezTo>
                      <a:cubicBezTo>
                        <a:pt x="4" y="2"/>
                        <a:pt x="0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4" name="Freeform 285"/>
                <p:cNvSpPr/>
                <p:nvPr/>
              </p:nvSpPr>
              <p:spPr bwMode="auto">
                <a:xfrm>
                  <a:off x="6161" y="2072"/>
                  <a:ext cx="2" cy="24"/>
                </a:xfrm>
                <a:custGeom>
                  <a:avLst/>
                  <a:gdLst>
                    <a:gd name="T0" fmla="*/ 0 w 1"/>
                    <a:gd name="T1" fmla="*/ 0 h 10"/>
                    <a:gd name="T2" fmla="*/ 1 w 1"/>
                    <a:gd name="T3" fmla="*/ 10 h 10"/>
                    <a:gd name="T4" fmla="*/ 0 w 1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">
                      <a:moveTo>
                        <a:pt x="0" y="0"/>
                      </a:moveTo>
                      <a:cubicBezTo>
                        <a:pt x="0" y="4"/>
                        <a:pt x="0" y="10"/>
                        <a:pt x="1" y="1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5" name="Freeform 286"/>
                <p:cNvSpPr>
                  <a:spLocks noEditPoints="1"/>
                </p:cNvSpPr>
                <p:nvPr/>
              </p:nvSpPr>
              <p:spPr bwMode="auto">
                <a:xfrm>
                  <a:off x="6144" y="1918"/>
                  <a:ext cx="85" cy="102"/>
                </a:xfrm>
                <a:custGeom>
                  <a:avLst/>
                  <a:gdLst>
                    <a:gd name="T0" fmla="*/ 32 w 36"/>
                    <a:gd name="T1" fmla="*/ 19 h 43"/>
                    <a:gd name="T2" fmla="*/ 27 w 36"/>
                    <a:gd name="T3" fmla="*/ 2 h 43"/>
                    <a:gd name="T4" fmla="*/ 8 w 36"/>
                    <a:gd name="T5" fmla="*/ 14 h 43"/>
                    <a:gd name="T6" fmla="*/ 16 w 36"/>
                    <a:gd name="T7" fmla="*/ 25 h 43"/>
                    <a:gd name="T8" fmla="*/ 16 w 36"/>
                    <a:gd name="T9" fmla="*/ 24 h 43"/>
                    <a:gd name="T10" fmla="*/ 17 w 36"/>
                    <a:gd name="T11" fmla="*/ 24 h 43"/>
                    <a:gd name="T12" fmla="*/ 17 w 36"/>
                    <a:gd name="T13" fmla="*/ 23 h 43"/>
                    <a:gd name="T14" fmla="*/ 17 w 36"/>
                    <a:gd name="T15" fmla="*/ 24 h 43"/>
                    <a:gd name="T16" fmla="*/ 19 w 36"/>
                    <a:gd name="T17" fmla="*/ 23 h 43"/>
                    <a:gd name="T18" fmla="*/ 18 w 36"/>
                    <a:gd name="T19" fmla="*/ 24 h 43"/>
                    <a:gd name="T20" fmla="*/ 17 w 36"/>
                    <a:gd name="T21" fmla="*/ 24 h 43"/>
                    <a:gd name="T22" fmla="*/ 19 w 36"/>
                    <a:gd name="T23" fmla="*/ 23 h 43"/>
                    <a:gd name="T24" fmla="*/ 20 w 36"/>
                    <a:gd name="T25" fmla="*/ 23 h 43"/>
                    <a:gd name="T26" fmla="*/ 21 w 36"/>
                    <a:gd name="T27" fmla="*/ 24 h 43"/>
                    <a:gd name="T28" fmla="*/ 21 w 36"/>
                    <a:gd name="T29" fmla="*/ 23 h 43"/>
                    <a:gd name="T30" fmla="*/ 21 w 36"/>
                    <a:gd name="T31" fmla="*/ 23 h 43"/>
                    <a:gd name="T32" fmla="*/ 21 w 36"/>
                    <a:gd name="T33" fmla="*/ 23 h 43"/>
                    <a:gd name="T34" fmla="*/ 21 w 36"/>
                    <a:gd name="T35" fmla="*/ 24 h 43"/>
                    <a:gd name="T36" fmla="*/ 22 w 36"/>
                    <a:gd name="T37" fmla="*/ 24 h 43"/>
                    <a:gd name="T38" fmla="*/ 22 w 36"/>
                    <a:gd name="T39" fmla="*/ 24 h 43"/>
                    <a:gd name="T40" fmla="*/ 22 w 36"/>
                    <a:gd name="T41" fmla="*/ 19 h 43"/>
                    <a:gd name="T42" fmla="*/ 22 w 36"/>
                    <a:gd name="T43" fmla="*/ 19 h 43"/>
                    <a:gd name="T44" fmla="*/ 23 w 36"/>
                    <a:gd name="T45" fmla="*/ 23 h 43"/>
                    <a:gd name="T46" fmla="*/ 27 w 36"/>
                    <a:gd name="T47" fmla="*/ 24 h 43"/>
                    <a:gd name="T48" fmla="*/ 25 w 36"/>
                    <a:gd name="T49" fmla="*/ 24 h 43"/>
                    <a:gd name="T50" fmla="*/ 25 w 36"/>
                    <a:gd name="T51" fmla="*/ 24 h 43"/>
                    <a:gd name="T52" fmla="*/ 26 w 36"/>
                    <a:gd name="T53" fmla="*/ 23 h 43"/>
                    <a:gd name="T54" fmla="*/ 25 w 36"/>
                    <a:gd name="T55" fmla="*/ 24 h 43"/>
                    <a:gd name="T56" fmla="*/ 24 w 36"/>
                    <a:gd name="T57" fmla="*/ 24 h 43"/>
                    <a:gd name="T58" fmla="*/ 24 w 36"/>
                    <a:gd name="T59" fmla="*/ 22 h 43"/>
                    <a:gd name="T60" fmla="*/ 24 w 36"/>
                    <a:gd name="T61" fmla="*/ 24 h 43"/>
                    <a:gd name="T62" fmla="*/ 23 w 36"/>
                    <a:gd name="T63" fmla="*/ 24 h 43"/>
                    <a:gd name="T64" fmla="*/ 23 w 36"/>
                    <a:gd name="T65" fmla="*/ 24 h 43"/>
                    <a:gd name="T66" fmla="*/ 24 w 36"/>
                    <a:gd name="T67" fmla="*/ 24 h 43"/>
                    <a:gd name="T68" fmla="*/ 24 w 36"/>
                    <a:gd name="T69" fmla="*/ 24 h 43"/>
                    <a:gd name="T70" fmla="*/ 25 w 36"/>
                    <a:gd name="T71" fmla="*/ 24 h 43"/>
                    <a:gd name="T72" fmla="*/ 29 w 36"/>
                    <a:gd name="T73" fmla="*/ 24 h 43"/>
                    <a:gd name="T74" fmla="*/ 26 w 36"/>
                    <a:gd name="T75" fmla="*/ 24 h 43"/>
                    <a:gd name="T76" fmla="*/ 24 w 36"/>
                    <a:gd name="T77" fmla="*/ 22 h 43"/>
                    <a:gd name="T78" fmla="*/ 23 w 36"/>
                    <a:gd name="T79" fmla="*/ 21 h 43"/>
                    <a:gd name="T80" fmla="*/ 24 w 36"/>
                    <a:gd name="T81" fmla="*/ 21 h 43"/>
                    <a:gd name="T82" fmla="*/ 24 w 36"/>
                    <a:gd name="T83" fmla="*/ 21 h 43"/>
                    <a:gd name="T84" fmla="*/ 23 w 36"/>
                    <a:gd name="T85" fmla="*/ 20 h 43"/>
                    <a:gd name="T86" fmla="*/ 22 w 36"/>
                    <a:gd name="T87" fmla="*/ 19 h 43"/>
                    <a:gd name="T88" fmla="*/ 22 w 36"/>
                    <a:gd name="T89" fmla="*/ 20 h 43"/>
                    <a:gd name="T90" fmla="*/ 21 w 36"/>
                    <a:gd name="T91" fmla="*/ 19 h 43"/>
                    <a:gd name="T92" fmla="*/ 22 w 36"/>
                    <a:gd name="T93" fmla="*/ 21 h 43"/>
                    <a:gd name="T94" fmla="*/ 20 w 36"/>
                    <a:gd name="T95" fmla="*/ 21 h 43"/>
                    <a:gd name="T96" fmla="*/ 17 w 36"/>
                    <a:gd name="T97" fmla="*/ 20 h 43"/>
                    <a:gd name="T98" fmla="*/ 20 w 36"/>
                    <a:gd name="T99" fmla="*/ 19 h 43"/>
                    <a:gd name="T100" fmla="*/ 18 w 36"/>
                    <a:gd name="T101" fmla="*/ 18 h 43"/>
                    <a:gd name="T102" fmla="*/ 19 w 36"/>
                    <a:gd name="T103" fmla="*/ 18 h 43"/>
                    <a:gd name="T104" fmla="*/ 20 w 36"/>
                    <a:gd name="T105" fmla="*/ 18 h 43"/>
                    <a:gd name="T106" fmla="*/ 21 w 36"/>
                    <a:gd name="T107" fmla="*/ 19 h 43"/>
                    <a:gd name="T108" fmla="*/ 20 w 36"/>
                    <a:gd name="T109" fmla="*/ 18 h 43"/>
                    <a:gd name="T110" fmla="*/ 18 w 36"/>
                    <a:gd name="T111" fmla="*/ 18 h 43"/>
                    <a:gd name="T112" fmla="*/ 18 w 36"/>
                    <a:gd name="T113" fmla="*/ 18 h 43"/>
                    <a:gd name="T114" fmla="*/ 15 w 36"/>
                    <a:gd name="T115" fmla="*/ 18 h 43"/>
                    <a:gd name="T116" fmla="*/ 18 w 36"/>
                    <a:gd name="T117" fmla="*/ 18 h 43"/>
                    <a:gd name="T118" fmla="*/ 18 w 36"/>
                    <a:gd name="T119" fmla="*/ 18 h 43"/>
                    <a:gd name="T120" fmla="*/ 17 w 36"/>
                    <a:gd name="T121" fmla="*/ 19 h 43"/>
                    <a:gd name="T122" fmla="*/ 16 w 36"/>
                    <a:gd name="T123" fmla="*/ 25 h 43"/>
                    <a:gd name="T124" fmla="*/ 14 w 36"/>
                    <a:gd name="T125" fmla="*/ 29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6" h="43">
                      <a:moveTo>
                        <a:pt x="5" y="16"/>
                      </a:moveTo>
                      <a:cubicBezTo>
                        <a:pt x="6" y="19"/>
                        <a:pt x="3" y="20"/>
                        <a:pt x="0" y="23"/>
                      </a:cubicBezTo>
                      <a:cubicBezTo>
                        <a:pt x="0" y="23"/>
                        <a:pt x="1" y="25"/>
                        <a:pt x="1" y="28"/>
                      </a:cubicBezTo>
                      <a:cubicBezTo>
                        <a:pt x="5" y="39"/>
                        <a:pt x="13" y="43"/>
                        <a:pt x="19" y="41"/>
                      </a:cubicBezTo>
                      <a:cubicBezTo>
                        <a:pt x="18" y="40"/>
                        <a:pt x="18" y="39"/>
                        <a:pt x="19" y="39"/>
                      </a:cubicBezTo>
                      <a:cubicBezTo>
                        <a:pt x="19" y="39"/>
                        <a:pt x="19" y="39"/>
                        <a:pt x="19" y="39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8"/>
                        <a:pt x="19" y="39"/>
                        <a:pt x="19" y="40"/>
                      </a:cubicBezTo>
                      <a:cubicBezTo>
                        <a:pt x="20" y="39"/>
                        <a:pt x="21" y="39"/>
                        <a:pt x="23" y="39"/>
                      </a:cubicBezTo>
                      <a:cubicBezTo>
                        <a:pt x="22" y="36"/>
                        <a:pt x="23" y="38"/>
                        <a:pt x="23" y="36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36"/>
                        <a:pt x="23" y="36"/>
                        <a:pt x="25" y="38"/>
                      </a:cubicBezTo>
                      <a:cubicBezTo>
                        <a:pt x="29" y="38"/>
                        <a:pt x="31" y="35"/>
                        <a:pt x="33" y="33"/>
                      </a:cubicBezTo>
                      <a:cubicBezTo>
                        <a:pt x="36" y="30"/>
                        <a:pt x="36" y="26"/>
                        <a:pt x="36" y="21"/>
                      </a:cubicBezTo>
                      <a:cubicBezTo>
                        <a:pt x="33" y="20"/>
                        <a:pt x="35" y="19"/>
                        <a:pt x="32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1" y="18"/>
                        <a:pt x="33" y="18"/>
                        <a:pt x="34" y="17"/>
                      </a:cubicBezTo>
                      <a:cubicBezTo>
                        <a:pt x="33" y="17"/>
                        <a:pt x="34" y="17"/>
                        <a:pt x="32" y="17"/>
                      </a:cubicBezTo>
                      <a:cubicBezTo>
                        <a:pt x="30" y="17"/>
                        <a:pt x="35" y="17"/>
                        <a:pt x="34" y="16"/>
                      </a:cubicBezTo>
                      <a:cubicBezTo>
                        <a:pt x="34" y="16"/>
                        <a:pt x="33" y="17"/>
                        <a:pt x="33" y="16"/>
                      </a:cubicBezTo>
                      <a:cubicBezTo>
                        <a:pt x="31" y="16"/>
                        <a:pt x="34" y="17"/>
                        <a:pt x="36" y="15"/>
                      </a:cubicBezTo>
                      <a:cubicBezTo>
                        <a:pt x="35" y="13"/>
                        <a:pt x="32" y="12"/>
                        <a:pt x="33" y="10"/>
                      </a:cubicBezTo>
                      <a:cubicBezTo>
                        <a:pt x="33" y="11"/>
                        <a:pt x="32" y="11"/>
                        <a:pt x="32" y="11"/>
                      </a:cubicBezTo>
                      <a:cubicBezTo>
                        <a:pt x="35" y="9"/>
                        <a:pt x="31" y="11"/>
                        <a:pt x="32" y="10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4" y="9"/>
                        <a:pt x="32" y="9"/>
                        <a:pt x="32" y="7"/>
                      </a:cubicBezTo>
                      <a:cubicBezTo>
                        <a:pt x="30" y="7"/>
                        <a:pt x="32" y="5"/>
                        <a:pt x="30" y="5"/>
                      </a:cubicBezTo>
                      <a:cubicBezTo>
                        <a:pt x="31" y="5"/>
                        <a:pt x="30" y="4"/>
                        <a:pt x="30" y="4"/>
                      </a:cubicBezTo>
                      <a:cubicBezTo>
                        <a:pt x="27" y="6"/>
                        <a:pt x="29" y="1"/>
                        <a:pt x="27" y="3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5" y="1"/>
                        <a:pt x="21" y="0"/>
                        <a:pt x="18" y="3"/>
                      </a:cubicBezTo>
                      <a:cubicBezTo>
                        <a:pt x="16" y="3"/>
                        <a:pt x="12" y="1"/>
                        <a:pt x="13" y="3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4"/>
                        <a:pt x="12" y="3"/>
                      </a:cubicBezTo>
                      <a:cubicBezTo>
                        <a:pt x="13" y="5"/>
                        <a:pt x="11" y="4"/>
                        <a:pt x="11" y="4"/>
                      </a:cubicBezTo>
                      <a:cubicBezTo>
                        <a:pt x="11" y="5"/>
                        <a:pt x="11" y="5"/>
                        <a:pt x="11" y="6"/>
                      </a:cubicBezTo>
                      <a:cubicBezTo>
                        <a:pt x="9" y="4"/>
                        <a:pt x="11" y="8"/>
                        <a:pt x="9" y="7"/>
                      </a:cubicBezTo>
                      <a:cubicBezTo>
                        <a:pt x="12" y="9"/>
                        <a:pt x="10" y="8"/>
                        <a:pt x="10" y="9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9" y="9"/>
                        <a:pt x="9" y="9"/>
                        <a:pt x="8" y="9"/>
                      </a:cubicBezTo>
                      <a:cubicBezTo>
                        <a:pt x="8" y="9"/>
                        <a:pt x="10" y="10"/>
                        <a:pt x="9" y="10"/>
                      </a:cubicBezTo>
                      <a:cubicBezTo>
                        <a:pt x="7" y="9"/>
                        <a:pt x="9" y="11"/>
                        <a:pt x="8" y="10"/>
                      </a:cubicBezTo>
                      <a:cubicBezTo>
                        <a:pt x="10" y="11"/>
                        <a:pt x="11" y="13"/>
                        <a:pt x="10" y="12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9" y="12"/>
                        <a:pt x="5" y="12"/>
                        <a:pt x="8" y="14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5"/>
                        <a:pt x="6" y="15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17"/>
                        <a:pt x="5" y="16"/>
                        <a:pt x="5" y="16"/>
                      </a:cubicBezTo>
                      <a:close/>
                      <a:moveTo>
                        <a:pt x="16" y="26"/>
                      </a:move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7"/>
                        <a:pt x="16" y="27"/>
                        <a:pt x="16" y="26"/>
                      </a:cubicBezTo>
                      <a:close/>
                      <a:moveTo>
                        <a:pt x="17" y="24"/>
                      </a:moveTo>
                      <a:cubicBezTo>
                        <a:pt x="17" y="25"/>
                        <a:pt x="16" y="25"/>
                        <a:pt x="17" y="27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4"/>
                        <a:pt x="16" y="24"/>
                        <a:pt x="17" y="24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lose/>
                      <a:moveTo>
                        <a:pt x="16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5"/>
                        <a:pt x="17" y="23"/>
                        <a:pt x="16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7" y="24"/>
                        <a:pt x="16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lose/>
                      <a:moveTo>
                        <a:pt x="17" y="23"/>
                      </a:move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lose/>
                      <a:moveTo>
                        <a:pt x="17" y="23"/>
                      </a:move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5"/>
                        <a:pt x="17" y="24"/>
                        <a:pt x="17" y="24"/>
                      </a:cubicBezTo>
                      <a:close/>
                      <a:moveTo>
                        <a:pt x="18" y="24"/>
                      </a:move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lose/>
                      <a:moveTo>
                        <a:pt x="20" y="23"/>
                      </a:move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9" y="23"/>
                        <a:pt x="18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3"/>
                        <a:pt x="19" y="23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4"/>
                        <a:pt x="18" y="25"/>
                        <a:pt x="19" y="26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7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18" y="23"/>
                        <a:pt x="18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22"/>
                        <a:pt x="17" y="22"/>
                        <a:pt x="17" y="22"/>
                      </a:cubicBezTo>
                      <a:cubicBezTo>
                        <a:pt x="18" y="22"/>
                        <a:pt x="18" y="23"/>
                        <a:pt x="18" y="23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19" y="23"/>
                        <a:pt x="19" y="23"/>
                      </a:cubicBezTo>
                      <a:cubicBezTo>
                        <a:pt x="19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1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lose/>
                      <a:moveTo>
                        <a:pt x="21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lose/>
                      <a:moveTo>
                        <a:pt x="21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lose/>
                      <a:moveTo>
                        <a:pt x="21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lose/>
                      <a:moveTo>
                        <a:pt x="20" y="24"/>
                      </a:move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lose/>
                      <a:moveTo>
                        <a:pt x="20" y="24"/>
                      </a:move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lnTo>
                        <a:pt x="20" y="24"/>
                      </a:ln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lose/>
                      <a:moveTo>
                        <a:pt x="21" y="24"/>
                      </a:move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2" y="25"/>
                      </a:cubicBezTo>
                      <a:lnTo>
                        <a:pt x="21" y="24"/>
                      </a:lnTo>
                      <a:close/>
                      <a:moveTo>
                        <a:pt x="22" y="23"/>
                      </a:move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lose/>
                      <a:moveTo>
                        <a:pt x="22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lnTo>
                        <a:pt x="22" y="23"/>
                      </a:lnTo>
                      <a:close/>
                      <a:moveTo>
                        <a:pt x="22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lose/>
                      <a:moveTo>
                        <a:pt x="22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lose/>
                      <a:moveTo>
                        <a:pt x="22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lose/>
                      <a:moveTo>
                        <a:pt x="22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4"/>
                        <a:pt x="23" y="24"/>
                        <a:pt x="22" y="24"/>
                      </a:cubicBezTo>
                      <a:close/>
                      <a:moveTo>
                        <a:pt x="22" y="22"/>
                      </a:move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2" y="22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19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19"/>
                      </a:move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2" y="19"/>
                      </a:cubicBezTo>
                      <a:close/>
                      <a:moveTo>
                        <a:pt x="22" y="20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lose/>
                      <a:moveTo>
                        <a:pt x="23" y="23"/>
                      </a:moveTo>
                      <a:cubicBezTo>
                        <a:pt x="23" y="23"/>
                        <a:pt x="23" y="22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lose/>
                      <a:moveTo>
                        <a:pt x="23" y="22"/>
                      </a:move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2"/>
                        <a:pt x="23" y="22"/>
                      </a:cubicBezTo>
                      <a:close/>
                      <a:moveTo>
                        <a:pt x="27" y="24"/>
                      </a:moveTo>
                      <a:cubicBezTo>
                        <a:pt x="26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lose/>
                      <a:moveTo>
                        <a:pt x="27" y="24"/>
                      </a:move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lose/>
                      <a:moveTo>
                        <a:pt x="27" y="24"/>
                      </a:move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lose/>
                      <a:moveTo>
                        <a:pt x="26" y="24"/>
                      </a:move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lose/>
                      <a:moveTo>
                        <a:pt x="26" y="24"/>
                      </a:moveTo>
                      <a:cubicBezTo>
                        <a:pt x="26" y="24"/>
                        <a:pt x="26" y="24"/>
                        <a:pt x="25" y="24"/>
                      </a:cubicBezTo>
                      <a:cubicBezTo>
                        <a:pt x="26" y="24"/>
                        <a:pt x="25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lose/>
                      <a:moveTo>
                        <a:pt x="26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6" y="24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6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5" y="24"/>
                        <a:pt x="25" y="24"/>
                      </a:cubicBezTo>
                      <a:close/>
                      <a:moveTo>
                        <a:pt x="26" y="24"/>
                      </a:move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lose/>
                      <a:moveTo>
                        <a:pt x="26" y="23"/>
                      </a:move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lose/>
                      <a:moveTo>
                        <a:pt x="26" y="23"/>
                      </a:move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6" y="23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ubicBezTo>
                        <a:pt x="26" y="23"/>
                        <a:pt x="26" y="23"/>
                        <a:pt x="26" y="23"/>
                      </a:cubicBezTo>
                      <a:close/>
                      <a:moveTo>
                        <a:pt x="25" y="23"/>
                      </a:move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2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lose/>
                      <a:moveTo>
                        <a:pt x="24" y="22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lose/>
                      <a:moveTo>
                        <a:pt x="24" y="22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lnTo>
                        <a:pt x="24" y="22"/>
                      </a:lnTo>
                      <a:close/>
                      <a:moveTo>
                        <a:pt x="24" y="22"/>
                      </a:move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4" y="22"/>
                        <a:pt x="24" y="22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3" y="22"/>
                      </a:moveTo>
                      <a:cubicBezTo>
                        <a:pt x="23" y="22"/>
                        <a:pt x="23" y="23"/>
                        <a:pt x="23" y="23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3" y="24"/>
                      </a:move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3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3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4" y="24"/>
                        <a:pt x="24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lose/>
                      <a:moveTo>
                        <a:pt x="24" y="24"/>
                      </a:moveTo>
                      <a:cubicBezTo>
                        <a:pt x="25" y="24"/>
                        <a:pt x="25" y="24"/>
                        <a:pt x="26" y="2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5"/>
                        <a:pt x="27" y="25"/>
                        <a:pt x="27" y="25"/>
                      </a:cubicBezTo>
                      <a:cubicBezTo>
                        <a:pt x="26" y="24"/>
                        <a:pt x="25" y="24"/>
                        <a:pt x="24" y="24"/>
                      </a:cubicBezTo>
                      <a:close/>
                      <a:moveTo>
                        <a:pt x="27" y="25"/>
                      </a:move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lose/>
                      <a:moveTo>
                        <a:pt x="27" y="24"/>
                      </a:move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8" y="24"/>
                        <a:pt x="28" y="24"/>
                        <a:pt x="27" y="24"/>
                      </a:cubicBezTo>
                      <a:close/>
                      <a:moveTo>
                        <a:pt x="29" y="24"/>
                      </a:moveTo>
                      <a:cubicBezTo>
                        <a:pt x="29" y="24"/>
                        <a:pt x="26" y="24"/>
                        <a:pt x="27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7" y="24"/>
                        <a:pt x="27" y="24"/>
                        <a:pt x="26" y="24"/>
                      </a:cubicBezTo>
                      <a:lnTo>
                        <a:pt x="29" y="24"/>
                      </a:lnTo>
                      <a:close/>
                      <a:moveTo>
                        <a:pt x="27" y="24"/>
                      </a:moveTo>
                      <a:cubicBezTo>
                        <a:pt x="27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lose/>
                      <a:moveTo>
                        <a:pt x="26" y="24"/>
                      </a:move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lose/>
                      <a:moveTo>
                        <a:pt x="26" y="22"/>
                      </a:moveTo>
                      <a:cubicBezTo>
                        <a:pt x="26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lose/>
                      <a:moveTo>
                        <a:pt x="25" y="22"/>
                      </a:move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2"/>
                        <a:pt x="25" y="22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2"/>
                        <a:pt x="25" y="22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4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4" y="22"/>
                        <a:pt x="24" y="21"/>
                        <a:pt x="23" y="21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1"/>
                        <a:pt x="22" y="21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1"/>
                        <a:pt x="23" y="21"/>
                        <a:pt x="24" y="21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lose/>
                      <a:moveTo>
                        <a:pt x="23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5" y="21"/>
                      </a:cubicBezTo>
                      <a:cubicBezTo>
                        <a:pt x="25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4" y="21"/>
                      </a:move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9"/>
                        <a:pt x="23" y="19"/>
                        <a:pt x="23" y="2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2" y="19"/>
                        <a:pt x="22" y="18"/>
                        <a:pt x="22" y="18"/>
                      </a:cubicBezTo>
                      <a:cubicBezTo>
                        <a:pt x="21" y="17"/>
                        <a:pt x="22" y="18"/>
                        <a:pt x="23" y="20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20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19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lose/>
                      <a:moveTo>
                        <a:pt x="22" y="20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lose/>
                      <a:moveTo>
                        <a:pt x="21" y="19"/>
                      </a:move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19"/>
                      </a:cubicBezTo>
                      <a:close/>
                      <a:moveTo>
                        <a:pt x="2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2" y="21"/>
                        <a:pt x="21" y="21"/>
                        <a:pt x="21" y="21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lose/>
                      <a:moveTo>
                        <a:pt x="22" y="21"/>
                      </a:move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22" y="21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1"/>
                        <a:pt x="21" y="21"/>
                        <a:pt x="21" y="21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lose/>
                      <a:moveTo>
                        <a:pt x="20" y="21"/>
                      </a:moveTo>
                      <a:cubicBezTo>
                        <a:pt x="20" y="21"/>
                        <a:pt x="20" y="22"/>
                        <a:pt x="20" y="22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0" y="21"/>
                        <a:pt x="20" y="21"/>
                        <a:pt x="20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8" y="20"/>
                        <a:pt x="17" y="21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7" y="20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20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20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20" y="18"/>
                      </a:cubicBezTo>
                      <a:cubicBezTo>
                        <a:pt x="19" y="19"/>
                        <a:pt x="19" y="20"/>
                        <a:pt x="19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8"/>
                        <a:pt x="19" y="21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20"/>
                        <a:pt x="19" y="20"/>
                        <a:pt x="19" y="20"/>
                      </a:cubicBezTo>
                      <a:cubicBezTo>
                        <a:pt x="19" y="20"/>
                        <a:pt x="19" y="20"/>
                        <a:pt x="20" y="20"/>
                      </a:cubicBezTo>
                      <a:cubicBezTo>
                        <a:pt x="20" y="20"/>
                        <a:pt x="20" y="19"/>
                        <a:pt x="20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0" y="20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21"/>
                        <a:pt x="20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21"/>
                        <a:pt x="20" y="21"/>
                      </a:cubicBezTo>
                      <a:close/>
                      <a:moveTo>
                        <a:pt x="18" y="18"/>
                      </a:moveTo>
                      <a:cubicBezTo>
                        <a:pt x="19" y="18"/>
                        <a:pt x="19" y="18"/>
                        <a:pt x="18" y="18"/>
                      </a:cubicBezTo>
                      <a:cubicBezTo>
                        <a:pt x="19" y="18"/>
                        <a:pt x="19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9" y="18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lose/>
                      <a:moveTo>
                        <a:pt x="19" y="18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8" y="18"/>
                        <a:pt x="18" y="18"/>
                      </a:cubicBezTo>
                      <a:cubicBezTo>
                        <a:pt x="18" y="18"/>
                        <a:pt x="19" y="18"/>
                        <a:pt x="19" y="18"/>
                      </a:cubicBezTo>
                      <a:close/>
                      <a:moveTo>
                        <a:pt x="19" y="18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lose/>
                      <a:moveTo>
                        <a:pt x="19" y="18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18"/>
                        <a:pt x="19" y="18"/>
                      </a:cubicBezTo>
                      <a:close/>
                      <a:moveTo>
                        <a:pt x="20" y="18"/>
                      </a:moveTo>
                      <a:cubicBezTo>
                        <a:pt x="20" y="18"/>
                        <a:pt x="20" y="19"/>
                        <a:pt x="20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lose/>
                      <a:moveTo>
                        <a:pt x="20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9"/>
                        <a:pt x="20" y="19"/>
                        <a:pt x="20" y="18"/>
                      </a:cubicBezTo>
                      <a:cubicBezTo>
                        <a:pt x="20" y="19"/>
                        <a:pt x="20" y="19"/>
                        <a:pt x="21" y="19"/>
                      </a:cubicBezTo>
                      <a:close/>
                      <a:moveTo>
                        <a:pt x="20" y="18"/>
                      </a:moveTo>
                      <a:cubicBezTo>
                        <a:pt x="20" y="19"/>
                        <a:pt x="20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9"/>
                        <a:pt x="20" y="18"/>
                        <a:pt x="20" y="18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lose/>
                      <a:moveTo>
                        <a:pt x="21" y="19"/>
                      </a:move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lose/>
                      <a:moveTo>
                        <a:pt x="20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20" y="18"/>
                        <a:pt x="21" y="19"/>
                      </a:cubicBezTo>
                      <a:lnTo>
                        <a:pt x="20" y="18"/>
                      </a:lnTo>
                      <a:close/>
                      <a:moveTo>
                        <a:pt x="19" y="18"/>
                      </a:move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lose/>
                      <a:moveTo>
                        <a:pt x="19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lose/>
                      <a:moveTo>
                        <a:pt x="18" y="18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lose/>
                      <a:moveTo>
                        <a:pt x="18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19"/>
                        <a:pt x="18" y="18"/>
                        <a:pt x="16" y="18"/>
                      </a:cubicBezTo>
                      <a:cubicBezTo>
                        <a:pt x="18" y="18"/>
                        <a:pt x="16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18"/>
                        <a:pt x="17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7" y="18"/>
                        <a:pt x="18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7" y="18"/>
                        <a:pt x="18" y="18"/>
                      </a:cubicBezTo>
                      <a:cubicBezTo>
                        <a:pt x="17" y="18"/>
                        <a:pt x="17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7" y="18"/>
                        <a:pt x="17" y="18"/>
                        <a:pt x="17" y="19"/>
                      </a:cubicBezTo>
                      <a:cubicBezTo>
                        <a:pt x="16" y="19"/>
                        <a:pt x="17" y="18"/>
                        <a:pt x="18" y="18"/>
                      </a:cubicBezTo>
                      <a:cubicBezTo>
                        <a:pt x="16" y="19"/>
                        <a:pt x="17" y="18"/>
                        <a:pt x="16" y="19"/>
                      </a:cubicBezTo>
                      <a:cubicBezTo>
                        <a:pt x="16" y="19"/>
                        <a:pt x="17" y="19"/>
                        <a:pt x="17" y="19"/>
                      </a:cubicBezTo>
                      <a:cubicBezTo>
                        <a:pt x="17" y="19"/>
                        <a:pt x="19" y="18"/>
                        <a:pt x="17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8"/>
                        <a:pt x="18" y="18"/>
                        <a:pt x="19" y="18"/>
                      </a:cubicBezTo>
                      <a:cubicBezTo>
                        <a:pt x="18" y="18"/>
                        <a:pt x="18" y="19"/>
                        <a:pt x="18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6" y="19"/>
                        <a:pt x="16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19"/>
                        <a:pt x="15" y="18"/>
                        <a:pt x="15" y="18"/>
                      </a:cubicBezTo>
                      <a:cubicBezTo>
                        <a:pt x="16" y="18"/>
                        <a:pt x="16" y="18"/>
                        <a:pt x="16" y="19"/>
                      </a:cubicBezTo>
                      <a:cubicBezTo>
                        <a:pt x="18" y="18"/>
                        <a:pt x="15" y="19"/>
                        <a:pt x="18" y="18"/>
                      </a:cubicBezTo>
                      <a:close/>
                      <a:moveTo>
                        <a:pt x="17" y="24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5" y="24"/>
                        <a:pt x="15" y="23"/>
                      </a:cubicBezTo>
                      <a:cubicBezTo>
                        <a:pt x="16" y="23"/>
                        <a:pt x="16" y="24"/>
                        <a:pt x="17" y="24"/>
                      </a:cubicBezTo>
                      <a:close/>
                      <a:moveTo>
                        <a:pt x="15" y="26"/>
                      </a:move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5" y="26"/>
                        <a:pt x="15" y="26"/>
                        <a:pt x="15" y="27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lose/>
                      <a:moveTo>
                        <a:pt x="15" y="26"/>
                      </a:moveTo>
                      <a:cubicBezTo>
                        <a:pt x="14" y="27"/>
                        <a:pt x="15" y="26"/>
                        <a:pt x="14" y="27"/>
                      </a:cubicBezTo>
                      <a:cubicBezTo>
                        <a:pt x="14" y="27"/>
                        <a:pt x="14" y="27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lose/>
                      <a:moveTo>
                        <a:pt x="15" y="29"/>
                      </a:moveTo>
                      <a:cubicBezTo>
                        <a:pt x="14" y="30"/>
                        <a:pt x="14" y="30"/>
                        <a:pt x="14" y="29"/>
                      </a:cubicBezTo>
                      <a:cubicBezTo>
                        <a:pt x="14" y="29"/>
                        <a:pt x="14" y="29"/>
                        <a:pt x="15" y="29"/>
                      </a:cubicBezTo>
                      <a:close/>
                      <a:moveTo>
                        <a:pt x="13" y="28"/>
                      </a:moveTo>
                      <a:cubicBezTo>
                        <a:pt x="13" y="28"/>
                        <a:pt x="13" y="27"/>
                        <a:pt x="13" y="27"/>
                      </a:cubicBezTo>
                      <a:cubicBezTo>
                        <a:pt x="13" y="27"/>
                        <a:pt x="13" y="28"/>
                        <a:pt x="13" y="28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3" y="28"/>
                        <a:pt x="12" y="28"/>
                        <a:pt x="12" y="29"/>
                      </a:cubicBezTo>
                      <a:lnTo>
                        <a:pt x="13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6" name="Freeform 287"/>
                <p:cNvSpPr/>
                <p:nvPr/>
              </p:nvSpPr>
              <p:spPr bwMode="auto">
                <a:xfrm>
                  <a:off x="6199" y="2068"/>
                  <a:ext cx="4" cy="7"/>
                </a:xfrm>
                <a:custGeom>
                  <a:avLst/>
                  <a:gdLst>
                    <a:gd name="T0" fmla="*/ 1 w 2"/>
                    <a:gd name="T1" fmla="*/ 0 h 3"/>
                    <a:gd name="T2" fmla="*/ 0 w 2"/>
                    <a:gd name="T3" fmla="*/ 2 h 3"/>
                    <a:gd name="T4" fmla="*/ 1 w 2"/>
                    <a:gd name="T5" fmla="*/ 3 h 3"/>
                    <a:gd name="T6" fmla="*/ 1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3"/>
                      </a:cubicBezTo>
                      <a:cubicBezTo>
                        <a:pt x="2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7" name="Freeform 288"/>
                <p:cNvSpPr/>
                <p:nvPr/>
              </p:nvSpPr>
              <p:spPr bwMode="auto">
                <a:xfrm>
                  <a:off x="6763" y="1710"/>
                  <a:ext cx="5" cy="4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2 h 2"/>
                    <a:gd name="T4" fmla="*/ 0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0" y="0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8" name="Freeform 289"/>
                <p:cNvSpPr/>
                <p:nvPr/>
              </p:nvSpPr>
              <p:spPr bwMode="auto">
                <a:xfrm>
                  <a:off x="6182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29" name="Freeform 290"/>
                <p:cNvSpPr/>
                <p:nvPr/>
              </p:nvSpPr>
              <p:spPr bwMode="auto">
                <a:xfrm>
                  <a:off x="6917" y="1868"/>
                  <a:ext cx="5" cy="5"/>
                </a:xfrm>
                <a:custGeom>
                  <a:avLst/>
                  <a:gdLst>
                    <a:gd name="T0" fmla="*/ 0 w 5"/>
                    <a:gd name="T1" fmla="*/ 3 h 5"/>
                    <a:gd name="T2" fmla="*/ 3 w 5"/>
                    <a:gd name="T3" fmla="*/ 5 h 5"/>
                    <a:gd name="T4" fmla="*/ 5 w 5"/>
                    <a:gd name="T5" fmla="*/ 0 h 5"/>
                    <a:gd name="T6" fmla="*/ 0 w 5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0" y="3"/>
                      </a:moveTo>
                      <a:lnTo>
                        <a:pt x="3" y="5"/>
                      </a:lnTo>
                      <a:lnTo>
                        <a:pt x="5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0" name="Freeform 291"/>
                <p:cNvSpPr/>
                <p:nvPr/>
              </p:nvSpPr>
              <p:spPr bwMode="auto">
                <a:xfrm>
                  <a:off x="6614" y="2658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1" name="Freeform 292"/>
                <p:cNvSpPr/>
                <p:nvPr/>
              </p:nvSpPr>
              <p:spPr bwMode="auto">
                <a:xfrm>
                  <a:off x="6614" y="2670"/>
                  <a:ext cx="4" cy="4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1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2" name="Freeform 293"/>
                <p:cNvSpPr/>
                <p:nvPr/>
              </p:nvSpPr>
              <p:spPr bwMode="auto">
                <a:xfrm>
                  <a:off x="6706" y="2454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3" name="Freeform 294"/>
                <p:cNvSpPr/>
                <p:nvPr/>
              </p:nvSpPr>
              <p:spPr bwMode="auto">
                <a:xfrm>
                  <a:off x="6818" y="2395"/>
                  <a:ext cx="2" cy="4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0"/>
                        <a:pt x="1" y="2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4" name="Freeform 295"/>
                <p:cNvSpPr/>
                <p:nvPr/>
              </p:nvSpPr>
              <p:spPr bwMode="auto">
                <a:xfrm>
                  <a:off x="6820" y="2326"/>
                  <a:ext cx="5" cy="2"/>
                </a:xfrm>
                <a:custGeom>
                  <a:avLst/>
                  <a:gdLst>
                    <a:gd name="T0" fmla="*/ 5 w 5"/>
                    <a:gd name="T1" fmla="*/ 2 h 2"/>
                    <a:gd name="T2" fmla="*/ 5 w 5"/>
                    <a:gd name="T3" fmla="*/ 0 h 2"/>
                    <a:gd name="T4" fmla="*/ 0 w 5"/>
                    <a:gd name="T5" fmla="*/ 2 h 2"/>
                    <a:gd name="T6" fmla="*/ 5 w 5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5" name="Freeform 296"/>
                <p:cNvSpPr/>
                <p:nvPr/>
              </p:nvSpPr>
              <p:spPr bwMode="auto">
                <a:xfrm>
                  <a:off x="6196" y="1968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6" name="Oval 297"/>
                <p:cNvSpPr>
                  <a:spLocks noChangeArrowheads="1"/>
                </p:cNvSpPr>
                <p:nvPr/>
              </p:nvSpPr>
              <p:spPr bwMode="auto">
                <a:xfrm>
                  <a:off x="6187" y="1966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7" name="Oval 298"/>
                <p:cNvSpPr>
                  <a:spLocks noChangeArrowheads="1"/>
                </p:cNvSpPr>
                <p:nvPr/>
              </p:nvSpPr>
              <p:spPr bwMode="auto">
                <a:xfrm>
                  <a:off x="6189" y="1966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8" name="Freeform 299"/>
                <p:cNvSpPr/>
                <p:nvPr/>
              </p:nvSpPr>
              <p:spPr bwMode="auto">
                <a:xfrm>
                  <a:off x="6187" y="1966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1 w 1"/>
                    <a:gd name="T6" fmla="*/ 1 w 1"/>
                    <a:gd name="T7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39" name="Oval 300"/>
                <p:cNvSpPr>
                  <a:spLocks noChangeArrowheads="1"/>
                </p:cNvSpPr>
                <p:nvPr/>
              </p:nvSpPr>
              <p:spPr bwMode="auto">
                <a:xfrm>
                  <a:off x="6192" y="1968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0" name="Freeform 301"/>
                <p:cNvSpPr/>
                <p:nvPr/>
              </p:nvSpPr>
              <p:spPr bwMode="auto">
                <a:xfrm>
                  <a:off x="6192" y="1966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1" name="Freeform 302"/>
                <p:cNvSpPr/>
                <p:nvPr/>
              </p:nvSpPr>
              <p:spPr bwMode="auto">
                <a:xfrm>
                  <a:off x="6192" y="1966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2" name="Oval 303"/>
                <p:cNvSpPr>
                  <a:spLocks noChangeArrowheads="1"/>
                </p:cNvSpPr>
                <p:nvPr/>
              </p:nvSpPr>
              <p:spPr bwMode="auto">
                <a:xfrm>
                  <a:off x="6182" y="1963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3" name="Freeform 304"/>
                <p:cNvSpPr/>
                <p:nvPr/>
              </p:nvSpPr>
              <p:spPr bwMode="auto">
                <a:xfrm>
                  <a:off x="6187" y="1963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4" name="Freeform 305"/>
                <p:cNvSpPr/>
                <p:nvPr/>
              </p:nvSpPr>
              <p:spPr bwMode="auto">
                <a:xfrm>
                  <a:off x="6187" y="19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5" name="Oval 306"/>
                <p:cNvSpPr>
                  <a:spLocks noChangeArrowheads="1"/>
                </p:cNvSpPr>
                <p:nvPr/>
              </p:nvSpPr>
              <p:spPr bwMode="auto">
                <a:xfrm>
                  <a:off x="6203" y="1970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6" name="Freeform 307"/>
                <p:cNvSpPr/>
                <p:nvPr/>
              </p:nvSpPr>
              <p:spPr bwMode="auto">
                <a:xfrm>
                  <a:off x="6611" y="2705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7" name="Freeform 308"/>
                <p:cNvSpPr/>
                <p:nvPr/>
              </p:nvSpPr>
              <p:spPr bwMode="auto">
                <a:xfrm>
                  <a:off x="6184" y="1961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8" name="Freeform 309"/>
                <p:cNvSpPr/>
                <p:nvPr/>
              </p:nvSpPr>
              <p:spPr bwMode="auto">
                <a:xfrm>
                  <a:off x="6187" y="1963"/>
                  <a:ext cx="0" cy="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49" name="Freeform 310"/>
                <p:cNvSpPr/>
                <p:nvPr/>
              </p:nvSpPr>
              <p:spPr bwMode="auto">
                <a:xfrm>
                  <a:off x="6599" y="2719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0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0" name="Freeform 311"/>
                <p:cNvSpPr/>
                <p:nvPr/>
              </p:nvSpPr>
              <p:spPr bwMode="auto">
                <a:xfrm>
                  <a:off x="6441" y="2470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1" name="Freeform 312"/>
                <p:cNvSpPr/>
                <p:nvPr/>
              </p:nvSpPr>
              <p:spPr bwMode="auto">
                <a:xfrm>
                  <a:off x="6424" y="2470"/>
                  <a:ext cx="9" cy="3"/>
                </a:xfrm>
                <a:custGeom>
                  <a:avLst/>
                  <a:gdLst>
                    <a:gd name="T0" fmla="*/ 4 w 4"/>
                    <a:gd name="T1" fmla="*/ 0 h 1"/>
                    <a:gd name="T2" fmla="*/ 0 w 4"/>
                    <a:gd name="T3" fmla="*/ 0 h 1"/>
                    <a:gd name="T4" fmla="*/ 4 w 4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2" name="Freeform 313"/>
                <p:cNvSpPr/>
                <p:nvPr/>
              </p:nvSpPr>
              <p:spPr bwMode="auto">
                <a:xfrm>
                  <a:off x="6452" y="2478"/>
                  <a:ext cx="3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3" name="Freeform 314"/>
                <p:cNvSpPr/>
                <p:nvPr/>
              </p:nvSpPr>
              <p:spPr bwMode="auto">
                <a:xfrm>
                  <a:off x="6450" y="2470"/>
                  <a:ext cx="2" cy="5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1" y="2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4" name="Freeform 315"/>
                <p:cNvSpPr/>
                <p:nvPr/>
              </p:nvSpPr>
              <p:spPr bwMode="auto">
                <a:xfrm>
                  <a:off x="6450" y="2537"/>
                  <a:ext cx="10" cy="2"/>
                </a:xfrm>
                <a:custGeom>
                  <a:avLst/>
                  <a:gdLst>
                    <a:gd name="T0" fmla="*/ 0 w 4"/>
                    <a:gd name="T1" fmla="*/ 1 h 1"/>
                    <a:gd name="T2" fmla="*/ 4 w 4"/>
                    <a:gd name="T3" fmla="*/ 0 h 1"/>
                    <a:gd name="T4" fmla="*/ 4 w 4"/>
                    <a:gd name="T5" fmla="*/ 0 h 1"/>
                    <a:gd name="T6" fmla="*/ 3 w 4"/>
                    <a:gd name="T7" fmla="*/ 0 h 1"/>
                    <a:gd name="T8" fmla="*/ 2 w 4"/>
                    <a:gd name="T9" fmla="*/ 0 h 1"/>
                    <a:gd name="T10" fmla="*/ 0 w 4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">
                      <a:moveTo>
                        <a:pt x="0" y="1"/>
                      </a:moveTo>
                      <a:cubicBezTo>
                        <a:pt x="1" y="1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5" name="Freeform 316"/>
                <p:cNvSpPr/>
                <p:nvPr/>
              </p:nvSpPr>
              <p:spPr bwMode="auto">
                <a:xfrm>
                  <a:off x="6455" y="2539"/>
                  <a:ext cx="5" cy="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1" y="1"/>
                        <a:pt x="2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6" name="Freeform 317"/>
                <p:cNvSpPr/>
                <p:nvPr/>
              </p:nvSpPr>
              <p:spPr bwMode="auto">
                <a:xfrm>
                  <a:off x="6457" y="2537"/>
                  <a:ext cx="5" cy="0"/>
                </a:xfrm>
                <a:custGeom>
                  <a:avLst/>
                  <a:gdLst>
                    <a:gd name="T0" fmla="*/ 1 w 2"/>
                    <a:gd name="T1" fmla="*/ 0 w 2"/>
                    <a:gd name="T2" fmla="*/ 1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7" name="Freeform 318"/>
                <p:cNvSpPr/>
                <p:nvPr/>
              </p:nvSpPr>
              <p:spPr bwMode="auto">
                <a:xfrm>
                  <a:off x="6443" y="2470"/>
                  <a:ext cx="2" cy="5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8" name="Freeform 319"/>
                <p:cNvSpPr/>
                <p:nvPr/>
              </p:nvSpPr>
              <p:spPr bwMode="auto">
                <a:xfrm>
                  <a:off x="6334" y="3127"/>
                  <a:ext cx="7" cy="5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1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59" name="Freeform 320"/>
                <p:cNvSpPr/>
                <p:nvPr/>
              </p:nvSpPr>
              <p:spPr bwMode="auto">
                <a:xfrm>
                  <a:off x="6336" y="3125"/>
                  <a:ext cx="3" cy="4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0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0" name="Freeform 321"/>
                <p:cNvSpPr/>
                <p:nvPr/>
              </p:nvSpPr>
              <p:spPr bwMode="auto">
                <a:xfrm>
                  <a:off x="6521" y="3089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1" name="Freeform 322"/>
                <p:cNvSpPr/>
                <p:nvPr/>
              </p:nvSpPr>
              <p:spPr bwMode="auto">
                <a:xfrm>
                  <a:off x="6645" y="3053"/>
                  <a:ext cx="2" cy="5"/>
                </a:xfrm>
                <a:custGeom>
                  <a:avLst/>
                  <a:gdLst>
                    <a:gd name="T0" fmla="*/ 2 w 2"/>
                    <a:gd name="T1" fmla="*/ 5 h 5"/>
                    <a:gd name="T2" fmla="*/ 2 w 2"/>
                    <a:gd name="T3" fmla="*/ 5 h 5"/>
                    <a:gd name="T4" fmla="*/ 0 w 2"/>
                    <a:gd name="T5" fmla="*/ 0 h 5"/>
                    <a:gd name="T6" fmla="*/ 2 w 2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2" y="5"/>
                      </a:moveTo>
                      <a:lnTo>
                        <a:pt x="2" y="5"/>
                      </a:lnTo>
                      <a:lnTo>
                        <a:pt x="0" y="0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2" name="Freeform 323"/>
                <p:cNvSpPr/>
                <p:nvPr/>
              </p:nvSpPr>
              <p:spPr bwMode="auto">
                <a:xfrm>
                  <a:off x="6604" y="3080"/>
                  <a:ext cx="3" cy="4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1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1" y="0"/>
                        <a:pt x="0" y="2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3" name="Freeform 324"/>
                <p:cNvSpPr/>
                <p:nvPr/>
              </p:nvSpPr>
              <p:spPr bwMode="auto">
                <a:xfrm>
                  <a:off x="6602" y="2731"/>
                  <a:ext cx="2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4" name="Freeform 325"/>
                <p:cNvSpPr/>
                <p:nvPr/>
              </p:nvSpPr>
              <p:spPr bwMode="auto">
                <a:xfrm>
                  <a:off x="6469" y="31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5" name="Freeform 326"/>
                <p:cNvSpPr/>
                <p:nvPr/>
              </p:nvSpPr>
              <p:spPr bwMode="auto">
                <a:xfrm>
                  <a:off x="6265" y="2238"/>
                  <a:ext cx="10" cy="19"/>
                </a:xfrm>
                <a:custGeom>
                  <a:avLst/>
                  <a:gdLst>
                    <a:gd name="T0" fmla="*/ 4 w 4"/>
                    <a:gd name="T1" fmla="*/ 0 h 8"/>
                    <a:gd name="T2" fmla="*/ 0 w 4"/>
                    <a:gd name="T3" fmla="*/ 6 h 8"/>
                    <a:gd name="T4" fmla="*/ 4 w 4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cubicBezTo>
                        <a:pt x="2" y="1"/>
                        <a:pt x="1" y="5"/>
                        <a:pt x="0" y="6"/>
                      </a:cubicBezTo>
                      <a:cubicBezTo>
                        <a:pt x="1" y="8"/>
                        <a:pt x="3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6" name="Freeform 327"/>
                <p:cNvSpPr/>
                <p:nvPr/>
              </p:nvSpPr>
              <p:spPr bwMode="auto">
                <a:xfrm>
                  <a:off x="6455" y="2537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7" name="Freeform 328"/>
                <p:cNvSpPr/>
                <p:nvPr/>
              </p:nvSpPr>
              <p:spPr bwMode="auto">
                <a:xfrm>
                  <a:off x="6597" y="2734"/>
                  <a:ext cx="5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8" name="Freeform 329"/>
                <p:cNvSpPr/>
                <p:nvPr/>
              </p:nvSpPr>
              <p:spPr bwMode="auto">
                <a:xfrm>
                  <a:off x="6607" y="2703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69" name="Freeform 330"/>
                <p:cNvSpPr/>
                <p:nvPr/>
              </p:nvSpPr>
              <p:spPr bwMode="auto">
                <a:xfrm>
                  <a:off x="6597" y="2726"/>
                  <a:ext cx="12" cy="5"/>
                </a:xfrm>
                <a:custGeom>
                  <a:avLst/>
                  <a:gdLst>
                    <a:gd name="T0" fmla="*/ 5 w 5"/>
                    <a:gd name="T1" fmla="*/ 1 h 2"/>
                    <a:gd name="T2" fmla="*/ 1 w 5"/>
                    <a:gd name="T3" fmla="*/ 2 h 2"/>
                    <a:gd name="T4" fmla="*/ 0 w 5"/>
                    <a:gd name="T5" fmla="*/ 2 h 2"/>
                    <a:gd name="T6" fmla="*/ 2 w 5"/>
                    <a:gd name="T7" fmla="*/ 2 h 2"/>
                    <a:gd name="T8" fmla="*/ 3 w 5"/>
                    <a:gd name="T9" fmla="*/ 1 h 2"/>
                    <a:gd name="T10" fmla="*/ 5 w 5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4" y="2"/>
                        <a:pt x="3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0" name="Freeform 331"/>
                <p:cNvSpPr/>
                <p:nvPr/>
              </p:nvSpPr>
              <p:spPr bwMode="auto">
                <a:xfrm>
                  <a:off x="6452" y="2700"/>
                  <a:ext cx="5" cy="0"/>
                </a:xfrm>
                <a:custGeom>
                  <a:avLst/>
                  <a:gdLst>
                    <a:gd name="T0" fmla="*/ 0 w 2"/>
                    <a:gd name="T1" fmla="*/ 1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1" name="Freeform 332"/>
                <p:cNvSpPr/>
                <p:nvPr/>
              </p:nvSpPr>
              <p:spPr bwMode="auto">
                <a:xfrm>
                  <a:off x="6445" y="2556"/>
                  <a:ext cx="5" cy="0"/>
                </a:xfrm>
                <a:custGeom>
                  <a:avLst/>
                  <a:gdLst>
                    <a:gd name="T0" fmla="*/ 1 w 2"/>
                    <a:gd name="T1" fmla="*/ 1 w 2"/>
                    <a:gd name="T2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2" y="0"/>
                        <a:pt x="1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2" name="Freeform 333"/>
                <p:cNvSpPr/>
                <p:nvPr/>
              </p:nvSpPr>
              <p:spPr bwMode="auto">
                <a:xfrm>
                  <a:off x="6448" y="2546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3" name="Freeform 334"/>
                <p:cNvSpPr/>
                <p:nvPr/>
              </p:nvSpPr>
              <p:spPr bwMode="auto">
                <a:xfrm>
                  <a:off x="6469" y="2719"/>
                  <a:ext cx="5" cy="3"/>
                </a:xfrm>
                <a:custGeom>
                  <a:avLst/>
                  <a:gdLst>
                    <a:gd name="T0" fmla="*/ 0 w 5"/>
                    <a:gd name="T1" fmla="*/ 3 h 3"/>
                    <a:gd name="T2" fmla="*/ 0 w 5"/>
                    <a:gd name="T3" fmla="*/ 3 h 3"/>
                    <a:gd name="T4" fmla="*/ 5 w 5"/>
                    <a:gd name="T5" fmla="*/ 0 h 3"/>
                    <a:gd name="T6" fmla="*/ 0 w 5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5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4" name="Freeform 335"/>
                <p:cNvSpPr/>
                <p:nvPr/>
              </p:nvSpPr>
              <p:spPr bwMode="auto">
                <a:xfrm>
                  <a:off x="6452" y="2546"/>
                  <a:ext cx="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5" name="Rectangle 336"/>
                <p:cNvSpPr>
                  <a:spLocks noChangeArrowheads="1"/>
                </p:cNvSpPr>
                <p:nvPr/>
              </p:nvSpPr>
              <p:spPr bwMode="auto">
                <a:xfrm>
                  <a:off x="6452" y="2655"/>
                  <a:ext cx="3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6" name="Freeform 337"/>
                <p:cNvSpPr/>
                <p:nvPr/>
              </p:nvSpPr>
              <p:spPr bwMode="auto">
                <a:xfrm>
                  <a:off x="6448" y="2560"/>
                  <a:ext cx="4" cy="0"/>
                </a:xfrm>
                <a:custGeom>
                  <a:avLst/>
                  <a:gdLst>
                    <a:gd name="T0" fmla="*/ 0 w 2"/>
                    <a:gd name="T1" fmla="*/ 2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7" name="Freeform 338"/>
                <p:cNvSpPr/>
                <p:nvPr/>
              </p:nvSpPr>
              <p:spPr bwMode="auto">
                <a:xfrm>
                  <a:off x="6192" y="1973"/>
                  <a:ext cx="2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8" name="Freeform 339"/>
                <p:cNvSpPr/>
                <p:nvPr/>
              </p:nvSpPr>
              <p:spPr bwMode="auto">
                <a:xfrm>
                  <a:off x="6531" y="24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79" name="Freeform 340"/>
                <p:cNvSpPr/>
                <p:nvPr/>
              </p:nvSpPr>
              <p:spPr bwMode="auto">
                <a:xfrm>
                  <a:off x="6388" y="3264"/>
                  <a:ext cx="3" cy="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0" name="Freeform 341"/>
                <p:cNvSpPr/>
                <p:nvPr/>
              </p:nvSpPr>
              <p:spPr bwMode="auto">
                <a:xfrm>
                  <a:off x="6353" y="3094"/>
                  <a:ext cx="446" cy="187"/>
                </a:xfrm>
                <a:custGeom>
                  <a:avLst/>
                  <a:gdLst>
                    <a:gd name="T0" fmla="*/ 154 w 188"/>
                    <a:gd name="T1" fmla="*/ 20 h 79"/>
                    <a:gd name="T2" fmla="*/ 145 w 188"/>
                    <a:gd name="T3" fmla="*/ 25 h 79"/>
                    <a:gd name="T4" fmla="*/ 108 w 188"/>
                    <a:gd name="T5" fmla="*/ 47 h 79"/>
                    <a:gd name="T6" fmla="*/ 94 w 188"/>
                    <a:gd name="T7" fmla="*/ 49 h 79"/>
                    <a:gd name="T8" fmla="*/ 84 w 188"/>
                    <a:gd name="T9" fmla="*/ 48 h 79"/>
                    <a:gd name="T10" fmla="*/ 64 w 188"/>
                    <a:gd name="T11" fmla="*/ 52 h 79"/>
                    <a:gd name="T12" fmla="*/ 52 w 188"/>
                    <a:gd name="T13" fmla="*/ 54 h 79"/>
                    <a:gd name="T14" fmla="*/ 33 w 188"/>
                    <a:gd name="T15" fmla="*/ 56 h 79"/>
                    <a:gd name="T16" fmla="*/ 23 w 188"/>
                    <a:gd name="T17" fmla="*/ 60 h 79"/>
                    <a:gd name="T18" fmla="*/ 12 w 188"/>
                    <a:gd name="T19" fmla="*/ 55 h 79"/>
                    <a:gd name="T20" fmla="*/ 5 w 188"/>
                    <a:gd name="T21" fmla="*/ 55 h 79"/>
                    <a:gd name="T22" fmla="*/ 5 w 188"/>
                    <a:gd name="T23" fmla="*/ 53 h 79"/>
                    <a:gd name="T24" fmla="*/ 4 w 188"/>
                    <a:gd name="T25" fmla="*/ 51 h 79"/>
                    <a:gd name="T26" fmla="*/ 3 w 188"/>
                    <a:gd name="T27" fmla="*/ 53 h 79"/>
                    <a:gd name="T28" fmla="*/ 3 w 188"/>
                    <a:gd name="T29" fmla="*/ 56 h 79"/>
                    <a:gd name="T30" fmla="*/ 0 w 188"/>
                    <a:gd name="T31" fmla="*/ 58 h 79"/>
                    <a:gd name="T32" fmla="*/ 2 w 188"/>
                    <a:gd name="T33" fmla="*/ 61 h 79"/>
                    <a:gd name="T34" fmla="*/ 13 w 188"/>
                    <a:gd name="T35" fmla="*/ 66 h 79"/>
                    <a:gd name="T36" fmla="*/ 15 w 188"/>
                    <a:gd name="T37" fmla="*/ 70 h 79"/>
                    <a:gd name="T38" fmla="*/ 16 w 188"/>
                    <a:gd name="T39" fmla="*/ 72 h 79"/>
                    <a:gd name="T40" fmla="*/ 18 w 188"/>
                    <a:gd name="T41" fmla="*/ 76 h 79"/>
                    <a:gd name="T42" fmla="*/ 21 w 188"/>
                    <a:gd name="T43" fmla="*/ 71 h 79"/>
                    <a:gd name="T44" fmla="*/ 26 w 188"/>
                    <a:gd name="T45" fmla="*/ 67 h 79"/>
                    <a:gd name="T46" fmla="*/ 27 w 188"/>
                    <a:gd name="T47" fmla="*/ 76 h 79"/>
                    <a:gd name="T48" fmla="*/ 30 w 188"/>
                    <a:gd name="T49" fmla="*/ 74 h 79"/>
                    <a:gd name="T50" fmla="*/ 31 w 188"/>
                    <a:gd name="T51" fmla="*/ 78 h 79"/>
                    <a:gd name="T52" fmla="*/ 35 w 188"/>
                    <a:gd name="T53" fmla="*/ 74 h 79"/>
                    <a:gd name="T54" fmla="*/ 38 w 188"/>
                    <a:gd name="T55" fmla="*/ 73 h 79"/>
                    <a:gd name="T56" fmla="*/ 42 w 188"/>
                    <a:gd name="T57" fmla="*/ 64 h 79"/>
                    <a:gd name="T58" fmla="*/ 43 w 188"/>
                    <a:gd name="T59" fmla="*/ 76 h 79"/>
                    <a:gd name="T60" fmla="*/ 51 w 188"/>
                    <a:gd name="T61" fmla="*/ 72 h 79"/>
                    <a:gd name="T62" fmla="*/ 57 w 188"/>
                    <a:gd name="T63" fmla="*/ 72 h 79"/>
                    <a:gd name="T64" fmla="*/ 61 w 188"/>
                    <a:gd name="T65" fmla="*/ 70 h 79"/>
                    <a:gd name="T66" fmla="*/ 70 w 188"/>
                    <a:gd name="T67" fmla="*/ 68 h 79"/>
                    <a:gd name="T68" fmla="*/ 75 w 188"/>
                    <a:gd name="T69" fmla="*/ 71 h 79"/>
                    <a:gd name="T70" fmla="*/ 77 w 188"/>
                    <a:gd name="T71" fmla="*/ 68 h 79"/>
                    <a:gd name="T72" fmla="*/ 80 w 188"/>
                    <a:gd name="T73" fmla="*/ 68 h 79"/>
                    <a:gd name="T74" fmla="*/ 81 w 188"/>
                    <a:gd name="T75" fmla="*/ 66 h 79"/>
                    <a:gd name="T76" fmla="*/ 86 w 188"/>
                    <a:gd name="T77" fmla="*/ 67 h 79"/>
                    <a:gd name="T78" fmla="*/ 92 w 188"/>
                    <a:gd name="T79" fmla="*/ 65 h 79"/>
                    <a:gd name="T80" fmla="*/ 98 w 188"/>
                    <a:gd name="T81" fmla="*/ 64 h 79"/>
                    <a:gd name="T82" fmla="*/ 104 w 188"/>
                    <a:gd name="T83" fmla="*/ 60 h 79"/>
                    <a:gd name="T84" fmla="*/ 107 w 188"/>
                    <a:gd name="T85" fmla="*/ 62 h 79"/>
                    <a:gd name="T86" fmla="*/ 108 w 188"/>
                    <a:gd name="T87" fmla="*/ 62 h 79"/>
                    <a:gd name="T88" fmla="*/ 114 w 188"/>
                    <a:gd name="T89" fmla="*/ 59 h 79"/>
                    <a:gd name="T90" fmla="*/ 119 w 188"/>
                    <a:gd name="T91" fmla="*/ 59 h 79"/>
                    <a:gd name="T92" fmla="*/ 122 w 188"/>
                    <a:gd name="T93" fmla="*/ 52 h 79"/>
                    <a:gd name="T94" fmla="*/ 126 w 188"/>
                    <a:gd name="T95" fmla="*/ 52 h 79"/>
                    <a:gd name="T96" fmla="*/ 132 w 188"/>
                    <a:gd name="T97" fmla="*/ 50 h 79"/>
                    <a:gd name="T98" fmla="*/ 139 w 188"/>
                    <a:gd name="T99" fmla="*/ 45 h 79"/>
                    <a:gd name="T100" fmla="*/ 143 w 188"/>
                    <a:gd name="T101" fmla="*/ 43 h 79"/>
                    <a:gd name="T102" fmla="*/ 156 w 188"/>
                    <a:gd name="T103" fmla="*/ 39 h 79"/>
                    <a:gd name="T104" fmla="*/ 160 w 188"/>
                    <a:gd name="T105" fmla="*/ 37 h 79"/>
                    <a:gd name="T106" fmla="*/ 167 w 188"/>
                    <a:gd name="T107" fmla="*/ 26 h 79"/>
                    <a:gd name="T108" fmla="*/ 172 w 188"/>
                    <a:gd name="T109" fmla="*/ 21 h 79"/>
                    <a:gd name="T110" fmla="*/ 180 w 188"/>
                    <a:gd name="T111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8" h="79">
                      <a:moveTo>
                        <a:pt x="180" y="0"/>
                      </a:moveTo>
                      <a:cubicBezTo>
                        <a:pt x="179" y="5"/>
                        <a:pt x="175" y="6"/>
                        <a:pt x="171" y="7"/>
                      </a:cubicBezTo>
                      <a:cubicBezTo>
                        <a:pt x="170" y="8"/>
                        <a:pt x="169" y="10"/>
                        <a:pt x="168" y="10"/>
                      </a:cubicBezTo>
                      <a:cubicBezTo>
                        <a:pt x="164" y="15"/>
                        <a:pt x="157" y="14"/>
                        <a:pt x="154" y="19"/>
                      </a:cubicBezTo>
                      <a:cubicBezTo>
                        <a:pt x="155" y="19"/>
                        <a:pt x="155" y="20"/>
                        <a:pt x="155" y="21"/>
                      </a:cubicBezTo>
                      <a:cubicBezTo>
                        <a:pt x="154" y="20"/>
                        <a:pt x="154" y="20"/>
                        <a:pt x="154" y="20"/>
                      </a:cubicBezTo>
                      <a:cubicBezTo>
                        <a:pt x="155" y="22"/>
                        <a:pt x="155" y="22"/>
                        <a:pt x="155" y="22"/>
                      </a:cubicBezTo>
                      <a:cubicBezTo>
                        <a:pt x="155" y="22"/>
                        <a:pt x="154" y="20"/>
                        <a:pt x="154" y="20"/>
                      </a:cubicBezTo>
                      <a:cubicBezTo>
                        <a:pt x="152" y="21"/>
                        <a:pt x="151" y="23"/>
                        <a:pt x="149" y="23"/>
                      </a:cubicBezTo>
                      <a:cubicBezTo>
                        <a:pt x="149" y="25"/>
                        <a:pt x="148" y="24"/>
                        <a:pt x="149" y="26"/>
                      </a:cubicBezTo>
                      <a:cubicBezTo>
                        <a:pt x="148" y="25"/>
                        <a:pt x="148" y="25"/>
                        <a:pt x="148" y="25"/>
                      </a:cubicBezTo>
                      <a:cubicBezTo>
                        <a:pt x="147" y="27"/>
                        <a:pt x="147" y="27"/>
                        <a:pt x="145" y="25"/>
                      </a:cubicBezTo>
                      <a:cubicBezTo>
                        <a:pt x="139" y="27"/>
                        <a:pt x="134" y="30"/>
                        <a:pt x="128" y="32"/>
                      </a:cubicBezTo>
                      <a:cubicBezTo>
                        <a:pt x="123" y="34"/>
                        <a:pt x="118" y="39"/>
                        <a:pt x="112" y="41"/>
                      </a:cubicBezTo>
                      <a:cubicBezTo>
                        <a:pt x="112" y="45"/>
                        <a:pt x="111" y="43"/>
                        <a:pt x="110" y="47"/>
                      </a:cubicBezTo>
                      <a:cubicBezTo>
                        <a:pt x="110" y="46"/>
                        <a:pt x="110" y="46"/>
                        <a:pt x="110" y="46"/>
                      </a:cubicBezTo>
                      <a:cubicBezTo>
                        <a:pt x="110" y="47"/>
                        <a:pt x="109" y="46"/>
                        <a:pt x="107" y="45"/>
                      </a:cubicBezTo>
                      <a:cubicBezTo>
                        <a:pt x="108" y="46"/>
                        <a:pt x="107" y="45"/>
                        <a:pt x="108" y="47"/>
                      </a:cubicBezTo>
                      <a:cubicBezTo>
                        <a:pt x="108" y="49"/>
                        <a:pt x="106" y="45"/>
                        <a:pt x="106" y="46"/>
                      </a:cubicBezTo>
                      <a:cubicBezTo>
                        <a:pt x="105" y="45"/>
                        <a:pt x="106" y="47"/>
                        <a:pt x="106" y="46"/>
                      </a:cubicBezTo>
                      <a:cubicBezTo>
                        <a:pt x="105" y="49"/>
                        <a:pt x="106" y="45"/>
                        <a:pt x="103" y="44"/>
                      </a:cubicBezTo>
                      <a:cubicBezTo>
                        <a:pt x="101" y="45"/>
                        <a:pt x="98" y="48"/>
                        <a:pt x="95" y="47"/>
                      </a:cubicBezTo>
                      <a:cubicBezTo>
                        <a:pt x="95" y="47"/>
                        <a:pt x="96" y="49"/>
                        <a:pt x="96" y="49"/>
                      </a:cubicBezTo>
                      <a:cubicBezTo>
                        <a:pt x="95" y="46"/>
                        <a:pt x="95" y="50"/>
                        <a:pt x="94" y="49"/>
                      </a:cubicBezTo>
                      <a:cubicBezTo>
                        <a:pt x="94" y="48"/>
                        <a:pt x="94" y="48"/>
                        <a:pt x="94" y="48"/>
                      </a:cubicBezTo>
                      <a:cubicBezTo>
                        <a:pt x="93" y="47"/>
                        <a:pt x="92" y="49"/>
                        <a:pt x="91" y="48"/>
                      </a:cubicBezTo>
                      <a:cubicBezTo>
                        <a:pt x="90" y="49"/>
                        <a:pt x="88" y="47"/>
                        <a:pt x="88" y="49"/>
                      </a:cubicBezTo>
                      <a:cubicBezTo>
                        <a:pt x="88" y="47"/>
                        <a:pt x="87" y="48"/>
                        <a:pt x="87" y="47"/>
                      </a:cubicBezTo>
                      <a:cubicBezTo>
                        <a:pt x="87" y="51"/>
                        <a:pt x="84" y="46"/>
                        <a:pt x="84" y="49"/>
                      </a:cubicBezTo>
                      <a:cubicBezTo>
                        <a:pt x="84" y="48"/>
                        <a:pt x="84" y="48"/>
                        <a:pt x="84" y="48"/>
                      </a:cubicBezTo>
                      <a:cubicBezTo>
                        <a:pt x="81" y="49"/>
                        <a:pt x="77" y="49"/>
                        <a:pt x="74" y="51"/>
                      </a:cubicBezTo>
                      <a:cubicBezTo>
                        <a:pt x="73" y="52"/>
                        <a:pt x="70" y="48"/>
                        <a:pt x="69" y="50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1"/>
                        <a:pt x="68" y="51"/>
                      </a:cubicBezTo>
                      <a:cubicBezTo>
                        <a:pt x="67" y="52"/>
                        <a:pt x="66" y="51"/>
                        <a:pt x="65" y="51"/>
                      </a:cubicBezTo>
                      <a:cubicBezTo>
                        <a:pt x="65" y="51"/>
                        <a:pt x="64" y="52"/>
                        <a:pt x="64" y="52"/>
                      </a:cubicBezTo>
                      <a:cubicBezTo>
                        <a:pt x="63" y="50"/>
                        <a:pt x="61" y="54"/>
                        <a:pt x="60" y="52"/>
                      </a:cubicBezTo>
                      <a:cubicBezTo>
                        <a:pt x="61" y="55"/>
                        <a:pt x="59" y="54"/>
                        <a:pt x="59" y="55"/>
                      </a:cubicBezTo>
                      <a:cubicBezTo>
                        <a:pt x="58" y="55"/>
                        <a:pt x="58" y="54"/>
                        <a:pt x="58" y="53"/>
                      </a:cubicBezTo>
                      <a:cubicBezTo>
                        <a:pt x="57" y="53"/>
                        <a:pt x="57" y="54"/>
                        <a:pt x="56" y="53"/>
                      </a:cubicBezTo>
                      <a:cubicBezTo>
                        <a:pt x="55" y="53"/>
                        <a:pt x="55" y="55"/>
                        <a:pt x="54" y="55"/>
                      </a:cubicBezTo>
                      <a:cubicBezTo>
                        <a:pt x="54" y="52"/>
                        <a:pt x="53" y="54"/>
                        <a:pt x="52" y="54"/>
                      </a:cubicBezTo>
                      <a:cubicBezTo>
                        <a:pt x="52" y="56"/>
                        <a:pt x="52" y="57"/>
                        <a:pt x="51" y="56"/>
                      </a:cubicBezTo>
                      <a:cubicBezTo>
                        <a:pt x="51" y="54"/>
                        <a:pt x="51" y="54"/>
                        <a:pt x="51" y="54"/>
                      </a:cubicBezTo>
                      <a:cubicBezTo>
                        <a:pt x="49" y="56"/>
                        <a:pt x="46" y="53"/>
                        <a:pt x="43" y="56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1" y="56"/>
                        <a:pt x="38" y="54"/>
                        <a:pt x="36" y="57"/>
                      </a:cubicBezTo>
                      <a:cubicBezTo>
                        <a:pt x="35" y="56"/>
                        <a:pt x="34" y="56"/>
                        <a:pt x="33" y="56"/>
                      </a:cubicBezTo>
                      <a:cubicBezTo>
                        <a:pt x="32" y="57"/>
                        <a:pt x="32" y="57"/>
                        <a:pt x="31" y="59"/>
                      </a:cubicBezTo>
                      <a:cubicBezTo>
                        <a:pt x="31" y="59"/>
                        <a:pt x="31" y="58"/>
                        <a:pt x="31" y="57"/>
                      </a:cubicBezTo>
                      <a:cubicBezTo>
                        <a:pt x="30" y="57"/>
                        <a:pt x="29" y="54"/>
                        <a:pt x="28" y="57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27" y="57"/>
                        <a:pt x="25" y="58"/>
                        <a:pt x="25" y="57"/>
                      </a:cubicBezTo>
                      <a:cubicBezTo>
                        <a:pt x="24" y="58"/>
                        <a:pt x="23" y="58"/>
                        <a:pt x="23" y="60"/>
                      </a:cubicBezTo>
                      <a:cubicBezTo>
                        <a:pt x="23" y="60"/>
                        <a:pt x="23" y="57"/>
                        <a:pt x="23" y="59"/>
                      </a:cubicBezTo>
                      <a:cubicBezTo>
                        <a:pt x="23" y="57"/>
                        <a:pt x="23" y="57"/>
                        <a:pt x="23" y="57"/>
                      </a:cubicBezTo>
                      <a:cubicBezTo>
                        <a:pt x="21" y="56"/>
                        <a:pt x="19" y="56"/>
                        <a:pt x="17" y="57"/>
                      </a:cubicBezTo>
                      <a:cubicBezTo>
                        <a:pt x="17" y="55"/>
                        <a:pt x="15" y="57"/>
                        <a:pt x="14" y="55"/>
                      </a:cubicBezTo>
                      <a:cubicBezTo>
                        <a:pt x="13" y="56"/>
                        <a:pt x="13" y="54"/>
                        <a:pt x="11" y="56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1" y="54"/>
                        <a:pt x="10" y="54"/>
                        <a:pt x="9" y="53"/>
                      </a:cubicBezTo>
                      <a:cubicBezTo>
                        <a:pt x="9" y="52"/>
                        <a:pt x="8" y="54"/>
                        <a:pt x="7" y="54"/>
                      </a:cubicBezTo>
                      <a:cubicBezTo>
                        <a:pt x="8" y="53"/>
                        <a:pt x="8" y="53"/>
                        <a:pt x="8" y="53"/>
                      </a:cubicBezTo>
                      <a:cubicBezTo>
                        <a:pt x="8" y="53"/>
                        <a:pt x="7" y="54"/>
                        <a:pt x="6" y="55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5" y="55"/>
                        <a:pt x="5" y="56"/>
                        <a:pt x="5" y="56"/>
                      </a:cubicBezTo>
                      <a:cubicBezTo>
                        <a:pt x="5" y="55"/>
                        <a:pt x="4" y="56"/>
                        <a:pt x="4" y="54"/>
                      </a:cubicBezTo>
                      <a:cubicBezTo>
                        <a:pt x="5" y="54"/>
                        <a:pt x="7" y="53"/>
                        <a:pt x="8" y="52"/>
                      </a:cubicBezTo>
                      <a:cubicBezTo>
                        <a:pt x="8" y="51"/>
                        <a:pt x="5" y="53"/>
                        <a:pt x="6" y="52"/>
                      </a:cubicBezTo>
                      <a:cubicBezTo>
                        <a:pt x="6" y="51"/>
                        <a:pt x="6" y="51"/>
                        <a:pt x="5" y="51"/>
                      </a:cubicBezTo>
                      <a:cubicBezTo>
                        <a:pt x="5" y="52"/>
                        <a:pt x="5" y="52"/>
                        <a:pt x="5" y="53"/>
                      </a:cubicBezTo>
                      <a:cubicBezTo>
                        <a:pt x="5" y="53"/>
                        <a:pt x="5" y="52"/>
                        <a:pt x="5" y="52"/>
                      </a:cubicBezTo>
                      <a:cubicBezTo>
                        <a:pt x="4" y="52"/>
                        <a:pt x="4" y="52"/>
                        <a:pt x="4" y="52"/>
                      </a:cubicBezTo>
                      <a:cubicBezTo>
                        <a:pt x="4" y="52"/>
                        <a:pt x="4" y="52"/>
                        <a:pt x="5" y="52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4" y="52"/>
                        <a:pt x="4" y="52"/>
                        <a:pt x="4" y="52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3" y="51"/>
                        <a:pt x="3" y="51"/>
                        <a:pt x="2" y="50"/>
                      </a:cubicBezTo>
                      <a:cubicBezTo>
                        <a:pt x="1" y="52"/>
                        <a:pt x="4" y="46"/>
                        <a:pt x="0" y="55"/>
                      </a:cubicBezTo>
                      <a:cubicBezTo>
                        <a:pt x="1" y="55"/>
                        <a:pt x="1" y="55"/>
                        <a:pt x="1" y="55"/>
                      </a:cubicBezTo>
                      <a:cubicBezTo>
                        <a:pt x="2" y="54"/>
                        <a:pt x="2" y="54"/>
                        <a:pt x="2" y="54"/>
                      </a:cubicBezTo>
                      <a:cubicBezTo>
                        <a:pt x="2" y="54"/>
                        <a:pt x="3" y="54"/>
                        <a:pt x="3" y="54"/>
                      </a:cubicBezTo>
                      <a:cubicBezTo>
                        <a:pt x="3" y="54"/>
                        <a:pt x="3" y="53"/>
                        <a:pt x="3" y="53"/>
                      </a:cubicBezTo>
                      <a:cubicBezTo>
                        <a:pt x="3" y="53"/>
                        <a:pt x="3" y="54"/>
                        <a:pt x="3" y="53"/>
                      </a:cubicBezTo>
                      <a:cubicBezTo>
                        <a:pt x="3" y="52"/>
                        <a:pt x="4" y="51"/>
                        <a:pt x="4" y="53"/>
                      </a:cubicBezTo>
                      <a:cubicBezTo>
                        <a:pt x="4" y="54"/>
                        <a:pt x="4" y="54"/>
                        <a:pt x="4" y="55"/>
                      </a:cubicBezTo>
                      <a:cubicBezTo>
                        <a:pt x="4" y="55"/>
                        <a:pt x="3" y="56"/>
                        <a:pt x="3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cubicBezTo>
                        <a:pt x="3" y="56"/>
                        <a:pt x="3" y="55"/>
                        <a:pt x="3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57"/>
                        <a:pt x="2" y="57"/>
                        <a:pt x="3" y="5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60"/>
                        <a:pt x="4" y="57"/>
                        <a:pt x="4" y="58"/>
                      </a:cubicBezTo>
                      <a:cubicBezTo>
                        <a:pt x="4" y="58"/>
                        <a:pt x="2" y="60"/>
                        <a:pt x="2" y="61"/>
                      </a:cubicBezTo>
                      <a:cubicBezTo>
                        <a:pt x="3" y="62"/>
                        <a:pt x="6" y="61"/>
                        <a:pt x="6" y="63"/>
                      </a:cubicBezTo>
                      <a:cubicBezTo>
                        <a:pt x="7" y="63"/>
                        <a:pt x="8" y="63"/>
                        <a:pt x="9" y="62"/>
                      </a:cubicBezTo>
                      <a:cubicBezTo>
                        <a:pt x="10" y="62"/>
                        <a:pt x="8" y="65"/>
                        <a:pt x="9" y="64"/>
                      </a:cubicBezTo>
                      <a:cubicBezTo>
                        <a:pt x="9" y="65"/>
                        <a:pt x="9" y="66"/>
                        <a:pt x="8" y="66"/>
                      </a:cubicBezTo>
                      <a:cubicBezTo>
                        <a:pt x="9" y="66"/>
                        <a:pt x="10" y="67"/>
                        <a:pt x="10" y="65"/>
                      </a:cubicBezTo>
                      <a:cubicBezTo>
                        <a:pt x="11" y="66"/>
                        <a:pt x="12" y="67"/>
                        <a:pt x="13" y="66"/>
                      </a:cubicBezTo>
                      <a:cubicBezTo>
                        <a:pt x="13" y="66"/>
                        <a:pt x="12" y="68"/>
                        <a:pt x="12" y="69"/>
                      </a:cubicBezTo>
                      <a:cubicBezTo>
                        <a:pt x="13" y="67"/>
                        <a:pt x="15" y="67"/>
                        <a:pt x="15" y="67"/>
                      </a:cubicBezTo>
                      <a:cubicBezTo>
                        <a:pt x="16" y="66"/>
                        <a:pt x="16" y="66"/>
                        <a:pt x="16" y="64"/>
                      </a:cubicBezTo>
                      <a:cubicBezTo>
                        <a:pt x="16" y="64"/>
                        <a:pt x="17" y="63"/>
                        <a:pt x="17" y="63"/>
                      </a:cubicBezTo>
                      <a:cubicBezTo>
                        <a:pt x="17" y="65"/>
                        <a:pt x="16" y="68"/>
                        <a:pt x="17" y="68"/>
                      </a:cubicBezTo>
                      <a:cubicBezTo>
                        <a:pt x="16" y="71"/>
                        <a:pt x="15" y="67"/>
                        <a:pt x="15" y="70"/>
                      </a:cubicBezTo>
                      <a:cubicBezTo>
                        <a:pt x="14" y="72"/>
                        <a:pt x="12" y="72"/>
                        <a:pt x="12" y="70"/>
                      </a:cubicBezTo>
                      <a:cubicBezTo>
                        <a:pt x="11" y="73"/>
                        <a:pt x="13" y="71"/>
                        <a:pt x="12" y="73"/>
                      </a:cubicBezTo>
                      <a:cubicBezTo>
                        <a:pt x="13" y="73"/>
                        <a:pt x="14" y="72"/>
                        <a:pt x="15" y="72"/>
                      </a:cubicBezTo>
                      <a:cubicBezTo>
                        <a:pt x="15" y="71"/>
                        <a:pt x="15" y="70"/>
                        <a:pt x="16" y="70"/>
                      </a:cubicBezTo>
                      <a:cubicBezTo>
                        <a:pt x="17" y="67"/>
                        <a:pt x="16" y="72"/>
                        <a:pt x="17" y="72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3"/>
                        <a:pt x="17" y="72"/>
                        <a:pt x="18" y="72"/>
                      </a:cubicBezTo>
                      <a:cubicBezTo>
                        <a:pt x="17" y="75"/>
                        <a:pt x="17" y="72"/>
                        <a:pt x="16" y="74"/>
                      </a:cubicBezTo>
                      <a:cubicBezTo>
                        <a:pt x="16" y="76"/>
                        <a:pt x="16" y="76"/>
                        <a:pt x="16" y="76"/>
                      </a:cubicBezTo>
                      <a:cubicBezTo>
                        <a:pt x="17" y="77"/>
                        <a:pt x="17" y="74"/>
                        <a:pt x="18" y="75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18" y="74"/>
                        <a:pt x="19" y="73"/>
                        <a:pt x="18" y="73"/>
                      </a:cubicBezTo>
                      <a:cubicBezTo>
                        <a:pt x="19" y="70"/>
                        <a:pt x="19" y="72"/>
                        <a:pt x="20" y="72"/>
                      </a:cubicBezTo>
                      <a:cubicBezTo>
                        <a:pt x="20" y="70"/>
                        <a:pt x="19" y="72"/>
                        <a:pt x="20" y="70"/>
                      </a:cubicBezTo>
                      <a:cubicBezTo>
                        <a:pt x="20" y="69"/>
                        <a:pt x="20" y="69"/>
                        <a:pt x="21" y="69"/>
                      </a:cubicBezTo>
                      <a:cubicBezTo>
                        <a:pt x="22" y="69"/>
                        <a:pt x="21" y="71"/>
                        <a:pt x="21" y="72"/>
                      </a:cubicBezTo>
                      <a:cubicBezTo>
                        <a:pt x="21" y="72"/>
                        <a:pt x="20" y="72"/>
                        <a:pt x="21" y="71"/>
                      </a:cubicBezTo>
                      <a:cubicBezTo>
                        <a:pt x="19" y="73"/>
                        <a:pt x="20" y="75"/>
                        <a:pt x="19" y="76"/>
                      </a:cubicBezTo>
                      <a:cubicBezTo>
                        <a:pt x="20" y="77"/>
                        <a:pt x="20" y="75"/>
                        <a:pt x="21" y="75"/>
                      </a:cubicBezTo>
                      <a:cubicBezTo>
                        <a:pt x="21" y="74"/>
                        <a:pt x="21" y="73"/>
                        <a:pt x="21" y="72"/>
                      </a:cubicBezTo>
                      <a:cubicBezTo>
                        <a:pt x="23" y="68"/>
                        <a:pt x="21" y="76"/>
                        <a:pt x="23" y="75"/>
                      </a:cubicBezTo>
                      <a:cubicBezTo>
                        <a:pt x="23" y="72"/>
                        <a:pt x="25" y="71"/>
                        <a:pt x="25" y="68"/>
                      </a:cubicBezTo>
                      <a:cubicBezTo>
                        <a:pt x="25" y="67"/>
                        <a:pt x="25" y="66"/>
                        <a:pt x="26" y="67"/>
                      </a:cubicBezTo>
                      <a:cubicBezTo>
                        <a:pt x="25" y="69"/>
                        <a:pt x="26" y="68"/>
                        <a:pt x="25" y="70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25" y="74"/>
                        <a:pt x="25" y="76"/>
                        <a:pt x="26" y="77"/>
                      </a:cubicBezTo>
                      <a:cubicBezTo>
                        <a:pt x="26" y="76"/>
                        <a:pt x="26" y="75"/>
                        <a:pt x="26" y="74"/>
                      </a:cubicBezTo>
                      <a:cubicBezTo>
                        <a:pt x="26" y="75"/>
                        <a:pt x="26" y="76"/>
                        <a:pt x="27" y="76"/>
                      </a:cubicBezTo>
                      <a:cubicBezTo>
                        <a:pt x="26" y="76"/>
                        <a:pt x="27" y="74"/>
                        <a:pt x="27" y="73"/>
                      </a:cubicBezTo>
                      <a:cubicBezTo>
                        <a:pt x="28" y="73"/>
                        <a:pt x="28" y="75"/>
                        <a:pt x="28" y="76"/>
                      </a:cubicBezTo>
                      <a:cubicBezTo>
                        <a:pt x="27" y="77"/>
                        <a:pt x="27" y="77"/>
                        <a:pt x="27" y="77"/>
                      </a:cubicBezTo>
                      <a:cubicBezTo>
                        <a:pt x="28" y="76"/>
                        <a:pt x="28" y="78"/>
                        <a:pt x="28" y="78"/>
                      </a:cubicBezTo>
                      <a:cubicBezTo>
                        <a:pt x="28" y="76"/>
                        <a:pt x="29" y="75"/>
                        <a:pt x="29" y="73"/>
                      </a:cubicBezTo>
                      <a:cubicBezTo>
                        <a:pt x="30" y="73"/>
                        <a:pt x="30" y="74"/>
                        <a:pt x="30" y="74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0" y="75"/>
                        <a:pt x="29" y="78"/>
                        <a:pt x="30" y="7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8"/>
                        <a:pt x="30" y="78"/>
                        <a:pt x="30" y="78"/>
                      </a:cubicBezTo>
                      <a:cubicBezTo>
                        <a:pt x="31" y="77"/>
                        <a:pt x="31" y="77"/>
                        <a:pt x="31" y="76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32" y="77"/>
                        <a:pt x="32" y="75"/>
                        <a:pt x="33" y="77"/>
                      </a:cubicBezTo>
                      <a:cubicBezTo>
                        <a:pt x="32" y="74"/>
                        <a:pt x="32" y="77"/>
                        <a:pt x="32" y="75"/>
                      </a:cubicBezTo>
                      <a:cubicBezTo>
                        <a:pt x="31" y="73"/>
                        <a:pt x="32" y="74"/>
                        <a:pt x="33" y="73"/>
                      </a:cubicBezTo>
                      <a:cubicBezTo>
                        <a:pt x="32" y="76"/>
                        <a:pt x="33" y="74"/>
                        <a:pt x="34" y="74"/>
                      </a:cubicBezTo>
                      <a:cubicBezTo>
                        <a:pt x="34" y="75"/>
                        <a:pt x="34" y="75"/>
                        <a:pt x="34" y="76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35" y="78"/>
                        <a:pt x="36" y="73"/>
                        <a:pt x="36" y="74"/>
                      </a:cubicBezTo>
                      <a:cubicBezTo>
                        <a:pt x="36" y="75"/>
                        <a:pt x="36" y="77"/>
                        <a:pt x="36" y="77"/>
                      </a:cubicBezTo>
                      <a:cubicBezTo>
                        <a:pt x="36" y="75"/>
                        <a:pt x="37" y="74"/>
                        <a:pt x="37" y="72"/>
                      </a:cubicBezTo>
                      <a:cubicBezTo>
                        <a:pt x="38" y="73"/>
                        <a:pt x="36" y="76"/>
                        <a:pt x="37" y="78"/>
                      </a:cubicBezTo>
                      <a:cubicBezTo>
                        <a:pt x="37" y="75"/>
                        <a:pt x="38" y="79"/>
                        <a:pt x="38" y="76"/>
                      </a:cubicBezTo>
                      <a:cubicBezTo>
                        <a:pt x="37" y="75"/>
                        <a:pt x="38" y="75"/>
                        <a:pt x="38" y="73"/>
                      </a:cubicBezTo>
                      <a:cubicBezTo>
                        <a:pt x="39" y="74"/>
                        <a:pt x="38" y="75"/>
                        <a:pt x="39" y="75"/>
                      </a:cubicBezTo>
                      <a:cubicBezTo>
                        <a:pt x="39" y="75"/>
                        <a:pt x="39" y="73"/>
                        <a:pt x="39" y="72"/>
                      </a:cubicBezTo>
                      <a:cubicBezTo>
                        <a:pt x="39" y="73"/>
                        <a:pt x="40" y="70"/>
                        <a:pt x="40" y="72"/>
                      </a:cubicBezTo>
                      <a:cubicBezTo>
                        <a:pt x="41" y="74"/>
                        <a:pt x="39" y="73"/>
                        <a:pt x="40" y="74"/>
                      </a:cubicBezTo>
                      <a:cubicBezTo>
                        <a:pt x="41" y="74"/>
                        <a:pt x="40" y="70"/>
                        <a:pt x="41" y="69"/>
                      </a:cubicBezTo>
                      <a:cubicBezTo>
                        <a:pt x="41" y="68"/>
                        <a:pt x="41" y="65"/>
                        <a:pt x="42" y="64"/>
                      </a:cubicBezTo>
                      <a:cubicBezTo>
                        <a:pt x="43" y="65"/>
                        <a:pt x="41" y="65"/>
                        <a:pt x="42" y="68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3" y="70"/>
                        <a:pt x="41" y="72"/>
                        <a:pt x="41" y="74"/>
                      </a:cubicBezTo>
                      <a:cubicBezTo>
                        <a:pt x="42" y="73"/>
                        <a:pt x="42" y="73"/>
                        <a:pt x="42" y="73"/>
                      </a:cubicBezTo>
                      <a:cubicBezTo>
                        <a:pt x="42" y="77"/>
                        <a:pt x="42" y="77"/>
                        <a:pt x="42" y="77"/>
                      </a:cubicBezTo>
                      <a:cubicBezTo>
                        <a:pt x="42" y="75"/>
                        <a:pt x="43" y="76"/>
                        <a:pt x="43" y="76"/>
                      </a:cubicBezTo>
                      <a:cubicBezTo>
                        <a:pt x="43" y="74"/>
                        <a:pt x="43" y="76"/>
                        <a:pt x="43" y="75"/>
                      </a:cubicBezTo>
                      <a:cubicBezTo>
                        <a:pt x="43" y="74"/>
                        <a:pt x="43" y="71"/>
                        <a:pt x="44" y="73"/>
                      </a:cubicBezTo>
                      <a:cubicBezTo>
                        <a:pt x="44" y="74"/>
                        <a:pt x="44" y="75"/>
                        <a:pt x="44" y="76"/>
                      </a:cubicBezTo>
                      <a:cubicBezTo>
                        <a:pt x="45" y="77"/>
                        <a:pt x="44" y="74"/>
                        <a:pt x="45" y="75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7" y="76"/>
                        <a:pt x="50" y="76"/>
                        <a:pt x="51" y="72"/>
                      </a:cubicBezTo>
                      <a:cubicBezTo>
                        <a:pt x="52" y="73"/>
                        <a:pt x="52" y="73"/>
                        <a:pt x="53" y="74"/>
                      </a:cubicBezTo>
                      <a:cubicBezTo>
                        <a:pt x="53" y="74"/>
                        <a:pt x="53" y="73"/>
                        <a:pt x="53" y="72"/>
                      </a:cubicBezTo>
                      <a:cubicBezTo>
                        <a:pt x="54" y="74"/>
                        <a:pt x="54" y="74"/>
                        <a:pt x="54" y="74"/>
                      </a:cubicBezTo>
                      <a:cubicBezTo>
                        <a:pt x="55" y="76"/>
                        <a:pt x="55" y="74"/>
                        <a:pt x="56" y="72"/>
                      </a:cubicBezTo>
                      <a:cubicBezTo>
                        <a:pt x="56" y="74"/>
                        <a:pt x="56" y="74"/>
                        <a:pt x="56" y="74"/>
                      </a:cubicBezTo>
                      <a:cubicBezTo>
                        <a:pt x="57" y="75"/>
                        <a:pt x="56" y="73"/>
                        <a:pt x="57" y="72"/>
                      </a:cubicBezTo>
                      <a:cubicBezTo>
                        <a:pt x="57" y="74"/>
                        <a:pt x="57" y="74"/>
                        <a:pt x="57" y="74"/>
                      </a:cubicBezTo>
                      <a:cubicBezTo>
                        <a:pt x="57" y="72"/>
                        <a:pt x="57" y="72"/>
                        <a:pt x="57" y="72"/>
                      </a:cubicBezTo>
                      <a:cubicBezTo>
                        <a:pt x="58" y="72"/>
                        <a:pt x="58" y="72"/>
                        <a:pt x="58" y="74"/>
                      </a:cubicBezTo>
                      <a:cubicBezTo>
                        <a:pt x="59" y="74"/>
                        <a:pt x="59" y="73"/>
                        <a:pt x="58" y="73"/>
                      </a:cubicBezTo>
                      <a:cubicBezTo>
                        <a:pt x="59" y="74"/>
                        <a:pt x="60" y="74"/>
                        <a:pt x="61" y="73"/>
                      </a:cubicBezTo>
                      <a:cubicBezTo>
                        <a:pt x="61" y="72"/>
                        <a:pt x="61" y="72"/>
                        <a:pt x="61" y="70"/>
                      </a:cubicBezTo>
                      <a:cubicBezTo>
                        <a:pt x="61" y="68"/>
                        <a:pt x="61" y="71"/>
                        <a:pt x="61" y="69"/>
                      </a:cubicBezTo>
                      <a:cubicBezTo>
                        <a:pt x="61" y="70"/>
                        <a:pt x="62" y="71"/>
                        <a:pt x="61" y="72"/>
                      </a:cubicBezTo>
                      <a:cubicBezTo>
                        <a:pt x="63" y="75"/>
                        <a:pt x="64" y="72"/>
                        <a:pt x="66" y="72"/>
                      </a:cubicBezTo>
                      <a:cubicBezTo>
                        <a:pt x="66" y="71"/>
                        <a:pt x="66" y="71"/>
                        <a:pt x="66" y="71"/>
                      </a:cubicBezTo>
                      <a:cubicBezTo>
                        <a:pt x="68" y="73"/>
                        <a:pt x="68" y="71"/>
                        <a:pt x="70" y="72"/>
                      </a:cubicBezTo>
                      <a:cubicBezTo>
                        <a:pt x="69" y="71"/>
                        <a:pt x="69" y="68"/>
                        <a:pt x="70" y="68"/>
                      </a:cubicBezTo>
                      <a:cubicBezTo>
                        <a:pt x="70" y="66"/>
                        <a:pt x="70" y="70"/>
                        <a:pt x="71" y="71"/>
                      </a:cubicBezTo>
                      <a:cubicBezTo>
                        <a:pt x="71" y="71"/>
                        <a:pt x="72" y="70"/>
                        <a:pt x="72" y="70"/>
                      </a:cubicBezTo>
                      <a:cubicBezTo>
                        <a:pt x="72" y="71"/>
                        <a:pt x="72" y="71"/>
                        <a:pt x="72" y="71"/>
                      </a:cubicBezTo>
                      <a:cubicBezTo>
                        <a:pt x="72" y="70"/>
                        <a:pt x="73" y="69"/>
                        <a:pt x="73" y="70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74" y="70"/>
                        <a:pt x="74" y="71"/>
                        <a:pt x="75" y="71"/>
                      </a:cubicBezTo>
                      <a:cubicBezTo>
                        <a:pt x="75" y="69"/>
                        <a:pt x="76" y="70"/>
                        <a:pt x="76" y="69"/>
                      </a:cubicBezTo>
                      <a:cubicBezTo>
                        <a:pt x="76" y="69"/>
                        <a:pt x="76" y="69"/>
                        <a:pt x="76" y="69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76" y="70"/>
                        <a:pt x="76" y="70"/>
                        <a:pt x="76" y="70"/>
                      </a:cubicBezTo>
                      <a:cubicBezTo>
                        <a:pt x="77" y="71"/>
                        <a:pt x="76" y="69"/>
                        <a:pt x="77" y="68"/>
                      </a:cubicBezTo>
                      <a:cubicBezTo>
                        <a:pt x="77" y="67"/>
                        <a:pt x="77" y="68"/>
                        <a:pt x="77" y="69"/>
                      </a:cubicBezTo>
                      <a:cubicBezTo>
                        <a:pt x="77" y="70"/>
                        <a:pt x="77" y="68"/>
                        <a:pt x="77" y="69"/>
                      </a:cubicBezTo>
                      <a:cubicBezTo>
                        <a:pt x="77" y="70"/>
                        <a:pt x="77" y="69"/>
                        <a:pt x="77" y="70"/>
                      </a:cubicBezTo>
                      <a:cubicBezTo>
                        <a:pt x="78" y="70"/>
                        <a:pt x="77" y="68"/>
                        <a:pt x="78" y="69"/>
                      </a:cubicBezTo>
                      <a:cubicBezTo>
                        <a:pt x="78" y="69"/>
                        <a:pt x="79" y="68"/>
                        <a:pt x="79" y="70"/>
                      </a:cubicBezTo>
                      <a:cubicBezTo>
                        <a:pt x="79" y="69"/>
                        <a:pt x="80" y="69"/>
                        <a:pt x="80" y="68"/>
                      </a:cubicBezTo>
                      <a:cubicBezTo>
                        <a:pt x="79" y="68"/>
                        <a:pt x="79" y="68"/>
                        <a:pt x="79" y="66"/>
                      </a:cubicBezTo>
                      <a:cubicBezTo>
                        <a:pt x="79" y="66"/>
                        <a:pt x="79" y="66"/>
                        <a:pt x="79" y="6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66"/>
                        <a:pt x="80" y="67"/>
                        <a:pt x="80" y="65"/>
                      </a:cubicBezTo>
                      <a:cubicBezTo>
                        <a:pt x="80" y="67"/>
                        <a:pt x="80" y="67"/>
                        <a:pt x="80" y="67"/>
                      </a:cubicBezTo>
                      <a:cubicBezTo>
                        <a:pt x="80" y="66"/>
                        <a:pt x="81" y="66"/>
                        <a:pt x="81" y="66"/>
                      </a:cubicBezTo>
                      <a:cubicBezTo>
                        <a:pt x="82" y="67"/>
                        <a:pt x="82" y="69"/>
                        <a:pt x="82" y="70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9"/>
                      </a:cubicBezTo>
                      <a:cubicBezTo>
                        <a:pt x="85" y="70"/>
                        <a:pt x="84" y="64"/>
                        <a:pt x="85" y="65"/>
                      </a:cubicBezTo>
                      <a:cubicBezTo>
                        <a:pt x="85" y="67"/>
                        <a:pt x="85" y="68"/>
                        <a:pt x="86" y="68"/>
                      </a:cubicBezTo>
                      <a:cubicBezTo>
                        <a:pt x="86" y="68"/>
                        <a:pt x="86" y="67"/>
                        <a:pt x="86" y="67"/>
                      </a:cubicBezTo>
                      <a:cubicBezTo>
                        <a:pt x="86" y="66"/>
                        <a:pt x="86" y="68"/>
                        <a:pt x="85" y="67"/>
                      </a:cubicBezTo>
                      <a:cubicBezTo>
                        <a:pt x="85" y="66"/>
                        <a:pt x="86" y="66"/>
                        <a:pt x="86" y="66"/>
                      </a:cubicBezTo>
                      <a:cubicBezTo>
                        <a:pt x="87" y="70"/>
                        <a:pt x="89" y="66"/>
                        <a:pt x="91" y="68"/>
                      </a:cubicBezTo>
                      <a:cubicBezTo>
                        <a:pt x="90" y="66"/>
                        <a:pt x="91" y="67"/>
                        <a:pt x="91" y="66"/>
                      </a:cubicBezTo>
                      <a:cubicBezTo>
                        <a:pt x="92" y="69"/>
                        <a:pt x="92" y="66"/>
                        <a:pt x="93" y="67"/>
                      </a:cubicBezTo>
                      <a:cubicBezTo>
                        <a:pt x="92" y="65"/>
                        <a:pt x="92" y="65"/>
                        <a:pt x="92" y="65"/>
                      </a:cubicBezTo>
                      <a:cubicBezTo>
                        <a:pt x="93" y="66"/>
                        <a:pt x="92" y="61"/>
                        <a:pt x="94" y="63"/>
                      </a:cubicBezTo>
                      <a:cubicBezTo>
                        <a:pt x="94" y="64"/>
                        <a:pt x="94" y="65"/>
                        <a:pt x="94" y="66"/>
                      </a:cubicBezTo>
                      <a:cubicBezTo>
                        <a:pt x="95" y="68"/>
                        <a:pt x="95" y="63"/>
                        <a:pt x="96" y="66"/>
                      </a:cubicBezTo>
                      <a:cubicBezTo>
                        <a:pt x="96" y="65"/>
                        <a:pt x="95" y="63"/>
                        <a:pt x="96" y="62"/>
                      </a:cubicBezTo>
                      <a:cubicBezTo>
                        <a:pt x="96" y="63"/>
                        <a:pt x="98" y="64"/>
                        <a:pt x="98" y="65"/>
                      </a:cubicBezTo>
                      <a:cubicBezTo>
                        <a:pt x="98" y="64"/>
                        <a:pt x="98" y="64"/>
                        <a:pt x="98" y="64"/>
                      </a:cubicBezTo>
                      <a:cubicBezTo>
                        <a:pt x="99" y="65"/>
                        <a:pt x="98" y="65"/>
                        <a:pt x="98" y="65"/>
                      </a:cubicBezTo>
                      <a:cubicBezTo>
                        <a:pt x="99" y="66"/>
                        <a:pt x="99" y="65"/>
                        <a:pt x="100" y="64"/>
                      </a:cubicBezTo>
                      <a:cubicBezTo>
                        <a:pt x="101" y="65"/>
                        <a:pt x="101" y="64"/>
                        <a:pt x="102" y="65"/>
                      </a:cubicBezTo>
                      <a:cubicBezTo>
                        <a:pt x="102" y="63"/>
                        <a:pt x="104" y="66"/>
                        <a:pt x="103" y="63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3"/>
                        <a:pt x="103" y="61"/>
                        <a:pt x="104" y="60"/>
                      </a:cubicBezTo>
                      <a:cubicBezTo>
                        <a:pt x="104" y="62"/>
                        <a:pt x="104" y="62"/>
                        <a:pt x="104" y="62"/>
                      </a:cubicBezTo>
                      <a:cubicBezTo>
                        <a:pt x="105" y="65"/>
                        <a:pt x="105" y="63"/>
                        <a:pt x="106" y="64"/>
                      </a:cubicBezTo>
                      <a:cubicBezTo>
                        <a:pt x="105" y="62"/>
                        <a:pt x="106" y="64"/>
                        <a:pt x="106" y="62"/>
                      </a:cubicBezTo>
                      <a:cubicBezTo>
                        <a:pt x="106" y="62"/>
                        <a:pt x="106" y="62"/>
                        <a:pt x="106" y="62"/>
                      </a:cubicBezTo>
                      <a:cubicBezTo>
                        <a:pt x="106" y="61"/>
                        <a:pt x="106" y="61"/>
                        <a:pt x="106" y="60"/>
                      </a:cubicBezTo>
                      <a:cubicBezTo>
                        <a:pt x="107" y="60"/>
                        <a:pt x="107" y="62"/>
                        <a:pt x="107" y="62"/>
                      </a:cubicBezTo>
                      <a:cubicBezTo>
                        <a:pt x="108" y="63"/>
                        <a:pt x="108" y="62"/>
                        <a:pt x="108" y="62"/>
                      </a:cubicBezTo>
                      <a:cubicBezTo>
                        <a:pt x="108" y="62"/>
                        <a:pt x="108" y="62"/>
                        <a:pt x="108" y="61"/>
                      </a:cubicBezTo>
                      <a:cubicBezTo>
                        <a:pt x="108" y="62"/>
                        <a:pt x="108" y="62"/>
                        <a:pt x="108" y="62"/>
                      </a:cubicBezTo>
                      <a:cubicBezTo>
                        <a:pt x="108" y="62"/>
                        <a:pt x="108" y="61"/>
                        <a:pt x="109" y="61"/>
                      </a:cubicBezTo>
                      <a:cubicBezTo>
                        <a:pt x="109" y="61"/>
                        <a:pt x="109" y="61"/>
                        <a:pt x="109" y="61"/>
                      </a:cubicBezTo>
                      <a:cubicBezTo>
                        <a:pt x="108" y="62"/>
                        <a:pt x="108" y="62"/>
                        <a:pt x="108" y="62"/>
                      </a:cubicBezTo>
                      <a:cubicBezTo>
                        <a:pt x="108" y="62"/>
                        <a:pt x="109" y="62"/>
                        <a:pt x="109" y="62"/>
                      </a:cubicBezTo>
                      <a:cubicBezTo>
                        <a:pt x="109" y="62"/>
                        <a:pt x="109" y="62"/>
                        <a:pt x="109" y="62"/>
                      </a:cubicBezTo>
                      <a:cubicBezTo>
                        <a:pt x="109" y="62"/>
                        <a:pt x="109" y="62"/>
                        <a:pt x="109" y="62"/>
                      </a:cubicBezTo>
                      <a:cubicBezTo>
                        <a:pt x="110" y="64"/>
                        <a:pt x="110" y="64"/>
                        <a:pt x="110" y="64"/>
                      </a:cubicBezTo>
                      <a:cubicBezTo>
                        <a:pt x="110" y="64"/>
                        <a:pt x="110" y="62"/>
                        <a:pt x="110" y="61"/>
                      </a:cubicBezTo>
                      <a:cubicBezTo>
                        <a:pt x="112" y="62"/>
                        <a:pt x="113" y="60"/>
                        <a:pt x="114" y="59"/>
                      </a:cubicBezTo>
                      <a:cubicBezTo>
                        <a:pt x="113" y="59"/>
                        <a:pt x="114" y="60"/>
                        <a:pt x="114" y="60"/>
                      </a:cubicBezTo>
                      <a:cubicBezTo>
                        <a:pt x="114" y="59"/>
                        <a:pt x="114" y="58"/>
                        <a:pt x="114" y="59"/>
                      </a:cubicBezTo>
                      <a:cubicBezTo>
                        <a:pt x="114" y="58"/>
                        <a:pt x="115" y="60"/>
                        <a:pt x="116" y="60"/>
                      </a:cubicBezTo>
                      <a:cubicBezTo>
                        <a:pt x="116" y="60"/>
                        <a:pt x="115" y="58"/>
                        <a:pt x="115" y="58"/>
                      </a:cubicBezTo>
                      <a:cubicBezTo>
                        <a:pt x="117" y="60"/>
                        <a:pt x="117" y="56"/>
                        <a:pt x="118" y="57"/>
                      </a:cubicBezTo>
                      <a:cubicBezTo>
                        <a:pt x="118" y="58"/>
                        <a:pt x="118" y="58"/>
                        <a:pt x="119" y="59"/>
                      </a:cubicBezTo>
                      <a:cubicBezTo>
                        <a:pt x="119" y="58"/>
                        <a:pt x="120" y="57"/>
                        <a:pt x="120" y="55"/>
                      </a:cubicBezTo>
                      <a:cubicBezTo>
                        <a:pt x="120" y="57"/>
                        <a:pt x="120" y="57"/>
                        <a:pt x="120" y="57"/>
                      </a:cubicBezTo>
                      <a:cubicBezTo>
                        <a:pt x="121" y="57"/>
                        <a:pt x="121" y="56"/>
                        <a:pt x="121" y="55"/>
                      </a:cubicBezTo>
                      <a:cubicBezTo>
                        <a:pt x="120" y="54"/>
                        <a:pt x="121" y="52"/>
                        <a:pt x="121" y="53"/>
                      </a:cubicBezTo>
                      <a:cubicBezTo>
                        <a:pt x="121" y="53"/>
                        <a:pt x="121" y="53"/>
                        <a:pt x="121" y="53"/>
                      </a:cubicBezTo>
                      <a:cubicBezTo>
                        <a:pt x="122" y="52"/>
                        <a:pt x="122" y="52"/>
                        <a:pt x="122" y="52"/>
                      </a:cubicBezTo>
                      <a:cubicBezTo>
                        <a:pt x="123" y="52"/>
                        <a:pt x="122" y="52"/>
                        <a:pt x="122" y="53"/>
                      </a:cubicBezTo>
                      <a:cubicBezTo>
                        <a:pt x="123" y="55"/>
                        <a:pt x="124" y="54"/>
                        <a:pt x="125" y="54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5" y="52"/>
                        <a:pt x="125" y="54"/>
                        <a:pt x="125" y="54"/>
                      </a:cubicBezTo>
                      <a:cubicBezTo>
                        <a:pt x="125" y="49"/>
                        <a:pt x="125" y="49"/>
                        <a:pt x="125" y="49"/>
                      </a:cubicBezTo>
                      <a:cubicBezTo>
                        <a:pt x="125" y="49"/>
                        <a:pt x="126" y="51"/>
                        <a:pt x="126" y="52"/>
                      </a:cubicBezTo>
                      <a:cubicBezTo>
                        <a:pt x="127" y="51"/>
                        <a:pt x="126" y="48"/>
                        <a:pt x="126" y="46"/>
                      </a:cubicBezTo>
                      <a:cubicBezTo>
                        <a:pt x="127" y="47"/>
                        <a:pt x="127" y="45"/>
                        <a:pt x="128" y="45"/>
                      </a:cubicBezTo>
                      <a:cubicBezTo>
                        <a:pt x="128" y="46"/>
                        <a:pt x="127" y="45"/>
                        <a:pt x="128" y="46"/>
                      </a:cubicBezTo>
                      <a:cubicBezTo>
                        <a:pt x="129" y="47"/>
                        <a:pt x="129" y="47"/>
                        <a:pt x="129" y="47"/>
                      </a:cubicBezTo>
                      <a:cubicBezTo>
                        <a:pt x="128" y="48"/>
                        <a:pt x="130" y="50"/>
                        <a:pt x="130" y="51"/>
                      </a:cubicBezTo>
                      <a:cubicBezTo>
                        <a:pt x="130" y="50"/>
                        <a:pt x="132" y="50"/>
                        <a:pt x="132" y="50"/>
                      </a:cubicBezTo>
                      <a:cubicBezTo>
                        <a:pt x="131" y="48"/>
                        <a:pt x="133" y="49"/>
                        <a:pt x="132" y="46"/>
                      </a:cubicBezTo>
                      <a:cubicBezTo>
                        <a:pt x="133" y="45"/>
                        <a:pt x="133" y="48"/>
                        <a:pt x="134" y="48"/>
                      </a:cubicBezTo>
                      <a:cubicBezTo>
                        <a:pt x="134" y="47"/>
                        <a:pt x="135" y="47"/>
                        <a:pt x="136" y="47"/>
                      </a:cubicBezTo>
                      <a:cubicBezTo>
                        <a:pt x="136" y="47"/>
                        <a:pt x="136" y="47"/>
                        <a:pt x="136" y="47"/>
                      </a:cubicBezTo>
                      <a:cubicBezTo>
                        <a:pt x="137" y="46"/>
                        <a:pt x="138" y="46"/>
                        <a:pt x="138" y="44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40" y="46"/>
                        <a:pt x="137" y="42"/>
                        <a:pt x="139" y="43"/>
                      </a:cubicBezTo>
                      <a:cubicBezTo>
                        <a:pt x="139" y="44"/>
                        <a:pt x="139" y="44"/>
                        <a:pt x="139" y="44"/>
                      </a:cubicBezTo>
                      <a:cubicBezTo>
                        <a:pt x="139" y="43"/>
                        <a:pt x="141" y="45"/>
                        <a:pt x="141" y="43"/>
                      </a:cubicBezTo>
                      <a:cubicBezTo>
                        <a:pt x="141" y="44"/>
                        <a:pt x="141" y="44"/>
                        <a:pt x="141" y="44"/>
                      </a:cubicBezTo>
                      <a:cubicBezTo>
                        <a:pt x="141" y="43"/>
                        <a:pt x="142" y="43"/>
                        <a:pt x="142" y="41"/>
                      </a:cubicBezTo>
                      <a:cubicBezTo>
                        <a:pt x="143" y="43"/>
                        <a:pt x="143" y="43"/>
                        <a:pt x="143" y="43"/>
                      </a:cubicBezTo>
                      <a:cubicBezTo>
                        <a:pt x="144" y="44"/>
                        <a:pt x="142" y="41"/>
                        <a:pt x="143" y="42"/>
                      </a:cubicBezTo>
                      <a:cubicBezTo>
                        <a:pt x="143" y="42"/>
                        <a:pt x="144" y="42"/>
                        <a:pt x="144" y="43"/>
                      </a:cubicBezTo>
                      <a:cubicBezTo>
                        <a:pt x="144" y="41"/>
                        <a:pt x="145" y="41"/>
                        <a:pt x="145" y="40"/>
                      </a:cubicBezTo>
                      <a:cubicBezTo>
                        <a:pt x="146" y="42"/>
                        <a:pt x="146" y="42"/>
                        <a:pt x="146" y="42"/>
                      </a:cubicBezTo>
                      <a:cubicBezTo>
                        <a:pt x="149" y="41"/>
                        <a:pt x="153" y="39"/>
                        <a:pt x="154" y="36"/>
                      </a:cubicBezTo>
                      <a:cubicBezTo>
                        <a:pt x="156" y="38"/>
                        <a:pt x="154" y="37"/>
                        <a:pt x="156" y="39"/>
                      </a:cubicBezTo>
                      <a:cubicBezTo>
                        <a:pt x="154" y="37"/>
                        <a:pt x="156" y="38"/>
                        <a:pt x="156" y="37"/>
                      </a:cubicBezTo>
                      <a:cubicBezTo>
                        <a:pt x="156" y="37"/>
                        <a:pt x="156" y="37"/>
                        <a:pt x="156" y="37"/>
                      </a:cubicBezTo>
                      <a:cubicBezTo>
                        <a:pt x="157" y="36"/>
                        <a:pt x="158" y="38"/>
                        <a:pt x="158" y="37"/>
                      </a:cubicBezTo>
                      <a:cubicBezTo>
                        <a:pt x="157" y="36"/>
                        <a:pt x="157" y="36"/>
                        <a:pt x="157" y="36"/>
                      </a:cubicBezTo>
                      <a:cubicBezTo>
                        <a:pt x="157" y="35"/>
                        <a:pt x="160" y="38"/>
                        <a:pt x="158" y="36"/>
                      </a:cubicBezTo>
                      <a:cubicBezTo>
                        <a:pt x="160" y="37"/>
                        <a:pt x="160" y="37"/>
                        <a:pt x="160" y="37"/>
                      </a:cubicBezTo>
                      <a:cubicBezTo>
                        <a:pt x="159" y="34"/>
                        <a:pt x="161" y="37"/>
                        <a:pt x="160" y="35"/>
                      </a:cubicBezTo>
                      <a:cubicBezTo>
                        <a:pt x="160" y="35"/>
                        <a:pt x="160" y="35"/>
                        <a:pt x="160" y="35"/>
                      </a:cubicBezTo>
                      <a:cubicBezTo>
                        <a:pt x="162" y="36"/>
                        <a:pt x="160" y="32"/>
                        <a:pt x="162" y="34"/>
                      </a:cubicBezTo>
                      <a:cubicBezTo>
                        <a:pt x="162" y="33"/>
                        <a:pt x="162" y="32"/>
                        <a:pt x="161" y="30"/>
                      </a:cubicBezTo>
                      <a:cubicBezTo>
                        <a:pt x="163" y="33"/>
                        <a:pt x="163" y="33"/>
                        <a:pt x="163" y="33"/>
                      </a:cubicBezTo>
                      <a:cubicBezTo>
                        <a:pt x="164" y="30"/>
                        <a:pt x="167" y="29"/>
                        <a:pt x="167" y="26"/>
                      </a:cubicBezTo>
                      <a:cubicBezTo>
                        <a:pt x="168" y="27"/>
                        <a:pt x="168" y="27"/>
                        <a:pt x="168" y="27"/>
                      </a:cubicBezTo>
                      <a:cubicBezTo>
                        <a:pt x="168" y="24"/>
                        <a:pt x="172" y="27"/>
                        <a:pt x="170" y="23"/>
                      </a:cubicBezTo>
                      <a:cubicBezTo>
                        <a:pt x="169" y="21"/>
                        <a:pt x="169" y="21"/>
                        <a:pt x="169" y="21"/>
                      </a:cubicBezTo>
                      <a:cubicBezTo>
                        <a:pt x="171" y="23"/>
                        <a:pt x="171" y="23"/>
                        <a:pt x="171" y="23"/>
                      </a:cubicBezTo>
                      <a:cubicBezTo>
                        <a:pt x="170" y="22"/>
                        <a:pt x="172" y="22"/>
                        <a:pt x="171" y="20"/>
                      </a:cubicBezTo>
                      <a:cubicBezTo>
                        <a:pt x="171" y="21"/>
                        <a:pt x="171" y="21"/>
                        <a:pt x="172" y="21"/>
                      </a:cubicBezTo>
                      <a:cubicBezTo>
                        <a:pt x="172" y="21"/>
                        <a:pt x="171" y="19"/>
                        <a:pt x="172" y="19"/>
                      </a:cubicBezTo>
                      <a:cubicBezTo>
                        <a:pt x="172" y="20"/>
                        <a:pt x="172" y="20"/>
                        <a:pt x="172" y="20"/>
                      </a:cubicBezTo>
                      <a:cubicBezTo>
                        <a:pt x="177" y="20"/>
                        <a:pt x="182" y="19"/>
                        <a:pt x="180" y="14"/>
                      </a:cubicBezTo>
                      <a:cubicBezTo>
                        <a:pt x="180" y="13"/>
                        <a:pt x="182" y="15"/>
                        <a:pt x="182" y="15"/>
                      </a:cubicBezTo>
                      <a:cubicBezTo>
                        <a:pt x="181" y="11"/>
                        <a:pt x="188" y="11"/>
                        <a:pt x="185" y="6"/>
                      </a:cubicBezTo>
                      <a:cubicBezTo>
                        <a:pt x="185" y="4"/>
                        <a:pt x="180" y="0"/>
                        <a:pt x="1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1" name="Freeform 342"/>
                <p:cNvSpPr/>
                <p:nvPr/>
              </p:nvSpPr>
              <p:spPr bwMode="auto">
                <a:xfrm>
                  <a:off x="6365" y="3215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2" name="Freeform 343"/>
                <p:cNvSpPr/>
                <p:nvPr/>
              </p:nvSpPr>
              <p:spPr bwMode="auto">
                <a:xfrm>
                  <a:off x="6889" y="2757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3" name="Freeform 344"/>
                <p:cNvSpPr/>
                <p:nvPr/>
              </p:nvSpPr>
              <p:spPr bwMode="auto">
                <a:xfrm>
                  <a:off x="6360" y="3222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4" name="Freeform 345"/>
                <p:cNvSpPr/>
                <p:nvPr/>
              </p:nvSpPr>
              <p:spPr bwMode="auto">
                <a:xfrm>
                  <a:off x="6609" y="32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5" name="Freeform 346"/>
                <p:cNvSpPr/>
                <p:nvPr/>
              </p:nvSpPr>
              <p:spPr bwMode="auto">
                <a:xfrm>
                  <a:off x="6531" y="24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6" name="Freeform 347"/>
                <p:cNvSpPr/>
                <p:nvPr/>
              </p:nvSpPr>
              <p:spPr bwMode="auto">
                <a:xfrm>
                  <a:off x="6960" y="2793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0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7" name="Freeform 348"/>
                <p:cNvSpPr/>
                <p:nvPr/>
              </p:nvSpPr>
              <p:spPr bwMode="auto">
                <a:xfrm>
                  <a:off x="6524" y="2463"/>
                  <a:ext cx="2" cy="3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3 h 3"/>
                    <a:gd name="T4" fmla="*/ 0 w 2"/>
                    <a:gd name="T5" fmla="*/ 0 h 3"/>
                    <a:gd name="T6" fmla="*/ 2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8" name="Freeform 349"/>
                <p:cNvSpPr/>
                <p:nvPr/>
              </p:nvSpPr>
              <p:spPr bwMode="auto">
                <a:xfrm>
                  <a:off x="6569" y="3205"/>
                  <a:ext cx="0" cy="3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89" name="Freeform 350"/>
                <p:cNvSpPr/>
                <p:nvPr/>
              </p:nvSpPr>
              <p:spPr bwMode="auto">
                <a:xfrm>
                  <a:off x="6512" y="2485"/>
                  <a:ext cx="2" cy="4"/>
                </a:xfrm>
                <a:custGeom>
                  <a:avLst/>
                  <a:gdLst>
                    <a:gd name="T0" fmla="*/ 2 w 2"/>
                    <a:gd name="T1" fmla="*/ 0 h 4"/>
                    <a:gd name="T2" fmla="*/ 2 w 2"/>
                    <a:gd name="T3" fmla="*/ 0 h 4"/>
                    <a:gd name="T4" fmla="*/ 0 w 2"/>
                    <a:gd name="T5" fmla="*/ 4 h 4"/>
                    <a:gd name="T6" fmla="*/ 2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0" name="Freeform 351"/>
                <p:cNvSpPr/>
                <p:nvPr/>
              </p:nvSpPr>
              <p:spPr bwMode="auto">
                <a:xfrm>
                  <a:off x="6460" y="2473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0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1" name="Freeform 352"/>
                <p:cNvSpPr/>
                <p:nvPr/>
              </p:nvSpPr>
              <p:spPr bwMode="auto">
                <a:xfrm>
                  <a:off x="6462" y="2470"/>
                  <a:ext cx="2" cy="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2" name="Freeform 353"/>
                <p:cNvSpPr/>
                <p:nvPr/>
              </p:nvSpPr>
              <p:spPr bwMode="auto">
                <a:xfrm>
                  <a:off x="6524" y="2475"/>
                  <a:ext cx="4" cy="0"/>
                </a:xfrm>
                <a:custGeom>
                  <a:avLst/>
                  <a:gdLst>
                    <a:gd name="T0" fmla="*/ 0 w 2"/>
                    <a:gd name="T1" fmla="*/ 2 w 2"/>
                    <a:gd name="T2" fmla="*/ 2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3" name="Freeform 354"/>
                <p:cNvSpPr/>
                <p:nvPr/>
              </p:nvSpPr>
              <p:spPr bwMode="auto">
                <a:xfrm>
                  <a:off x="6386" y="3269"/>
                  <a:ext cx="0" cy="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4" name="Freeform 355"/>
                <p:cNvSpPr/>
                <p:nvPr/>
              </p:nvSpPr>
              <p:spPr bwMode="auto">
                <a:xfrm>
                  <a:off x="6407" y="3272"/>
                  <a:ext cx="3" cy="7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1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3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5" name="Freeform 356"/>
                <p:cNvSpPr/>
                <p:nvPr/>
              </p:nvSpPr>
              <p:spPr bwMode="auto">
                <a:xfrm>
                  <a:off x="6374" y="3257"/>
                  <a:ext cx="7" cy="3"/>
                </a:xfrm>
                <a:custGeom>
                  <a:avLst/>
                  <a:gdLst>
                    <a:gd name="T0" fmla="*/ 0 w 3"/>
                    <a:gd name="T1" fmla="*/ 1 h 1"/>
                    <a:gd name="T2" fmla="*/ 3 w 3"/>
                    <a:gd name="T3" fmla="*/ 0 h 1"/>
                    <a:gd name="T4" fmla="*/ 0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1" y="1"/>
                        <a:pt x="2" y="1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6" name="Freeform 357"/>
                <p:cNvSpPr/>
                <p:nvPr/>
              </p:nvSpPr>
              <p:spPr bwMode="auto">
                <a:xfrm>
                  <a:off x="6417" y="3272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7" name="Freeform 358"/>
                <p:cNvSpPr/>
                <p:nvPr/>
              </p:nvSpPr>
              <p:spPr bwMode="auto">
                <a:xfrm>
                  <a:off x="6054" y="22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8" name="Freeform 359"/>
                <p:cNvSpPr/>
                <p:nvPr/>
              </p:nvSpPr>
              <p:spPr bwMode="auto">
                <a:xfrm>
                  <a:off x="6369" y="3250"/>
                  <a:ext cx="3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1 h 2"/>
                    <a:gd name="T4" fmla="*/ 1 w 1"/>
                    <a:gd name="T5" fmla="*/ 1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399" name="Freeform 360"/>
                <p:cNvSpPr/>
                <p:nvPr/>
              </p:nvSpPr>
              <p:spPr bwMode="auto">
                <a:xfrm>
                  <a:off x="6573" y="3250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  <a:gd name="T3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0" name="Freeform 361"/>
                <p:cNvSpPr/>
                <p:nvPr/>
              </p:nvSpPr>
              <p:spPr bwMode="auto">
                <a:xfrm>
                  <a:off x="6640" y="3222"/>
                  <a:ext cx="0" cy="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1" name="Freeform 362"/>
                <p:cNvSpPr/>
                <p:nvPr/>
              </p:nvSpPr>
              <p:spPr bwMode="auto">
                <a:xfrm>
                  <a:off x="6640" y="32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2" name="Freeform 363"/>
                <p:cNvSpPr/>
                <p:nvPr/>
              </p:nvSpPr>
              <p:spPr bwMode="auto">
                <a:xfrm>
                  <a:off x="6633" y="3234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3" name="Freeform 364"/>
                <p:cNvSpPr/>
                <p:nvPr/>
              </p:nvSpPr>
              <p:spPr bwMode="auto">
                <a:xfrm>
                  <a:off x="6365" y="3314"/>
                  <a:ext cx="4" cy="5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2 h 2"/>
                    <a:gd name="T4" fmla="*/ 1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0" y="2"/>
                        <a:pt x="2" y="1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4" name="Freeform 365"/>
                <p:cNvSpPr/>
                <p:nvPr/>
              </p:nvSpPr>
              <p:spPr bwMode="auto">
                <a:xfrm>
                  <a:off x="6640" y="3231"/>
                  <a:ext cx="0" cy="5"/>
                </a:xfrm>
                <a:custGeom>
                  <a:avLst/>
                  <a:gdLst>
                    <a:gd name="T0" fmla="*/ 2 h 2"/>
                    <a:gd name="T1" fmla="*/ 1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5" name="Freeform 366"/>
                <p:cNvSpPr/>
                <p:nvPr/>
              </p:nvSpPr>
              <p:spPr bwMode="auto">
                <a:xfrm>
                  <a:off x="6490" y="3219"/>
                  <a:ext cx="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6" name="Freeform 367"/>
                <p:cNvSpPr/>
                <p:nvPr/>
              </p:nvSpPr>
              <p:spPr bwMode="auto">
                <a:xfrm>
                  <a:off x="6666" y="3205"/>
                  <a:ext cx="2" cy="5"/>
                </a:xfrm>
                <a:custGeom>
                  <a:avLst/>
                  <a:gdLst>
                    <a:gd name="T0" fmla="*/ 0 w 2"/>
                    <a:gd name="T1" fmla="*/ 0 h 5"/>
                    <a:gd name="T2" fmla="*/ 2 w 2"/>
                    <a:gd name="T3" fmla="*/ 5 h 5"/>
                    <a:gd name="T4" fmla="*/ 2 w 2"/>
                    <a:gd name="T5" fmla="*/ 5 h 5"/>
                    <a:gd name="T6" fmla="*/ 0 w 2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7" name="Rectangle 368"/>
                <p:cNvSpPr>
                  <a:spLocks noChangeArrowheads="1"/>
                </p:cNvSpPr>
                <p:nvPr/>
              </p:nvSpPr>
              <p:spPr bwMode="auto">
                <a:xfrm>
                  <a:off x="6943" y="2776"/>
                  <a:ext cx="1" cy="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8" name="Oval 369"/>
                <p:cNvSpPr>
                  <a:spLocks noChangeArrowheads="1"/>
                </p:cNvSpPr>
                <p:nvPr/>
              </p:nvSpPr>
              <p:spPr bwMode="auto">
                <a:xfrm>
                  <a:off x="6047" y="225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09" name="Freeform 370"/>
                <p:cNvSpPr/>
                <p:nvPr/>
              </p:nvSpPr>
              <p:spPr bwMode="auto">
                <a:xfrm>
                  <a:off x="6882" y="2750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0" name="Freeform 371"/>
                <p:cNvSpPr/>
                <p:nvPr/>
              </p:nvSpPr>
              <p:spPr bwMode="auto">
                <a:xfrm>
                  <a:off x="6894" y="2757"/>
                  <a:ext cx="2" cy="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1" name="Freeform 372"/>
                <p:cNvSpPr/>
                <p:nvPr/>
              </p:nvSpPr>
              <p:spPr bwMode="auto">
                <a:xfrm>
                  <a:off x="6047" y="22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2" name="Freeform 373"/>
                <p:cNvSpPr/>
                <p:nvPr/>
              </p:nvSpPr>
              <p:spPr bwMode="auto">
                <a:xfrm>
                  <a:off x="6879" y="2710"/>
                  <a:ext cx="162" cy="130"/>
                </a:xfrm>
                <a:custGeom>
                  <a:avLst/>
                  <a:gdLst>
                    <a:gd name="T0" fmla="*/ 63 w 68"/>
                    <a:gd name="T1" fmla="*/ 35 h 55"/>
                    <a:gd name="T2" fmla="*/ 47 w 68"/>
                    <a:gd name="T3" fmla="*/ 21 h 55"/>
                    <a:gd name="T4" fmla="*/ 43 w 68"/>
                    <a:gd name="T5" fmla="*/ 21 h 55"/>
                    <a:gd name="T6" fmla="*/ 40 w 68"/>
                    <a:gd name="T7" fmla="*/ 15 h 55"/>
                    <a:gd name="T8" fmla="*/ 35 w 68"/>
                    <a:gd name="T9" fmla="*/ 11 h 55"/>
                    <a:gd name="T10" fmla="*/ 29 w 68"/>
                    <a:gd name="T11" fmla="*/ 6 h 55"/>
                    <a:gd name="T12" fmla="*/ 24 w 68"/>
                    <a:gd name="T13" fmla="*/ 7 h 55"/>
                    <a:gd name="T14" fmla="*/ 16 w 68"/>
                    <a:gd name="T15" fmla="*/ 6 h 55"/>
                    <a:gd name="T16" fmla="*/ 13 w 68"/>
                    <a:gd name="T17" fmla="*/ 5 h 55"/>
                    <a:gd name="T18" fmla="*/ 10 w 68"/>
                    <a:gd name="T19" fmla="*/ 1 h 55"/>
                    <a:gd name="T20" fmla="*/ 9 w 68"/>
                    <a:gd name="T21" fmla="*/ 1 h 55"/>
                    <a:gd name="T22" fmla="*/ 5 w 68"/>
                    <a:gd name="T23" fmla="*/ 2 h 55"/>
                    <a:gd name="T24" fmla="*/ 2 w 68"/>
                    <a:gd name="T25" fmla="*/ 3 h 55"/>
                    <a:gd name="T26" fmla="*/ 2 w 68"/>
                    <a:gd name="T27" fmla="*/ 6 h 55"/>
                    <a:gd name="T28" fmla="*/ 5 w 68"/>
                    <a:gd name="T29" fmla="*/ 8 h 55"/>
                    <a:gd name="T30" fmla="*/ 4 w 68"/>
                    <a:gd name="T31" fmla="*/ 10 h 55"/>
                    <a:gd name="T32" fmla="*/ 6 w 68"/>
                    <a:gd name="T33" fmla="*/ 13 h 55"/>
                    <a:gd name="T34" fmla="*/ 4 w 68"/>
                    <a:gd name="T35" fmla="*/ 16 h 55"/>
                    <a:gd name="T36" fmla="*/ 2 w 68"/>
                    <a:gd name="T37" fmla="*/ 19 h 55"/>
                    <a:gd name="T38" fmla="*/ 6 w 68"/>
                    <a:gd name="T39" fmla="*/ 16 h 55"/>
                    <a:gd name="T40" fmla="*/ 9 w 68"/>
                    <a:gd name="T41" fmla="*/ 13 h 55"/>
                    <a:gd name="T42" fmla="*/ 7 w 68"/>
                    <a:gd name="T43" fmla="*/ 19 h 55"/>
                    <a:gd name="T44" fmla="*/ 8 w 68"/>
                    <a:gd name="T45" fmla="*/ 18 h 55"/>
                    <a:gd name="T46" fmla="*/ 8 w 68"/>
                    <a:gd name="T47" fmla="*/ 21 h 55"/>
                    <a:gd name="T48" fmla="*/ 9 w 68"/>
                    <a:gd name="T49" fmla="*/ 21 h 55"/>
                    <a:gd name="T50" fmla="*/ 10 w 68"/>
                    <a:gd name="T51" fmla="*/ 22 h 55"/>
                    <a:gd name="T52" fmla="*/ 15 w 68"/>
                    <a:gd name="T53" fmla="*/ 17 h 55"/>
                    <a:gd name="T54" fmla="*/ 11 w 68"/>
                    <a:gd name="T55" fmla="*/ 23 h 55"/>
                    <a:gd name="T56" fmla="*/ 13 w 68"/>
                    <a:gd name="T57" fmla="*/ 23 h 55"/>
                    <a:gd name="T58" fmla="*/ 16 w 68"/>
                    <a:gd name="T59" fmla="*/ 23 h 55"/>
                    <a:gd name="T60" fmla="*/ 18 w 68"/>
                    <a:gd name="T61" fmla="*/ 24 h 55"/>
                    <a:gd name="T62" fmla="*/ 18 w 68"/>
                    <a:gd name="T63" fmla="*/ 24 h 55"/>
                    <a:gd name="T64" fmla="*/ 21 w 68"/>
                    <a:gd name="T65" fmla="*/ 24 h 55"/>
                    <a:gd name="T66" fmla="*/ 23 w 68"/>
                    <a:gd name="T67" fmla="*/ 23 h 55"/>
                    <a:gd name="T68" fmla="*/ 22 w 68"/>
                    <a:gd name="T69" fmla="*/ 26 h 55"/>
                    <a:gd name="T70" fmla="*/ 25 w 68"/>
                    <a:gd name="T71" fmla="*/ 24 h 55"/>
                    <a:gd name="T72" fmla="*/ 24 w 68"/>
                    <a:gd name="T73" fmla="*/ 27 h 55"/>
                    <a:gd name="T74" fmla="*/ 26 w 68"/>
                    <a:gd name="T75" fmla="*/ 29 h 55"/>
                    <a:gd name="T76" fmla="*/ 28 w 68"/>
                    <a:gd name="T77" fmla="*/ 30 h 55"/>
                    <a:gd name="T78" fmla="*/ 29 w 68"/>
                    <a:gd name="T79" fmla="*/ 32 h 55"/>
                    <a:gd name="T80" fmla="*/ 31 w 68"/>
                    <a:gd name="T81" fmla="*/ 31 h 55"/>
                    <a:gd name="T82" fmla="*/ 32 w 68"/>
                    <a:gd name="T83" fmla="*/ 32 h 55"/>
                    <a:gd name="T84" fmla="*/ 31 w 68"/>
                    <a:gd name="T85" fmla="*/ 33 h 55"/>
                    <a:gd name="T86" fmla="*/ 34 w 68"/>
                    <a:gd name="T87" fmla="*/ 34 h 55"/>
                    <a:gd name="T88" fmla="*/ 37 w 68"/>
                    <a:gd name="T89" fmla="*/ 34 h 55"/>
                    <a:gd name="T90" fmla="*/ 39 w 68"/>
                    <a:gd name="T91" fmla="*/ 34 h 55"/>
                    <a:gd name="T92" fmla="*/ 44 w 68"/>
                    <a:gd name="T93" fmla="*/ 32 h 55"/>
                    <a:gd name="T94" fmla="*/ 43 w 68"/>
                    <a:gd name="T95" fmla="*/ 36 h 55"/>
                    <a:gd name="T96" fmla="*/ 46 w 68"/>
                    <a:gd name="T97" fmla="*/ 36 h 55"/>
                    <a:gd name="T98" fmla="*/ 47 w 68"/>
                    <a:gd name="T99" fmla="*/ 38 h 55"/>
                    <a:gd name="T100" fmla="*/ 48 w 68"/>
                    <a:gd name="T101" fmla="*/ 43 h 55"/>
                    <a:gd name="T102" fmla="*/ 50 w 68"/>
                    <a:gd name="T103" fmla="*/ 44 h 55"/>
                    <a:gd name="T104" fmla="*/ 58 w 68"/>
                    <a:gd name="T105" fmla="*/ 45 h 55"/>
                    <a:gd name="T106" fmla="*/ 58 w 68"/>
                    <a:gd name="T107" fmla="*/ 51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55">
                      <a:moveTo>
                        <a:pt x="66" y="42"/>
                      </a:moveTo>
                      <a:cubicBezTo>
                        <a:pt x="65" y="40"/>
                        <a:pt x="67" y="35"/>
                        <a:pt x="64" y="34"/>
                      </a:cubicBezTo>
                      <a:cubicBezTo>
                        <a:pt x="63" y="35"/>
                        <a:pt x="62" y="35"/>
                        <a:pt x="62" y="36"/>
                      </a:cubicBezTo>
                      <a:cubicBezTo>
                        <a:pt x="62" y="35"/>
                        <a:pt x="62" y="35"/>
                        <a:pt x="62" y="35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1" y="36"/>
                        <a:pt x="62" y="35"/>
                        <a:pt x="63" y="35"/>
                      </a:cubicBezTo>
                      <a:cubicBezTo>
                        <a:pt x="62" y="34"/>
                        <a:pt x="61" y="34"/>
                        <a:pt x="61" y="33"/>
                      </a:cubicBezTo>
                      <a:cubicBezTo>
                        <a:pt x="59" y="34"/>
                        <a:pt x="60" y="32"/>
                        <a:pt x="58" y="3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8" y="33"/>
                        <a:pt x="58" y="33"/>
                        <a:pt x="59" y="31"/>
                      </a:cubicBezTo>
                      <a:cubicBezTo>
                        <a:pt x="59" y="28"/>
                        <a:pt x="56" y="27"/>
                        <a:pt x="55" y="24"/>
                      </a:cubicBezTo>
                      <a:cubicBezTo>
                        <a:pt x="53" y="22"/>
                        <a:pt x="50" y="22"/>
                        <a:pt x="47" y="21"/>
                      </a:cubicBezTo>
                      <a:cubicBezTo>
                        <a:pt x="45" y="23"/>
                        <a:pt x="45" y="22"/>
                        <a:pt x="43" y="23"/>
                      </a:cubicBezTo>
                      <a:cubicBezTo>
                        <a:pt x="44" y="23"/>
                        <a:pt x="44" y="23"/>
                        <a:pt x="44" y="23"/>
                      </a:cubicBezTo>
                      <a:cubicBezTo>
                        <a:pt x="42" y="23"/>
                        <a:pt x="43" y="22"/>
                        <a:pt x="44" y="21"/>
                      </a:cubicBezTo>
                      <a:cubicBezTo>
                        <a:pt x="43" y="22"/>
                        <a:pt x="44" y="21"/>
                        <a:pt x="42" y="22"/>
                      </a:cubicBezTo>
                      <a:cubicBezTo>
                        <a:pt x="41" y="24"/>
                        <a:pt x="44" y="20"/>
                        <a:pt x="43" y="21"/>
                      </a:cubicBezTo>
                      <a:cubicBezTo>
                        <a:pt x="44" y="20"/>
                        <a:pt x="42" y="22"/>
                        <a:pt x="43" y="21"/>
                      </a:cubicBezTo>
                      <a:cubicBezTo>
                        <a:pt x="41" y="22"/>
                        <a:pt x="44" y="20"/>
                        <a:pt x="44" y="18"/>
                      </a:cubicBezTo>
                      <a:cubicBezTo>
                        <a:pt x="43" y="18"/>
                        <a:pt x="41" y="19"/>
                        <a:pt x="41" y="17"/>
                      </a:cubicBezTo>
                      <a:cubicBezTo>
                        <a:pt x="41" y="17"/>
                        <a:pt x="40" y="18"/>
                        <a:pt x="40" y="18"/>
                      </a:cubicBezTo>
                      <a:cubicBezTo>
                        <a:pt x="42" y="16"/>
                        <a:pt x="39" y="19"/>
                        <a:pt x="40" y="1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41" y="15"/>
                        <a:pt x="39" y="17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6"/>
                        <a:pt x="40" y="13"/>
                        <a:pt x="39" y="15"/>
                      </a:cubicBezTo>
                      <a:cubicBezTo>
                        <a:pt x="40" y="14"/>
                        <a:pt x="39" y="14"/>
                        <a:pt x="40" y="13"/>
                      </a:cubicBezTo>
                      <a:cubicBezTo>
                        <a:pt x="37" y="16"/>
                        <a:pt x="40" y="12"/>
                        <a:pt x="38" y="13"/>
                      </a:cubicBezTo>
                      <a:cubicBezTo>
                        <a:pt x="38" y="13"/>
                        <a:pt x="38" y="13"/>
                        <a:pt x="38" y="13"/>
                      </a:cubicBezTo>
                      <a:cubicBezTo>
                        <a:pt x="37" y="12"/>
                        <a:pt x="37" y="11"/>
                        <a:pt x="35" y="11"/>
                      </a:cubicBezTo>
                      <a:cubicBezTo>
                        <a:pt x="34" y="11"/>
                        <a:pt x="36" y="8"/>
                        <a:pt x="34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2" y="10"/>
                        <a:pt x="33" y="9"/>
                        <a:pt x="34" y="9"/>
                      </a:cubicBezTo>
                      <a:cubicBezTo>
                        <a:pt x="32" y="10"/>
                        <a:pt x="33" y="8"/>
                        <a:pt x="33" y="7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7"/>
                        <a:pt x="29" y="7"/>
                        <a:pt x="29" y="6"/>
                      </a:cubicBezTo>
                      <a:cubicBezTo>
                        <a:pt x="28" y="9"/>
                        <a:pt x="28" y="7"/>
                        <a:pt x="28" y="8"/>
                      </a:cubicBezTo>
                      <a:cubicBezTo>
                        <a:pt x="28" y="8"/>
                        <a:pt x="28" y="7"/>
                        <a:pt x="28" y="6"/>
                      </a:cubicBezTo>
                      <a:cubicBezTo>
                        <a:pt x="28" y="6"/>
                        <a:pt x="28" y="6"/>
                        <a:pt x="28" y="5"/>
                      </a:cubicBezTo>
                      <a:cubicBezTo>
                        <a:pt x="27" y="6"/>
                        <a:pt x="26" y="7"/>
                        <a:pt x="26" y="7"/>
                      </a:cubicBezTo>
                      <a:cubicBezTo>
                        <a:pt x="27" y="4"/>
                        <a:pt x="26" y="6"/>
                        <a:pt x="26" y="5"/>
                      </a:cubicBezTo>
                      <a:cubicBezTo>
                        <a:pt x="25" y="7"/>
                        <a:pt x="24" y="8"/>
                        <a:pt x="24" y="7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4" y="6"/>
                        <a:pt x="24" y="3"/>
                        <a:pt x="22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5"/>
                        <a:pt x="21" y="3"/>
                        <a:pt x="19" y="5"/>
                      </a:cubicBezTo>
                      <a:cubicBezTo>
                        <a:pt x="19" y="4"/>
                        <a:pt x="19" y="4"/>
                        <a:pt x="19" y="3"/>
                      </a:cubicBezTo>
                      <a:cubicBezTo>
                        <a:pt x="18" y="4"/>
                        <a:pt x="18" y="4"/>
                        <a:pt x="16" y="6"/>
                      </a:cubicBezTo>
                      <a:cubicBezTo>
                        <a:pt x="16" y="6"/>
                        <a:pt x="17" y="5"/>
                        <a:pt x="17" y="4"/>
                      </a:cubicBezTo>
                      <a:cubicBezTo>
                        <a:pt x="17" y="4"/>
                        <a:pt x="18" y="2"/>
                        <a:pt x="16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4"/>
                        <a:pt x="14" y="5"/>
                        <a:pt x="15" y="3"/>
                      </a:cubicBezTo>
                      <a:cubicBezTo>
                        <a:pt x="14" y="4"/>
                        <a:pt x="14" y="5"/>
                        <a:pt x="13" y="6"/>
                      </a:cubicBezTo>
                      <a:cubicBezTo>
                        <a:pt x="13" y="6"/>
                        <a:pt x="14" y="4"/>
                        <a:pt x="13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3" y="3"/>
                        <a:pt x="12" y="4"/>
                      </a:cubicBezTo>
                      <a:cubicBezTo>
                        <a:pt x="13" y="2"/>
                        <a:pt x="11" y="3"/>
                        <a:pt x="12" y="2"/>
                      </a:cubicBezTo>
                      <a:cubicBezTo>
                        <a:pt x="11" y="3"/>
                        <a:pt x="12" y="1"/>
                        <a:pt x="9" y="3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1"/>
                      </a:cubicBezTo>
                      <a:cubicBezTo>
                        <a:pt x="11" y="1"/>
                        <a:pt x="9" y="2"/>
                        <a:pt x="8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2"/>
                        <a:pt x="7" y="3"/>
                        <a:pt x="6" y="4"/>
                      </a:cubicBezTo>
                      <a:cubicBezTo>
                        <a:pt x="6" y="3"/>
                        <a:pt x="5" y="4"/>
                        <a:pt x="6" y="3"/>
                      </a:cubicBezTo>
                      <a:cubicBezTo>
                        <a:pt x="7" y="3"/>
                        <a:pt x="8" y="2"/>
                        <a:pt x="10" y="1"/>
                      </a:cubicBezTo>
                      <a:cubicBezTo>
                        <a:pt x="10" y="0"/>
                        <a:pt x="7" y="2"/>
                        <a:pt x="9" y="1"/>
                      </a:cubicBezTo>
                      <a:cubicBezTo>
                        <a:pt x="9" y="0"/>
                        <a:pt x="9" y="1"/>
                        <a:pt x="7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6" y="2"/>
                        <a:pt x="6" y="1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3"/>
                        <a:pt x="3" y="3"/>
                        <a:pt x="4" y="2"/>
                      </a:cubicBezTo>
                      <a:cubicBezTo>
                        <a:pt x="6" y="1"/>
                        <a:pt x="7" y="1"/>
                        <a:pt x="7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4" y="2"/>
                        <a:pt x="3" y="3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3"/>
                        <a:pt x="2" y="4"/>
                        <a:pt x="3" y="4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7" y="2"/>
                        <a:pt x="5" y="3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4"/>
                        <a:pt x="4" y="4"/>
                        <a:pt x="4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5" y="4"/>
                        <a:pt x="3" y="6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7"/>
                        <a:pt x="4" y="5"/>
                        <a:pt x="5" y="5"/>
                      </a:cubicBezTo>
                      <a:cubicBezTo>
                        <a:pt x="4" y="5"/>
                        <a:pt x="2" y="7"/>
                        <a:pt x="2" y="8"/>
                      </a:cubicBezTo>
                      <a:cubicBezTo>
                        <a:pt x="2" y="8"/>
                        <a:pt x="4" y="7"/>
                        <a:pt x="3" y="9"/>
                      </a:cubicBezTo>
                      <a:cubicBezTo>
                        <a:pt x="3" y="9"/>
                        <a:pt x="4" y="9"/>
                        <a:pt x="5" y="8"/>
                      </a:cubicBezTo>
                      <a:cubicBezTo>
                        <a:pt x="5" y="8"/>
                        <a:pt x="3" y="10"/>
                        <a:pt x="4" y="9"/>
                      </a:cubicBezTo>
                      <a:cubicBezTo>
                        <a:pt x="3" y="10"/>
                        <a:pt x="2" y="12"/>
                        <a:pt x="1" y="13"/>
                      </a:cubicBezTo>
                      <a:cubicBezTo>
                        <a:pt x="1" y="13"/>
                        <a:pt x="0" y="14"/>
                        <a:pt x="1" y="14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1" y="14"/>
                        <a:pt x="2" y="13"/>
                        <a:pt x="2" y="12"/>
                      </a:cubicBezTo>
                      <a:cubicBezTo>
                        <a:pt x="3" y="10"/>
                        <a:pt x="3" y="12"/>
                        <a:pt x="4" y="10"/>
                      </a:cubicBezTo>
                      <a:cubicBezTo>
                        <a:pt x="4" y="11"/>
                        <a:pt x="5" y="11"/>
                        <a:pt x="5" y="11"/>
                      </a:cubicBezTo>
                      <a:cubicBezTo>
                        <a:pt x="5" y="11"/>
                        <a:pt x="4" y="12"/>
                        <a:pt x="3" y="13"/>
                      </a:cubicBezTo>
                      <a:cubicBezTo>
                        <a:pt x="5" y="12"/>
                        <a:pt x="6" y="11"/>
                        <a:pt x="6" y="12"/>
                      </a:cubicBezTo>
                      <a:cubicBezTo>
                        <a:pt x="7" y="11"/>
                        <a:pt x="7" y="11"/>
                        <a:pt x="8" y="9"/>
                      </a:cubicBezTo>
                      <a:cubicBezTo>
                        <a:pt x="8" y="9"/>
                        <a:pt x="8" y="8"/>
                        <a:pt x="8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4" y="15"/>
                        <a:pt x="6" y="12"/>
                        <a:pt x="4" y="14"/>
                      </a:cubicBezTo>
                      <a:cubicBezTo>
                        <a:pt x="2" y="16"/>
                        <a:pt x="2" y="15"/>
                        <a:pt x="3" y="14"/>
                      </a:cubicBezTo>
                      <a:cubicBezTo>
                        <a:pt x="1" y="16"/>
                        <a:pt x="3" y="15"/>
                        <a:pt x="1" y="16"/>
                      </a:cubicBezTo>
                      <a:cubicBezTo>
                        <a:pt x="1" y="17"/>
                        <a:pt x="2" y="16"/>
                        <a:pt x="3" y="16"/>
                      </a:cubicBezTo>
                      <a:cubicBezTo>
                        <a:pt x="4" y="15"/>
                        <a:pt x="4" y="15"/>
                        <a:pt x="4" y="14"/>
                      </a:cubicBezTo>
                      <a:cubicBezTo>
                        <a:pt x="6" y="12"/>
                        <a:pt x="4" y="16"/>
                        <a:pt x="4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7"/>
                        <a:pt x="4" y="16"/>
                        <a:pt x="4" y="16"/>
                      </a:cubicBezTo>
                      <a:cubicBezTo>
                        <a:pt x="2" y="19"/>
                        <a:pt x="4" y="16"/>
                        <a:pt x="2" y="18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3" y="18"/>
                        <a:pt x="3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8"/>
                        <a:pt x="4" y="17"/>
                        <a:pt x="4" y="17"/>
                      </a:cubicBezTo>
                      <a:cubicBezTo>
                        <a:pt x="6" y="14"/>
                        <a:pt x="4" y="16"/>
                        <a:pt x="5" y="16"/>
                      </a:cubicBezTo>
                      <a:cubicBezTo>
                        <a:pt x="6" y="15"/>
                        <a:pt x="5" y="16"/>
                        <a:pt x="6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4"/>
                        <a:pt x="6" y="15"/>
                        <a:pt x="6" y="16"/>
                      </a:cubicBezTo>
                      <a:cubicBezTo>
                        <a:pt x="6" y="16"/>
                        <a:pt x="5" y="16"/>
                        <a:pt x="6" y="15"/>
                      </a:cubicBezTo>
                      <a:cubicBezTo>
                        <a:pt x="5" y="17"/>
                        <a:pt x="4" y="19"/>
                        <a:pt x="3" y="19"/>
                      </a:cubicBezTo>
                      <a:cubicBezTo>
                        <a:pt x="3" y="21"/>
                        <a:pt x="4" y="18"/>
                        <a:pt x="5" y="18"/>
                      </a:cubicBezTo>
                      <a:cubicBezTo>
                        <a:pt x="4" y="19"/>
                        <a:pt x="5" y="17"/>
                        <a:pt x="6" y="16"/>
                      </a:cubicBezTo>
                      <a:cubicBezTo>
                        <a:pt x="9" y="13"/>
                        <a:pt x="4" y="20"/>
                        <a:pt x="5" y="19"/>
                      </a:cubicBezTo>
                      <a:cubicBezTo>
                        <a:pt x="7" y="17"/>
                        <a:pt x="8" y="16"/>
                        <a:pt x="9" y="13"/>
                      </a:cubicBezTo>
                      <a:cubicBezTo>
                        <a:pt x="10" y="13"/>
                        <a:pt x="10" y="12"/>
                        <a:pt x="10" y="12"/>
                      </a:cubicBezTo>
                      <a:cubicBezTo>
                        <a:pt x="9" y="14"/>
                        <a:pt x="9" y="14"/>
                        <a:pt x="8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6" y="19"/>
                        <a:pt x="6" y="20"/>
                        <a:pt x="5" y="21"/>
                      </a:cubicBezTo>
                      <a:cubicBezTo>
                        <a:pt x="6" y="20"/>
                        <a:pt x="6" y="19"/>
                        <a:pt x="7" y="19"/>
                      </a:cubicBezTo>
                      <a:cubicBezTo>
                        <a:pt x="6" y="20"/>
                        <a:pt x="6" y="21"/>
                        <a:pt x="6" y="21"/>
                      </a:cubicBezTo>
                      <a:cubicBezTo>
                        <a:pt x="6" y="20"/>
                        <a:pt x="7" y="18"/>
                        <a:pt x="8" y="18"/>
                      </a:cubicBezTo>
                      <a:cubicBezTo>
                        <a:pt x="8" y="18"/>
                        <a:pt x="7" y="20"/>
                        <a:pt x="7" y="20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7" y="20"/>
                        <a:pt x="5" y="22"/>
                        <a:pt x="6" y="22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8" y="19"/>
                        <a:pt x="8" y="19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8" y="20"/>
                        <a:pt x="6" y="23"/>
                        <a:pt x="7" y="22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1"/>
                        <a:pt x="7" y="22"/>
                        <a:pt x="8" y="21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8" y="22"/>
                        <a:pt x="9" y="20"/>
                        <a:pt x="8" y="22"/>
                      </a:cubicBezTo>
                      <a:cubicBezTo>
                        <a:pt x="9" y="19"/>
                        <a:pt x="8" y="21"/>
                        <a:pt x="8" y="20"/>
                      </a:cubicBezTo>
                      <a:cubicBezTo>
                        <a:pt x="9" y="19"/>
                        <a:pt x="9" y="19"/>
                        <a:pt x="10" y="19"/>
                      </a:cubicBezTo>
                      <a:cubicBezTo>
                        <a:pt x="8" y="21"/>
                        <a:pt x="10" y="19"/>
                        <a:pt x="10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8" y="23"/>
                        <a:pt x="11" y="19"/>
                        <a:pt x="10" y="20"/>
                      </a:cubicBezTo>
                      <a:cubicBezTo>
                        <a:pt x="10" y="21"/>
                        <a:pt x="9" y="22"/>
                        <a:pt x="9" y="23"/>
                      </a:cubicBezTo>
                      <a:cubicBezTo>
                        <a:pt x="10" y="20"/>
                        <a:pt x="11" y="20"/>
                        <a:pt x="12" y="18"/>
                      </a:cubicBezTo>
                      <a:cubicBezTo>
                        <a:pt x="11" y="19"/>
                        <a:pt x="10" y="21"/>
                        <a:pt x="9" y="23"/>
                      </a:cubicBezTo>
                      <a:cubicBezTo>
                        <a:pt x="10" y="21"/>
                        <a:pt x="9" y="24"/>
                        <a:pt x="10" y="22"/>
                      </a:cubicBezTo>
                      <a:cubicBezTo>
                        <a:pt x="10" y="21"/>
                        <a:pt x="11" y="21"/>
                        <a:pt x="12" y="20"/>
                      </a:cubicBezTo>
                      <a:cubicBezTo>
                        <a:pt x="12" y="20"/>
                        <a:pt x="11" y="21"/>
                        <a:pt x="11" y="21"/>
                      </a:cubicBezTo>
                      <a:cubicBezTo>
                        <a:pt x="11" y="21"/>
                        <a:pt x="12" y="19"/>
                        <a:pt x="12" y="19"/>
                      </a:cubicBezTo>
                      <a:cubicBezTo>
                        <a:pt x="12" y="19"/>
                        <a:pt x="14" y="17"/>
                        <a:pt x="13" y="19"/>
                      </a:cubicBezTo>
                      <a:cubicBezTo>
                        <a:pt x="12" y="20"/>
                        <a:pt x="12" y="19"/>
                        <a:pt x="12" y="20"/>
                      </a:cubicBezTo>
                      <a:cubicBezTo>
                        <a:pt x="12" y="21"/>
                        <a:pt x="14" y="17"/>
                        <a:pt x="15" y="17"/>
                      </a:cubicBezTo>
                      <a:cubicBezTo>
                        <a:pt x="15" y="16"/>
                        <a:pt x="16" y="13"/>
                        <a:pt x="17" y="12"/>
                      </a:cubicBezTo>
                      <a:cubicBezTo>
                        <a:pt x="17" y="13"/>
                        <a:pt x="16" y="13"/>
                        <a:pt x="16" y="15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5" y="18"/>
                        <a:pt x="13" y="19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2" y="23"/>
                        <a:pt x="12" y="22"/>
                      </a:cubicBezTo>
                      <a:cubicBezTo>
                        <a:pt x="13" y="21"/>
                        <a:pt x="12" y="23"/>
                        <a:pt x="12" y="22"/>
                      </a:cubicBezTo>
                      <a:cubicBezTo>
                        <a:pt x="13" y="21"/>
                        <a:pt x="14" y="19"/>
                        <a:pt x="14" y="20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3"/>
                        <a:pt x="13" y="21"/>
                        <a:pt x="13" y="22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4"/>
                        <a:pt x="16" y="20"/>
                      </a:cubicBezTo>
                      <a:cubicBezTo>
                        <a:pt x="16" y="22"/>
                        <a:pt x="16" y="22"/>
                        <a:pt x="15" y="23"/>
                      </a:cubicBezTo>
                      <a:cubicBezTo>
                        <a:pt x="16" y="23"/>
                        <a:pt x="16" y="22"/>
                        <a:pt x="16" y="22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5"/>
                        <a:pt x="17" y="23"/>
                        <a:pt x="17" y="22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7" y="24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7" y="24"/>
                        <a:pt x="18" y="24"/>
                        <a:pt x="18" y="24"/>
                      </a:cubicBezTo>
                      <a:cubicBezTo>
                        <a:pt x="18" y="24"/>
                        <a:pt x="18" y="23"/>
                        <a:pt x="18" y="24"/>
                      </a:cubicBezTo>
                      <a:cubicBezTo>
                        <a:pt x="18" y="23"/>
                        <a:pt x="19" y="23"/>
                        <a:pt x="20" y="21"/>
                      </a:cubicBezTo>
                      <a:cubicBezTo>
                        <a:pt x="21" y="19"/>
                        <a:pt x="19" y="22"/>
                        <a:pt x="20" y="21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3"/>
                        <a:pt x="19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5"/>
                        <a:pt x="20" y="23"/>
                        <a:pt x="20" y="24"/>
                      </a:cubicBezTo>
                      <a:cubicBezTo>
                        <a:pt x="20" y="24"/>
                        <a:pt x="22" y="22"/>
                        <a:pt x="22" y="22"/>
                      </a:cubicBezTo>
                      <a:cubicBezTo>
                        <a:pt x="24" y="20"/>
                        <a:pt x="21" y="24"/>
                        <a:pt x="20" y="25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2" y="24"/>
                        <a:pt x="22" y="23"/>
                        <a:pt x="22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2" y="25"/>
                        <a:pt x="21" y="26"/>
                        <a:pt x="21" y="26"/>
                      </a:cubicBezTo>
                      <a:cubicBezTo>
                        <a:pt x="22" y="24"/>
                        <a:pt x="22" y="25"/>
                        <a:pt x="23" y="24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1" y="26"/>
                        <a:pt x="23" y="24"/>
                        <a:pt x="24" y="24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5"/>
                        <a:pt x="23" y="25"/>
                        <a:pt x="23" y="25"/>
                      </a:cubicBezTo>
                      <a:cubicBezTo>
                        <a:pt x="22" y="26"/>
                        <a:pt x="23" y="25"/>
                        <a:pt x="22" y="26"/>
                      </a:cubicBezTo>
                      <a:cubicBezTo>
                        <a:pt x="22" y="26"/>
                        <a:pt x="23" y="25"/>
                        <a:pt x="23" y="25"/>
                      </a:cubicBezTo>
                      <a:cubicBezTo>
                        <a:pt x="23" y="25"/>
                        <a:pt x="24" y="25"/>
                        <a:pt x="23" y="26"/>
                      </a:cubicBezTo>
                      <a:cubicBezTo>
                        <a:pt x="23" y="26"/>
                        <a:pt x="23" y="26"/>
                        <a:pt x="24" y="25"/>
                      </a:cubicBezTo>
                      <a:cubicBezTo>
                        <a:pt x="24" y="25"/>
                        <a:pt x="24" y="24"/>
                        <a:pt x="25" y="24"/>
                      </a:cubicBezTo>
                      <a:cubicBezTo>
                        <a:pt x="25" y="24"/>
                        <a:pt x="25" y="23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6" y="23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5" y="24"/>
                        <a:pt x="25" y="24"/>
                        <a:pt x="26" y="24"/>
                      </a:cubicBezTo>
                      <a:cubicBezTo>
                        <a:pt x="25" y="25"/>
                        <a:pt x="23" y="27"/>
                        <a:pt x="23" y="27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5" y="26"/>
                        <a:pt x="25" y="26"/>
                        <a:pt x="24" y="27"/>
                      </a:cubicBezTo>
                      <a:cubicBezTo>
                        <a:pt x="24" y="28"/>
                        <a:pt x="27" y="24"/>
                        <a:pt x="27" y="25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6"/>
                        <a:pt x="25" y="28"/>
                        <a:pt x="25" y="27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4" y="29"/>
                        <a:pt x="27" y="27"/>
                        <a:pt x="26" y="29"/>
                      </a:cubicBezTo>
                      <a:cubicBezTo>
                        <a:pt x="27" y="27"/>
                        <a:pt x="26" y="29"/>
                        <a:pt x="27" y="28"/>
                      </a:cubicBezTo>
                      <a:cubicBezTo>
                        <a:pt x="25" y="30"/>
                        <a:pt x="27" y="28"/>
                        <a:pt x="26" y="29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7" y="29"/>
                        <a:pt x="31" y="25"/>
                        <a:pt x="29" y="27"/>
                      </a:cubicBezTo>
                      <a:cubicBezTo>
                        <a:pt x="27" y="29"/>
                        <a:pt x="27" y="29"/>
                        <a:pt x="27" y="29"/>
                      </a:cubicBezTo>
                      <a:cubicBezTo>
                        <a:pt x="26" y="31"/>
                        <a:pt x="29" y="27"/>
                        <a:pt x="28" y="30"/>
                      </a:cubicBezTo>
                      <a:cubicBezTo>
                        <a:pt x="28" y="29"/>
                        <a:pt x="29" y="28"/>
                        <a:pt x="30" y="27"/>
                      </a:cubicBezTo>
                      <a:cubicBezTo>
                        <a:pt x="30" y="28"/>
                        <a:pt x="29" y="29"/>
                        <a:pt x="29" y="30"/>
                      </a:cubicBezTo>
                      <a:cubicBezTo>
                        <a:pt x="29" y="29"/>
                        <a:pt x="30" y="29"/>
                        <a:pt x="29" y="30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8" y="31"/>
                        <a:pt x="29" y="30"/>
                        <a:pt x="30" y="30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1" y="30"/>
                        <a:pt x="29" y="33"/>
                        <a:pt x="31" y="31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1"/>
                        <a:pt x="32" y="29"/>
                        <a:pt x="32" y="29"/>
                      </a:cubicBez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29" y="33"/>
                        <a:pt x="31" y="31"/>
                        <a:pt x="30" y="32"/>
                      </a:cubicBezTo>
                      <a:cubicBezTo>
                        <a:pt x="31" y="31"/>
                        <a:pt x="30" y="32"/>
                        <a:pt x="31" y="31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3" y="30"/>
                        <a:pt x="31" y="32"/>
                        <a:pt x="31" y="32"/>
                      </a:cubicBezTo>
                      <a:cubicBezTo>
                        <a:pt x="31" y="33"/>
                        <a:pt x="31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32" y="32"/>
                        <a:pt x="32" y="32"/>
                        <a:pt x="31" y="33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0" y="34"/>
                        <a:pt x="32" y="33"/>
                        <a:pt x="32" y="32"/>
                      </a:cubicBezTo>
                      <a:cubicBezTo>
                        <a:pt x="32" y="34"/>
                        <a:pt x="33" y="33"/>
                        <a:pt x="34" y="33"/>
                      </a:cubicBezTo>
                      <a:cubicBezTo>
                        <a:pt x="34" y="33"/>
                        <a:pt x="33" y="33"/>
                        <a:pt x="33" y="33"/>
                      </a:cubicBezTo>
                      <a:cubicBezTo>
                        <a:pt x="34" y="33"/>
                        <a:pt x="35" y="32"/>
                        <a:pt x="34" y="33"/>
                      </a:cubicBezTo>
                      <a:cubicBezTo>
                        <a:pt x="35" y="32"/>
                        <a:pt x="33" y="34"/>
                        <a:pt x="34" y="34"/>
                      </a:cubicBezTo>
                      <a:cubicBezTo>
                        <a:pt x="33" y="34"/>
                        <a:pt x="35" y="33"/>
                        <a:pt x="34" y="33"/>
                      </a:cubicBezTo>
                      <a:cubicBezTo>
                        <a:pt x="33" y="35"/>
                        <a:pt x="36" y="32"/>
                        <a:pt x="35" y="34"/>
                      </a:cubicBezTo>
                      <a:cubicBezTo>
                        <a:pt x="36" y="33"/>
                        <a:pt x="35" y="34"/>
                        <a:pt x="34" y="35"/>
                      </a:cubicBezTo>
                      <a:cubicBezTo>
                        <a:pt x="35" y="34"/>
                        <a:pt x="36" y="34"/>
                        <a:pt x="37" y="33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7" y="34"/>
                      </a:cubicBezTo>
                      <a:cubicBezTo>
                        <a:pt x="38" y="33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9" y="33"/>
                        <a:pt x="39" y="32"/>
                        <a:pt x="39" y="33"/>
                      </a:cubicBezTo>
                      <a:cubicBezTo>
                        <a:pt x="37" y="35"/>
                        <a:pt x="38" y="34"/>
                        <a:pt x="38" y="35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40" y="33"/>
                        <a:pt x="38" y="35"/>
                        <a:pt x="38" y="35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2" y="32"/>
                        <a:pt x="41" y="33"/>
                        <a:pt x="40" y="34"/>
                      </a:cubicBezTo>
                      <a:cubicBezTo>
                        <a:pt x="40" y="34"/>
                        <a:pt x="42" y="32"/>
                        <a:pt x="44" y="31"/>
                      </a:cubicBezTo>
                      <a:cubicBezTo>
                        <a:pt x="44" y="31"/>
                        <a:pt x="45" y="31"/>
                        <a:pt x="45" y="31"/>
                      </a:cubicBezTo>
                      <a:cubicBezTo>
                        <a:pt x="44" y="32"/>
                        <a:pt x="45" y="31"/>
                        <a:pt x="44" y="32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3"/>
                        <a:pt x="41" y="34"/>
                        <a:pt x="40" y="35"/>
                      </a:cubicBezTo>
                      <a:cubicBezTo>
                        <a:pt x="41" y="35"/>
                        <a:pt x="41" y="36"/>
                        <a:pt x="41" y="36"/>
                      </a:cubicBezTo>
                      <a:cubicBezTo>
                        <a:pt x="43" y="34"/>
                        <a:pt x="42" y="35"/>
                        <a:pt x="44" y="34"/>
                      </a:cubicBezTo>
                      <a:cubicBezTo>
                        <a:pt x="44" y="34"/>
                        <a:pt x="43" y="35"/>
                        <a:pt x="42" y="36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3" y="37"/>
                        <a:pt x="45" y="36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7" y="34"/>
                        <a:pt x="46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6" y="36"/>
                        <a:pt x="44" y="38"/>
                        <a:pt x="46" y="36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7" y="36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45" y="39"/>
                        <a:pt x="47" y="36"/>
                        <a:pt x="47" y="37"/>
                      </a:cubicBezTo>
                      <a:cubicBezTo>
                        <a:pt x="47" y="37"/>
                        <a:pt x="46" y="38"/>
                        <a:pt x="46" y="38"/>
                      </a:cubicBezTo>
                      <a:cubicBezTo>
                        <a:pt x="47" y="37"/>
                        <a:pt x="47" y="38"/>
                        <a:pt x="47" y="38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7" y="40"/>
                        <a:pt x="47" y="41"/>
                        <a:pt x="50" y="41"/>
                      </a:cubicBezTo>
                      <a:cubicBezTo>
                        <a:pt x="48" y="42"/>
                        <a:pt x="48" y="41"/>
                        <a:pt x="47" y="43"/>
                      </a:cubicBezTo>
                      <a:cubicBezTo>
                        <a:pt x="49" y="41"/>
                        <a:pt x="48" y="42"/>
                        <a:pt x="49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9" y="42"/>
                        <a:pt x="48" y="43"/>
                        <a:pt x="48" y="43"/>
                      </a:cubicBezTo>
                      <a:cubicBezTo>
                        <a:pt x="49" y="43"/>
                        <a:pt x="49" y="43"/>
                        <a:pt x="49" y="43"/>
                      </a:cubicBezTo>
                      <a:cubicBezTo>
                        <a:pt x="50" y="42"/>
                        <a:pt x="47" y="45"/>
                        <a:pt x="49" y="43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50" y="43"/>
                        <a:pt x="47" y="45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8" y="45"/>
                        <a:pt x="51" y="43"/>
                        <a:pt x="50" y="44"/>
                      </a:cubicBezTo>
                      <a:cubicBezTo>
                        <a:pt x="50" y="44"/>
                        <a:pt x="51" y="44"/>
                        <a:pt x="53" y="43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2" y="44"/>
                        <a:pt x="52" y="46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6" y="44"/>
                        <a:pt x="52" y="48"/>
                        <a:pt x="56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6"/>
                        <a:pt x="56" y="46"/>
                        <a:pt x="58" y="46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6" y="47"/>
                        <a:pt x="59" y="46"/>
                        <a:pt x="58" y="46"/>
                      </a:cubicBezTo>
                      <a:cubicBezTo>
                        <a:pt x="57" y="46"/>
                        <a:pt x="57" y="46"/>
                        <a:pt x="57" y="46"/>
                      </a:cubicBezTo>
                      <a:cubicBezTo>
                        <a:pt x="55" y="49"/>
                        <a:pt x="54" y="52"/>
                        <a:pt x="58" y="51"/>
                      </a:cubicBezTo>
                      <a:cubicBezTo>
                        <a:pt x="59" y="50"/>
                        <a:pt x="56" y="52"/>
                        <a:pt x="56" y="52"/>
                      </a:cubicBezTo>
                      <a:cubicBezTo>
                        <a:pt x="60" y="51"/>
                        <a:pt x="56" y="55"/>
                        <a:pt x="61" y="53"/>
                      </a:cubicBezTo>
                      <a:cubicBezTo>
                        <a:pt x="63" y="53"/>
                        <a:pt x="68" y="50"/>
                        <a:pt x="68" y="50"/>
                      </a:cubicBezTo>
                      <a:cubicBezTo>
                        <a:pt x="65" y="50"/>
                        <a:pt x="66" y="47"/>
                        <a:pt x="68" y="44"/>
                      </a:cubicBezTo>
                      <a:cubicBezTo>
                        <a:pt x="67" y="44"/>
                        <a:pt x="66" y="43"/>
                        <a:pt x="66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3" name="Freeform 374"/>
                <p:cNvSpPr/>
                <p:nvPr/>
              </p:nvSpPr>
              <p:spPr bwMode="auto">
                <a:xfrm>
                  <a:off x="6047" y="2257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4" name="Freeform 375"/>
                <p:cNvSpPr/>
                <p:nvPr/>
              </p:nvSpPr>
              <p:spPr bwMode="auto">
                <a:xfrm>
                  <a:off x="6882" y="2736"/>
                  <a:ext cx="2" cy="5"/>
                </a:xfrm>
                <a:custGeom>
                  <a:avLst/>
                  <a:gdLst>
                    <a:gd name="T0" fmla="*/ 0 w 1"/>
                    <a:gd name="T1" fmla="*/ 1 h 2"/>
                    <a:gd name="T2" fmla="*/ 1 w 1"/>
                    <a:gd name="T3" fmla="*/ 1 h 2"/>
                    <a:gd name="T4" fmla="*/ 1 w 1"/>
                    <a:gd name="T5" fmla="*/ 0 h 2"/>
                    <a:gd name="T6" fmla="*/ 0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1"/>
                      </a:moveTo>
                      <a:cubicBezTo>
                        <a:pt x="0" y="2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5" name="Freeform 376"/>
                <p:cNvSpPr/>
                <p:nvPr/>
              </p:nvSpPr>
              <p:spPr bwMode="auto">
                <a:xfrm>
                  <a:off x="6891" y="2710"/>
                  <a:ext cx="7" cy="2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6" name="Freeform 377"/>
                <p:cNvSpPr/>
                <p:nvPr/>
              </p:nvSpPr>
              <p:spPr bwMode="auto">
                <a:xfrm>
                  <a:off x="6047" y="2252"/>
                  <a:ext cx="0" cy="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1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7" name="Freeform 378"/>
                <p:cNvSpPr/>
                <p:nvPr/>
              </p:nvSpPr>
              <p:spPr bwMode="auto">
                <a:xfrm>
                  <a:off x="6047" y="22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8" name="Freeform 379"/>
                <p:cNvSpPr/>
                <p:nvPr/>
              </p:nvSpPr>
              <p:spPr bwMode="auto">
                <a:xfrm>
                  <a:off x="6882" y="2741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1" y="1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19" name="Freeform 380"/>
                <p:cNvSpPr/>
                <p:nvPr/>
              </p:nvSpPr>
              <p:spPr bwMode="auto">
                <a:xfrm>
                  <a:off x="6884" y="2745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2"/>
                        <a:pt x="1" y="1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0" name="Oval 381"/>
                <p:cNvSpPr>
                  <a:spLocks noChangeArrowheads="1"/>
                </p:cNvSpPr>
                <p:nvPr/>
              </p:nvSpPr>
              <p:spPr bwMode="auto">
                <a:xfrm>
                  <a:off x="6531" y="2478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1" name="Freeform 382"/>
                <p:cNvSpPr/>
                <p:nvPr/>
              </p:nvSpPr>
              <p:spPr bwMode="auto">
                <a:xfrm>
                  <a:off x="6879" y="2741"/>
                  <a:ext cx="3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2" name="Freeform 383"/>
                <p:cNvSpPr/>
                <p:nvPr/>
              </p:nvSpPr>
              <p:spPr bwMode="auto">
                <a:xfrm>
                  <a:off x="6967" y="2788"/>
                  <a:ext cx="0" cy="2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3" name="Freeform 384"/>
                <p:cNvSpPr/>
                <p:nvPr/>
              </p:nvSpPr>
              <p:spPr bwMode="auto">
                <a:xfrm>
                  <a:off x="6960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4" name="Freeform 385"/>
                <p:cNvSpPr/>
                <p:nvPr/>
              </p:nvSpPr>
              <p:spPr bwMode="auto">
                <a:xfrm>
                  <a:off x="6967" y="2788"/>
                  <a:ext cx="2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5" name="Freeform 386"/>
                <p:cNvSpPr/>
                <p:nvPr/>
              </p:nvSpPr>
              <p:spPr bwMode="auto">
                <a:xfrm>
                  <a:off x="6979" y="2790"/>
                  <a:ext cx="2" cy="5"/>
                </a:xfrm>
                <a:custGeom>
                  <a:avLst/>
                  <a:gdLst>
                    <a:gd name="T0" fmla="*/ 0 w 2"/>
                    <a:gd name="T1" fmla="*/ 5 h 5"/>
                    <a:gd name="T2" fmla="*/ 0 w 2"/>
                    <a:gd name="T3" fmla="*/ 5 h 5"/>
                    <a:gd name="T4" fmla="*/ 2 w 2"/>
                    <a:gd name="T5" fmla="*/ 0 h 5"/>
                    <a:gd name="T6" fmla="*/ 0 w 2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2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6" name="Freeform 387"/>
                <p:cNvSpPr/>
                <p:nvPr/>
              </p:nvSpPr>
              <p:spPr bwMode="auto">
                <a:xfrm>
                  <a:off x="6528" y="2478"/>
                  <a:ext cx="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7" name="Freeform 388"/>
                <p:cNvSpPr/>
                <p:nvPr/>
              </p:nvSpPr>
              <p:spPr bwMode="auto">
                <a:xfrm>
                  <a:off x="6526" y="280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8" name="Freeform 389"/>
                <p:cNvSpPr/>
                <p:nvPr/>
              </p:nvSpPr>
              <p:spPr bwMode="auto">
                <a:xfrm>
                  <a:off x="6955" y="27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29" name="Freeform 390"/>
                <p:cNvSpPr/>
                <p:nvPr/>
              </p:nvSpPr>
              <p:spPr bwMode="auto">
                <a:xfrm>
                  <a:off x="6047" y="225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0" name="Rectangle 391"/>
                <p:cNvSpPr>
                  <a:spLocks noChangeArrowheads="1"/>
                </p:cNvSpPr>
                <p:nvPr/>
              </p:nvSpPr>
              <p:spPr bwMode="auto">
                <a:xfrm>
                  <a:off x="6047" y="2259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1" name="Freeform 392"/>
                <p:cNvSpPr/>
                <p:nvPr/>
              </p:nvSpPr>
              <p:spPr bwMode="auto">
                <a:xfrm>
                  <a:off x="6946" y="2724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2" name="Freeform 393"/>
                <p:cNvSpPr/>
                <p:nvPr/>
              </p:nvSpPr>
              <p:spPr bwMode="auto">
                <a:xfrm>
                  <a:off x="6047" y="22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3" name="Freeform 394"/>
                <p:cNvSpPr/>
                <p:nvPr/>
              </p:nvSpPr>
              <p:spPr bwMode="auto">
                <a:xfrm>
                  <a:off x="6922" y="27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4" name="Freeform 395"/>
                <p:cNvSpPr/>
                <p:nvPr/>
              </p:nvSpPr>
              <p:spPr bwMode="auto">
                <a:xfrm>
                  <a:off x="6277" y="2686"/>
                  <a:ext cx="21" cy="14"/>
                </a:xfrm>
                <a:custGeom>
                  <a:avLst/>
                  <a:gdLst>
                    <a:gd name="T0" fmla="*/ 0 w 9"/>
                    <a:gd name="T1" fmla="*/ 0 h 6"/>
                    <a:gd name="T2" fmla="*/ 9 w 9"/>
                    <a:gd name="T3" fmla="*/ 6 h 6"/>
                    <a:gd name="T4" fmla="*/ 0 w 9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6">
                      <a:moveTo>
                        <a:pt x="0" y="0"/>
                      </a:move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6" y="3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5" name="Freeform 396"/>
                <p:cNvSpPr/>
                <p:nvPr/>
              </p:nvSpPr>
              <p:spPr bwMode="auto">
                <a:xfrm>
                  <a:off x="6073" y="2527"/>
                  <a:ext cx="5" cy="7"/>
                </a:xfrm>
                <a:custGeom>
                  <a:avLst/>
                  <a:gdLst>
                    <a:gd name="T0" fmla="*/ 1 w 2"/>
                    <a:gd name="T1" fmla="*/ 1 h 3"/>
                    <a:gd name="T2" fmla="*/ 2 w 2"/>
                    <a:gd name="T3" fmla="*/ 3 h 3"/>
                    <a:gd name="T4" fmla="*/ 2 w 2"/>
                    <a:gd name="T5" fmla="*/ 1 h 3"/>
                    <a:gd name="T6" fmla="*/ 1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6" name="Freeform 397"/>
                <p:cNvSpPr/>
                <p:nvPr/>
              </p:nvSpPr>
              <p:spPr bwMode="auto">
                <a:xfrm>
                  <a:off x="6059" y="2345"/>
                  <a:ext cx="7" cy="5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0" y="0"/>
                        <a:pt x="3" y="1"/>
                        <a:pt x="1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7" name="Freeform 398"/>
                <p:cNvSpPr/>
                <p:nvPr/>
              </p:nvSpPr>
              <p:spPr bwMode="auto">
                <a:xfrm>
                  <a:off x="6116" y="2558"/>
                  <a:ext cx="14" cy="7"/>
                </a:xfrm>
                <a:custGeom>
                  <a:avLst/>
                  <a:gdLst>
                    <a:gd name="T0" fmla="*/ 0 w 6"/>
                    <a:gd name="T1" fmla="*/ 0 h 3"/>
                    <a:gd name="T2" fmla="*/ 4 w 6"/>
                    <a:gd name="T3" fmla="*/ 3 h 3"/>
                    <a:gd name="T4" fmla="*/ 0 w 6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0" y="0"/>
                      </a:moveTo>
                      <a:cubicBezTo>
                        <a:pt x="0" y="2"/>
                        <a:pt x="3" y="3"/>
                        <a:pt x="4" y="3"/>
                      </a:cubicBezTo>
                      <a:cubicBezTo>
                        <a:pt x="6" y="3"/>
                        <a:pt x="1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8" name="Freeform 399"/>
                <p:cNvSpPr/>
                <p:nvPr/>
              </p:nvSpPr>
              <p:spPr bwMode="auto">
                <a:xfrm>
                  <a:off x="6040" y="2271"/>
                  <a:ext cx="5" cy="5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2 h 2"/>
                    <a:gd name="T4" fmla="*/ 0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39" name="Freeform 400"/>
                <p:cNvSpPr/>
                <p:nvPr/>
              </p:nvSpPr>
              <p:spPr bwMode="auto">
                <a:xfrm>
                  <a:off x="6040" y="2286"/>
                  <a:ext cx="5" cy="0"/>
                </a:xfrm>
                <a:custGeom>
                  <a:avLst/>
                  <a:gdLst>
                    <a:gd name="T0" fmla="*/ 0 w 2"/>
                    <a:gd name="T1" fmla="*/ 1 w 2"/>
                    <a:gd name="T2" fmla="*/ 1 w 2"/>
                    <a:gd name="T3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40" name="Freeform 401"/>
                <p:cNvSpPr/>
                <p:nvPr/>
              </p:nvSpPr>
              <p:spPr bwMode="auto">
                <a:xfrm>
                  <a:off x="6052" y="2340"/>
                  <a:ext cx="4" cy="10"/>
                </a:xfrm>
                <a:custGeom>
                  <a:avLst/>
                  <a:gdLst>
                    <a:gd name="T0" fmla="*/ 2 w 2"/>
                    <a:gd name="T1" fmla="*/ 4 h 4"/>
                    <a:gd name="T2" fmla="*/ 1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1"/>
                        <a:pt x="1" y="0"/>
                      </a:cubicBezTo>
                      <a:cubicBezTo>
                        <a:pt x="0" y="2"/>
                        <a:pt x="1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41" name="Freeform 402"/>
                <p:cNvSpPr/>
                <p:nvPr/>
              </p:nvSpPr>
              <p:spPr bwMode="auto">
                <a:xfrm>
                  <a:off x="6040" y="2278"/>
                  <a:ext cx="9" cy="5"/>
                </a:xfrm>
                <a:custGeom>
                  <a:avLst/>
                  <a:gdLst>
                    <a:gd name="T0" fmla="*/ 0 w 4"/>
                    <a:gd name="T1" fmla="*/ 2 h 2"/>
                    <a:gd name="T2" fmla="*/ 0 w 4"/>
                    <a:gd name="T3" fmla="*/ 2 h 2"/>
                    <a:gd name="T4" fmla="*/ 2 w 4"/>
                    <a:gd name="T5" fmla="*/ 2 h 2"/>
                    <a:gd name="T6" fmla="*/ 2 w 4"/>
                    <a:gd name="T7" fmla="*/ 1 h 2"/>
                    <a:gd name="T8" fmla="*/ 4 w 4"/>
                    <a:gd name="T9" fmla="*/ 0 h 2"/>
                    <a:gd name="T10" fmla="*/ 0 w 4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3" y="1"/>
                        <a:pt x="2" y="1"/>
                      </a:cubicBezTo>
                      <a:cubicBezTo>
                        <a:pt x="3" y="0"/>
                        <a:pt x="4" y="1"/>
                        <a:pt x="4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42" name="Freeform 403"/>
                <p:cNvSpPr/>
                <p:nvPr/>
              </p:nvSpPr>
              <p:spPr bwMode="auto">
                <a:xfrm>
                  <a:off x="6045" y="2283"/>
                  <a:ext cx="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43" name="Freeform 404"/>
                <p:cNvSpPr/>
                <p:nvPr/>
              </p:nvSpPr>
              <p:spPr bwMode="auto">
                <a:xfrm>
                  <a:off x="6322" y="2731"/>
                  <a:ext cx="5" cy="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2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1"/>
                        <a:pt x="2" y="2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0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444" name="Freeform 405"/>
                <p:cNvSpPr/>
                <p:nvPr/>
              </p:nvSpPr>
              <p:spPr bwMode="auto">
                <a:xfrm>
                  <a:off x="6222" y="2636"/>
                  <a:ext cx="7" cy="7"/>
                </a:xfrm>
                <a:custGeom>
                  <a:avLst/>
                  <a:gdLst>
                    <a:gd name="T0" fmla="*/ 2 w 3"/>
                    <a:gd name="T1" fmla="*/ 3 h 3"/>
                    <a:gd name="T2" fmla="*/ 0 w 3"/>
                    <a:gd name="T3" fmla="*/ 0 h 3"/>
                    <a:gd name="T4" fmla="*/ 2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3" y="2"/>
                        <a:pt x="1" y="1"/>
                        <a:pt x="0" y="0"/>
                      </a:cubicBezTo>
                      <a:cubicBezTo>
                        <a:pt x="0" y="1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  <p:sp>
            <p:nvSpPr>
              <p:cNvPr id="445" name="Freeform 407"/>
              <p:cNvSpPr/>
              <p:nvPr/>
            </p:nvSpPr>
            <p:spPr bwMode="auto">
              <a:xfrm>
                <a:off x="10033000" y="4324350"/>
                <a:ext cx="6350" cy="7938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46" name="Freeform 408"/>
              <p:cNvSpPr/>
              <p:nvPr/>
            </p:nvSpPr>
            <p:spPr bwMode="auto">
              <a:xfrm>
                <a:off x="10013950" y="4297363"/>
                <a:ext cx="19050" cy="26988"/>
              </a:xfrm>
              <a:custGeom>
                <a:avLst/>
                <a:gdLst>
                  <a:gd name="T0" fmla="*/ 5 w 5"/>
                  <a:gd name="T1" fmla="*/ 7 h 7"/>
                  <a:gd name="T2" fmla="*/ 2 w 5"/>
                  <a:gd name="T3" fmla="*/ 3 h 7"/>
                  <a:gd name="T4" fmla="*/ 2 w 5"/>
                  <a:gd name="T5" fmla="*/ 1 h 7"/>
                  <a:gd name="T6" fmla="*/ 3 w 5"/>
                  <a:gd name="T7" fmla="*/ 7 h 7"/>
                  <a:gd name="T8" fmla="*/ 3 w 5"/>
                  <a:gd name="T9" fmla="*/ 7 h 7"/>
                  <a:gd name="T10" fmla="*/ 5 w 5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cubicBezTo>
                      <a:pt x="4" y="5"/>
                      <a:pt x="4" y="3"/>
                      <a:pt x="2" y="3"/>
                    </a:cubicBezTo>
                    <a:cubicBezTo>
                      <a:pt x="1" y="1"/>
                      <a:pt x="4" y="3"/>
                      <a:pt x="2" y="1"/>
                    </a:cubicBezTo>
                    <a:cubicBezTo>
                      <a:pt x="0" y="0"/>
                      <a:pt x="1" y="4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47" name="Freeform 409"/>
              <p:cNvSpPr/>
              <p:nvPr/>
            </p:nvSpPr>
            <p:spPr bwMode="auto">
              <a:xfrm>
                <a:off x="10148888" y="5287963"/>
                <a:ext cx="3175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48" name="Freeform 410"/>
              <p:cNvSpPr/>
              <p:nvPr/>
            </p:nvSpPr>
            <p:spPr bwMode="auto">
              <a:xfrm>
                <a:off x="9882188" y="3887788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49" name="Freeform 411"/>
              <p:cNvSpPr/>
              <p:nvPr/>
            </p:nvSpPr>
            <p:spPr bwMode="auto">
              <a:xfrm>
                <a:off x="10514013" y="5253038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0" name="Freeform 412"/>
              <p:cNvSpPr/>
              <p:nvPr/>
            </p:nvSpPr>
            <p:spPr bwMode="auto">
              <a:xfrm>
                <a:off x="10280650" y="5222875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1" name="Freeform 413"/>
              <p:cNvSpPr/>
              <p:nvPr/>
            </p:nvSpPr>
            <p:spPr bwMode="auto">
              <a:xfrm>
                <a:off x="10401300" y="5216525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2" name="Freeform 414"/>
              <p:cNvSpPr/>
              <p:nvPr/>
            </p:nvSpPr>
            <p:spPr bwMode="auto">
              <a:xfrm>
                <a:off x="9756775" y="3429000"/>
                <a:ext cx="4762" cy="14288"/>
              </a:xfrm>
              <a:custGeom>
                <a:avLst/>
                <a:gdLst>
                  <a:gd name="T0" fmla="*/ 1 w 1"/>
                  <a:gd name="T1" fmla="*/ 1 h 4"/>
                  <a:gd name="T2" fmla="*/ 0 w 1"/>
                  <a:gd name="T3" fmla="*/ 0 h 4"/>
                  <a:gd name="T4" fmla="*/ 1 w 1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3"/>
                      <a:pt x="0" y="4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3" name="Freeform 415"/>
              <p:cNvSpPr/>
              <p:nvPr/>
            </p:nvSpPr>
            <p:spPr bwMode="auto">
              <a:xfrm>
                <a:off x="10171113" y="5291138"/>
                <a:ext cx="4762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4" name="Freeform 416"/>
              <p:cNvSpPr/>
              <p:nvPr/>
            </p:nvSpPr>
            <p:spPr bwMode="auto">
              <a:xfrm>
                <a:off x="10461625" y="52768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5" name="Freeform 417"/>
              <p:cNvSpPr/>
              <p:nvPr/>
            </p:nvSpPr>
            <p:spPr bwMode="auto">
              <a:xfrm>
                <a:off x="10502900" y="5268913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6" name="Freeform 418"/>
              <p:cNvSpPr/>
              <p:nvPr/>
            </p:nvSpPr>
            <p:spPr bwMode="auto">
              <a:xfrm>
                <a:off x="9817100" y="3135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7" name="Freeform 419"/>
              <p:cNvSpPr/>
              <p:nvPr/>
            </p:nvSpPr>
            <p:spPr bwMode="auto">
              <a:xfrm>
                <a:off x="10104438" y="51863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8" name="Freeform 420"/>
              <p:cNvSpPr/>
              <p:nvPr/>
            </p:nvSpPr>
            <p:spPr bwMode="auto">
              <a:xfrm>
                <a:off x="9874250" y="3071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59" name="Freeform 421"/>
              <p:cNvSpPr/>
              <p:nvPr/>
            </p:nvSpPr>
            <p:spPr bwMode="auto">
              <a:xfrm>
                <a:off x="9786938" y="30749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0" name="Rectangle 422"/>
              <p:cNvSpPr>
                <a:spLocks noChangeArrowheads="1"/>
              </p:cNvSpPr>
              <p:nvPr/>
            </p:nvSpPr>
            <p:spPr bwMode="auto">
              <a:xfrm>
                <a:off x="9813925" y="3135313"/>
                <a:ext cx="1587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1" name="Freeform 423"/>
              <p:cNvSpPr/>
              <p:nvPr/>
            </p:nvSpPr>
            <p:spPr bwMode="auto">
              <a:xfrm>
                <a:off x="9813925" y="3135313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2" name="Freeform 424"/>
              <p:cNvSpPr/>
              <p:nvPr/>
            </p:nvSpPr>
            <p:spPr bwMode="auto">
              <a:xfrm>
                <a:off x="9813925" y="313531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3" name="Freeform 425"/>
              <p:cNvSpPr/>
              <p:nvPr/>
            </p:nvSpPr>
            <p:spPr bwMode="auto">
              <a:xfrm>
                <a:off x="9893300" y="4184650"/>
                <a:ext cx="11112" cy="11113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1 w 3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0" y="0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4" name="Freeform 426"/>
              <p:cNvSpPr/>
              <p:nvPr/>
            </p:nvSpPr>
            <p:spPr bwMode="auto">
              <a:xfrm>
                <a:off x="10017125" y="4764088"/>
                <a:ext cx="3175" cy="11113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1" y="3"/>
                      <a:pt x="1" y="0"/>
                      <a:pt x="0" y="0"/>
                    </a:cubicBezTo>
                    <a:cubicBezTo>
                      <a:pt x="0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5" name="Freeform 427"/>
              <p:cNvSpPr/>
              <p:nvPr/>
            </p:nvSpPr>
            <p:spPr bwMode="auto">
              <a:xfrm>
                <a:off x="10028238" y="4752975"/>
                <a:ext cx="7937" cy="4763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6" name="Freeform 428"/>
              <p:cNvSpPr/>
              <p:nvPr/>
            </p:nvSpPr>
            <p:spPr bwMode="auto">
              <a:xfrm>
                <a:off x="10013950" y="4752975"/>
                <a:ext cx="19050" cy="793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1 h 2"/>
                  <a:gd name="T4" fmla="*/ 5 w 5"/>
                  <a:gd name="T5" fmla="*/ 2 h 2"/>
                  <a:gd name="T6" fmla="*/ 3 w 5"/>
                  <a:gd name="T7" fmla="*/ 1 h 2"/>
                  <a:gd name="T8" fmla="*/ 2 w 5"/>
                  <a:gd name="T9" fmla="*/ 1 h 2"/>
                  <a:gd name="T10" fmla="*/ 0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2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1" y="0"/>
                      <a:pt x="2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7" name="Freeform 429"/>
              <p:cNvSpPr/>
              <p:nvPr/>
            </p:nvSpPr>
            <p:spPr bwMode="auto">
              <a:xfrm>
                <a:off x="10099675" y="4719638"/>
                <a:ext cx="7937" cy="1111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8" name="Freeform 430"/>
              <p:cNvSpPr/>
              <p:nvPr/>
            </p:nvSpPr>
            <p:spPr bwMode="auto">
              <a:xfrm>
                <a:off x="10110788" y="4745038"/>
                <a:ext cx="7937" cy="30163"/>
              </a:xfrm>
              <a:custGeom>
                <a:avLst/>
                <a:gdLst>
                  <a:gd name="T0" fmla="*/ 1 w 2"/>
                  <a:gd name="T1" fmla="*/ 7 h 8"/>
                  <a:gd name="T2" fmla="*/ 0 w 2"/>
                  <a:gd name="T3" fmla="*/ 3 h 8"/>
                  <a:gd name="T4" fmla="*/ 1 w 2"/>
                  <a:gd name="T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8">
                    <a:moveTo>
                      <a:pt x="1" y="7"/>
                    </a:moveTo>
                    <a:cubicBezTo>
                      <a:pt x="2" y="0"/>
                      <a:pt x="1" y="8"/>
                      <a:pt x="0" y="3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69" name="Freeform 431"/>
              <p:cNvSpPr/>
              <p:nvPr/>
            </p:nvSpPr>
            <p:spPr bwMode="auto">
              <a:xfrm>
                <a:off x="10107613" y="4722813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0" name="Freeform 432"/>
              <p:cNvSpPr/>
              <p:nvPr/>
            </p:nvSpPr>
            <p:spPr bwMode="auto">
              <a:xfrm>
                <a:off x="10110788" y="4711700"/>
                <a:ext cx="12700" cy="22225"/>
              </a:xfrm>
              <a:custGeom>
                <a:avLst/>
                <a:gdLst>
                  <a:gd name="T0" fmla="*/ 0 w 3"/>
                  <a:gd name="T1" fmla="*/ 5 h 6"/>
                  <a:gd name="T2" fmla="*/ 3 w 3"/>
                  <a:gd name="T3" fmla="*/ 3 h 6"/>
                  <a:gd name="T4" fmla="*/ 0 w 3"/>
                  <a:gd name="T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5"/>
                    </a:moveTo>
                    <a:cubicBezTo>
                      <a:pt x="1" y="6"/>
                      <a:pt x="2" y="3"/>
                      <a:pt x="3" y="3"/>
                    </a:cubicBezTo>
                    <a:cubicBezTo>
                      <a:pt x="2" y="0"/>
                      <a:pt x="1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1" name="Freeform 433"/>
              <p:cNvSpPr/>
              <p:nvPr/>
            </p:nvSpPr>
            <p:spPr bwMode="auto">
              <a:xfrm>
                <a:off x="10025063" y="4752975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2" name="Freeform 434"/>
              <p:cNvSpPr>
                <a:spLocks noEditPoints="1"/>
              </p:cNvSpPr>
              <p:nvPr/>
            </p:nvSpPr>
            <p:spPr bwMode="auto">
              <a:xfrm>
                <a:off x="10077450" y="5054600"/>
                <a:ext cx="681037" cy="258763"/>
              </a:xfrm>
              <a:custGeom>
                <a:avLst/>
                <a:gdLst>
                  <a:gd name="T0" fmla="*/ 150 w 181"/>
                  <a:gd name="T1" fmla="*/ 21 h 69"/>
                  <a:gd name="T2" fmla="*/ 144 w 181"/>
                  <a:gd name="T3" fmla="*/ 25 h 69"/>
                  <a:gd name="T4" fmla="*/ 103 w 181"/>
                  <a:gd name="T5" fmla="*/ 42 h 69"/>
                  <a:gd name="T6" fmla="*/ 91 w 181"/>
                  <a:gd name="T7" fmla="*/ 45 h 69"/>
                  <a:gd name="T8" fmla="*/ 79 w 181"/>
                  <a:gd name="T9" fmla="*/ 44 h 69"/>
                  <a:gd name="T10" fmla="*/ 60 w 181"/>
                  <a:gd name="T11" fmla="*/ 44 h 69"/>
                  <a:gd name="T12" fmla="*/ 50 w 181"/>
                  <a:gd name="T13" fmla="*/ 47 h 69"/>
                  <a:gd name="T14" fmla="*/ 32 w 181"/>
                  <a:gd name="T15" fmla="*/ 47 h 69"/>
                  <a:gd name="T16" fmla="*/ 22 w 181"/>
                  <a:gd name="T17" fmla="*/ 44 h 69"/>
                  <a:gd name="T18" fmla="*/ 10 w 181"/>
                  <a:gd name="T19" fmla="*/ 39 h 69"/>
                  <a:gd name="T20" fmla="*/ 10 w 181"/>
                  <a:gd name="T21" fmla="*/ 37 h 69"/>
                  <a:gd name="T22" fmla="*/ 10 w 181"/>
                  <a:gd name="T23" fmla="*/ 35 h 69"/>
                  <a:gd name="T24" fmla="*/ 10 w 181"/>
                  <a:gd name="T25" fmla="*/ 34 h 69"/>
                  <a:gd name="T26" fmla="*/ 10 w 181"/>
                  <a:gd name="T27" fmla="*/ 30 h 69"/>
                  <a:gd name="T28" fmla="*/ 2 w 181"/>
                  <a:gd name="T29" fmla="*/ 32 h 69"/>
                  <a:gd name="T30" fmla="*/ 6 w 181"/>
                  <a:gd name="T31" fmla="*/ 44 h 69"/>
                  <a:gd name="T32" fmla="*/ 10 w 181"/>
                  <a:gd name="T33" fmla="*/ 51 h 69"/>
                  <a:gd name="T34" fmla="*/ 4 w 181"/>
                  <a:gd name="T35" fmla="*/ 55 h 69"/>
                  <a:gd name="T36" fmla="*/ 8 w 181"/>
                  <a:gd name="T37" fmla="*/ 58 h 69"/>
                  <a:gd name="T38" fmla="*/ 13 w 181"/>
                  <a:gd name="T39" fmla="*/ 57 h 69"/>
                  <a:gd name="T40" fmla="*/ 13 w 181"/>
                  <a:gd name="T41" fmla="*/ 60 h 69"/>
                  <a:gd name="T42" fmla="*/ 19 w 181"/>
                  <a:gd name="T43" fmla="*/ 57 h 69"/>
                  <a:gd name="T44" fmla="*/ 20 w 181"/>
                  <a:gd name="T45" fmla="*/ 63 h 69"/>
                  <a:gd name="T46" fmla="*/ 22 w 181"/>
                  <a:gd name="T47" fmla="*/ 66 h 69"/>
                  <a:gd name="T48" fmla="*/ 24 w 181"/>
                  <a:gd name="T49" fmla="*/ 64 h 69"/>
                  <a:gd name="T50" fmla="*/ 28 w 181"/>
                  <a:gd name="T51" fmla="*/ 64 h 69"/>
                  <a:gd name="T52" fmla="*/ 31 w 181"/>
                  <a:gd name="T53" fmla="*/ 66 h 69"/>
                  <a:gd name="T54" fmla="*/ 36 w 181"/>
                  <a:gd name="T55" fmla="*/ 58 h 69"/>
                  <a:gd name="T56" fmla="*/ 36 w 181"/>
                  <a:gd name="T57" fmla="*/ 65 h 69"/>
                  <a:gd name="T58" fmla="*/ 46 w 181"/>
                  <a:gd name="T59" fmla="*/ 67 h 69"/>
                  <a:gd name="T60" fmla="*/ 50 w 181"/>
                  <a:gd name="T61" fmla="*/ 66 h 69"/>
                  <a:gd name="T62" fmla="*/ 55 w 181"/>
                  <a:gd name="T63" fmla="*/ 62 h 69"/>
                  <a:gd name="T64" fmla="*/ 65 w 181"/>
                  <a:gd name="T65" fmla="*/ 66 h 69"/>
                  <a:gd name="T66" fmla="*/ 69 w 181"/>
                  <a:gd name="T67" fmla="*/ 63 h 69"/>
                  <a:gd name="T68" fmla="*/ 71 w 181"/>
                  <a:gd name="T69" fmla="*/ 63 h 69"/>
                  <a:gd name="T70" fmla="*/ 72 w 181"/>
                  <a:gd name="T71" fmla="*/ 61 h 69"/>
                  <a:gd name="T72" fmla="*/ 76 w 181"/>
                  <a:gd name="T73" fmla="*/ 65 h 69"/>
                  <a:gd name="T74" fmla="*/ 79 w 181"/>
                  <a:gd name="T75" fmla="*/ 63 h 69"/>
                  <a:gd name="T76" fmla="*/ 88 w 181"/>
                  <a:gd name="T77" fmla="*/ 60 h 69"/>
                  <a:gd name="T78" fmla="*/ 92 w 181"/>
                  <a:gd name="T79" fmla="*/ 62 h 69"/>
                  <a:gd name="T80" fmla="*/ 98 w 181"/>
                  <a:gd name="T81" fmla="*/ 60 h 69"/>
                  <a:gd name="T82" fmla="*/ 102 w 181"/>
                  <a:gd name="T83" fmla="*/ 59 h 69"/>
                  <a:gd name="T84" fmla="*/ 103 w 181"/>
                  <a:gd name="T85" fmla="*/ 59 h 69"/>
                  <a:gd name="T86" fmla="*/ 108 w 181"/>
                  <a:gd name="T87" fmla="*/ 58 h 69"/>
                  <a:gd name="T88" fmla="*/ 115 w 181"/>
                  <a:gd name="T89" fmla="*/ 53 h 69"/>
                  <a:gd name="T90" fmla="*/ 117 w 181"/>
                  <a:gd name="T91" fmla="*/ 52 h 69"/>
                  <a:gd name="T92" fmla="*/ 122 w 181"/>
                  <a:gd name="T93" fmla="*/ 45 h 69"/>
                  <a:gd name="T94" fmla="*/ 127 w 181"/>
                  <a:gd name="T95" fmla="*/ 45 h 69"/>
                  <a:gd name="T96" fmla="*/ 134 w 181"/>
                  <a:gd name="T97" fmla="*/ 43 h 69"/>
                  <a:gd name="T98" fmla="*/ 139 w 181"/>
                  <a:gd name="T99" fmla="*/ 41 h 69"/>
                  <a:gd name="T100" fmla="*/ 152 w 181"/>
                  <a:gd name="T101" fmla="*/ 37 h 69"/>
                  <a:gd name="T102" fmla="*/ 156 w 181"/>
                  <a:gd name="T103" fmla="*/ 35 h 69"/>
                  <a:gd name="T104" fmla="*/ 163 w 181"/>
                  <a:gd name="T105" fmla="*/ 27 h 69"/>
                  <a:gd name="T106" fmla="*/ 167 w 181"/>
                  <a:gd name="T107" fmla="*/ 19 h 69"/>
                  <a:gd name="T108" fmla="*/ 10 w 181"/>
                  <a:gd name="T109" fmla="*/ 31 h 69"/>
                  <a:gd name="T110" fmla="*/ 10 w 181"/>
                  <a:gd name="T111" fmla="*/ 35 h 69"/>
                  <a:gd name="T112" fmla="*/ 9 w 181"/>
                  <a:gd name="T113" fmla="*/ 34 h 69"/>
                  <a:gd name="T114" fmla="*/ 7 w 181"/>
                  <a:gd name="T115" fmla="*/ 35 h 69"/>
                  <a:gd name="T116" fmla="*/ 8 w 181"/>
                  <a:gd name="T117" fmla="*/ 36 h 69"/>
                  <a:gd name="T118" fmla="*/ 10 w 181"/>
                  <a:gd name="T119" fmla="*/ 3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1" h="69">
                    <a:moveTo>
                      <a:pt x="177" y="5"/>
                    </a:moveTo>
                    <a:cubicBezTo>
                      <a:pt x="177" y="2"/>
                      <a:pt x="172" y="0"/>
                      <a:pt x="172" y="0"/>
                    </a:cubicBezTo>
                    <a:cubicBezTo>
                      <a:pt x="172" y="4"/>
                      <a:pt x="169" y="7"/>
                      <a:pt x="164" y="8"/>
                    </a:cubicBezTo>
                    <a:cubicBezTo>
                      <a:pt x="163" y="9"/>
                      <a:pt x="163" y="11"/>
                      <a:pt x="162" y="11"/>
                    </a:cubicBezTo>
                    <a:cubicBezTo>
                      <a:pt x="159" y="15"/>
                      <a:pt x="152" y="15"/>
                      <a:pt x="149" y="19"/>
                    </a:cubicBezTo>
                    <a:cubicBezTo>
                      <a:pt x="150" y="19"/>
                      <a:pt x="150" y="20"/>
                      <a:pt x="150" y="21"/>
                    </a:cubicBezTo>
                    <a:cubicBezTo>
                      <a:pt x="150" y="20"/>
                      <a:pt x="150" y="20"/>
                      <a:pt x="150" y="20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2"/>
                      <a:pt x="149" y="21"/>
                      <a:pt x="149" y="20"/>
                    </a:cubicBezTo>
                    <a:cubicBezTo>
                      <a:pt x="147" y="21"/>
                      <a:pt x="146" y="23"/>
                      <a:pt x="144" y="24"/>
                    </a:cubicBezTo>
                    <a:cubicBezTo>
                      <a:pt x="145" y="26"/>
                      <a:pt x="143" y="24"/>
                      <a:pt x="144" y="26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143" y="27"/>
                      <a:pt x="143" y="27"/>
                      <a:pt x="141" y="25"/>
                    </a:cubicBezTo>
                    <a:cubicBezTo>
                      <a:pt x="135" y="26"/>
                      <a:pt x="130" y="30"/>
                      <a:pt x="125" y="31"/>
                    </a:cubicBezTo>
                    <a:cubicBezTo>
                      <a:pt x="119" y="33"/>
                      <a:pt x="114" y="37"/>
                      <a:pt x="108" y="39"/>
                    </a:cubicBezTo>
                    <a:cubicBezTo>
                      <a:pt x="108" y="42"/>
                      <a:pt x="106" y="41"/>
                      <a:pt x="106" y="44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5"/>
                      <a:pt x="104" y="43"/>
                      <a:pt x="103" y="42"/>
                    </a:cubicBezTo>
                    <a:cubicBezTo>
                      <a:pt x="103" y="44"/>
                      <a:pt x="102" y="43"/>
                      <a:pt x="103" y="45"/>
                    </a:cubicBezTo>
                    <a:cubicBezTo>
                      <a:pt x="103" y="46"/>
                      <a:pt x="102" y="42"/>
                      <a:pt x="101" y="43"/>
                    </a:cubicBezTo>
                    <a:cubicBezTo>
                      <a:pt x="101" y="42"/>
                      <a:pt x="101" y="44"/>
                      <a:pt x="101" y="44"/>
                    </a:cubicBezTo>
                    <a:cubicBezTo>
                      <a:pt x="100" y="46"/>
                      <a:pt x="101" y="42"/>
                      <a:pt x="99" y="41"/>
                    </a:cubicBezTo>
                    <a:cubicBezTo>
                      <a:pt x="96" y="42"/>
                      <a:pt x="94" y="45"/>
                      <a:pt x="91" y="44"/>
                    </a:cubicBezTo>
                    <a:cubicBezTo>
                      <a:pt x="91" y="44"/>
                      <a:pt x="91" y="45"/>
                      <a:pt x="91" y="45"/>
                    </a:cubicBezTo>
                    <a:cubicBezTo>
                      <a:pt x="90" y="42"/>
                      <a:pt x="90" y="46"/>
                      <a:pt x="90" y="45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88" y="43"/>
                      <a:pt x="88" y="45"/>
                      <a:pt x="86" y="44"/>
                    </a:cubicBezTo>
                    <a:cubicBezTo>
                      <a:pt x="85" y="45"/>
                      <a:pt x="84" y="42"/>
                      <a:pt x="83" y="44"/>
                    </a:cubicBezTo>
                    <a:cubicBezTo>
                      <a:pt x="83" y="43"/>
                      <a:pt x="83" y="43"/>
                      <a:pt x="82" y="43"/>
                    </a:cubicBezTo>
                    <a:cubicBezTo>
                      <a:pt x="82" y="47"/>
                      <a:pt x="80" y="42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6" y="44"/>
                      <a:pt x="73" y="43"/>
                      <a:pt x="70" y="46"/>
                    </a:cubicBezTo>
                    <a:cubicBezTo>
                      <a:pt x="68" y="46"/>
                      <a:pt x="66" y="43"/>
                      <a:pt x="64" y="44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3" y="46"/>
                      <a:pt x="64" y="45"/>
                      <a:pt x="64" y="44"/>
                    </a:cubicBezTo>
                    <a:cubicBezTo>
                      <a:pt x="63" y="46"/>
                      <a:pt x="61" y="44"/>
                      <a:pt x="60" y="44"/>
                    </a:cubicBezTo>
                    <a:cubicBezTo>
                      <a:pt x="60" y="45"/>
                      <a:pt x="60" y="45"/>
                      <a:pt x="60" y="46"/>
                    </a:cubicBezTo>
                    <a:cubicBezTo>
                      <a:pt x="59" y="43"/>
                      <a:pt x="57" y="47"/>
                      <a:pt x="55" y="45"/>
                    </a:cubicBezTo>
                    <a:cubicBezTo>
                      <a:pt x="56" y="48"/>
                      <a:pt x="55" y="47"/>
                      <a:pt x="54" y="48"/>
                    </a:cubicBezTo>
                    <a:cubicBezTo>
                      <a:pt x="54" y="47"/>
                      <a:pt x="54" y="46"/>
                      <a:pt x="54" y="46"/>
                    </a:cubicBezTo>
                    <a:cubicBezTo>
                      <a:pt x="53" y="46"/>
                      <a:pt x="52" y="46"/>
                      <a:pt x="51" y="45"/>
                    </a:cubicBezTo>
                    <a:cubicBezTo>
                      <a:pt x="51" y="46"/>
                      <a:pt x="50" y="48"/>
                      <a:pt x="50" y="47"/>
                    </a:cubicBezTo>
                    <a:cubicBezTo>
                      <a:pt x="49" y="45"/>
                      <a:pt x="48" y="47"/>
                      <a:pt x="48" y="46"/>
                    </a:cubicBezTo>
                    <a:cubicBezTo>
                      <a:pt x="48" y="48"/>
                      <a:pt x="47" y="49"/>
                      <a:pt x="46" y="49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4" y="47"/>
                      <a:pt x="42" y="44"/>
                      <a:pt x="39" y="47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6" y="47"/>
                      <a:pt x="35" y="45"/>
                      <a:pt x="32" y="47"/>
                    </a:cubicBezTo>
                    <a:cubicBezTo>
                      <a:pt x="33" y="46"/>
                      <a:pt x="30" y="45"/>
                      <a:pt x="30" y="45"/>
                    </a:cubicBezTo>
                    <a:cubicBezTo>
                      <a:pt x="29" y="46"/>
                      <a:pt x="28" y="46"/>
                      <a:pt x="27" y="48"/>
                    </a:cubicBezTo>
                    <a:cubicBezTo>
                      <a:pt x="27" y="48"/>
                      <a:pt x="27" y="46"/>
                      <a:pt x="27" y="46"/>
                    </a:cubicBezTo>
                    <a:cubicBezTo>
                      <a:pt x="26" y="45"/>
                      <a:pt x="26" y="43"/>
                      <a:pt x="25" y="45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4" y="44"/>
                      <a:pt x="22" y="46"/>
                      <a:pt x="22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19" y="46"/>
                      <a:pt x="20" y="44"/>
                      <a:pt x="19" y="4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6" y="40"/>
                      <a:pt x="13" y="41"/>
                      <a:pt x="13" y="39"/>
                    </a:cubicBezTo>
                    <a:cubicBezTo>
                      <a:pt x="12" y="40"/>
                      <a:pt x="13" y="38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1" y="35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9" y="35"/>
                      <a:pt x="12" y="34"/>
                      <a:pt x="10" y="34"/>
                    </a:cubicBezTo>
                    <a:cubicBezTo>
                      <a:pt x="10" y="34"/>
                      <a:pt x="10" y="33"/>
                      <a:pt x="11" y="32"/>
                    </a:cubicBezTo>
                    <a:cubicBezTo>
                      <a:pt x="10" y="34"/>
                      <a:pt x="10" y="32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0" y="30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0" y="30"/>
                      <a:pt x="10" y="30"/>
                    </a:cubicBezTo>
                    <a:cubicBezTo>
                      <a:pt x="10" y="30"/>
                      <a:pt x="9" y="30"/>
                      <a:pt x="5" y="31"/>
                    </a:cubicBezTo>
                    <a:cubicBezTo>
                      <a:pt x="4" y="32"/>
                      <a:pt x="9" y="31"/>
                      <a:pt x="8" y="32"/>
                    </a:cubicBezTo>
                    <a:cubicBezTo>
                      <a:pt x="5" y="32"/>
                      <a:pt x="9" y="34"/>
                      <a:pt x="6" y="34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5" y="33"/>
                      <a:pt x="5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5" y="34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" y="36"/>
                      <a:pt x="4" y="35"/>
                      <a:pt x="4" y="36"/>
                    </a:cubicBezTo>
                    <a:cubicBezTo>
                      <a:pt x="4" y="36"/>
                      <a:pt x="1" y="36"/>
                      <a:pt x="0" y="37"/>
                    </a:cubicBezTo>
                    <a:cubicBezTo>
                      <a:pt x="1" y="38"/>
                      <a:pt x="3" y="40"/>
                      <a:pt x="2" y="42"/>
                    </a:cubicBezTo>
                    <a:cubicBezTo>
                      <a:pt x="3" y="43"/>
                      <a:pt x="4" y="44"/>
                      <a:pt x="6" y="44"/>
                    </a:cubicBezTo>
                    <a:cubicBezTo>
                      <a:pt x="6" y="44"/>
                      <a:pt x="3" y="45"/>
                      <a:pt x="5" y="45"/>
                    </a:cubicBezTo>
                    <a:cubicBezTo>
                      <a:pt x="4" y="46"/>
                      <a:pt x="3" y="47"/>
                      <a:pt x="3" y="47"/>
                    </a:cubicBezTo>
                    <a:cubicBezTo>
                      <a:pt x="4" y="47"/>
                      <a:pt x="4" y="49"/>
                      <a:pt x="5" y="46"/>
                    </a:cubicBezTo>
                    <a:cubicBezTo>
                      <a:pt x="6" y="48"/>
                      <a:pt x="7" y="49"/>
                      <a:pt x="8" y="49"/>
                    </a:cubicBezTo>
                    <a:cubicBezTo>
                      <a:pt x="8" y="49"/>
                      <a:pt x="6" y="50"/>
                      <a:pt x="6" y="51"/>
                    </a:cubicBezTo>
                    <a:cubicBezTo>
                      <a:pt x="8" y="50"/>
                      <a:pt x="9" y="50"/>
                      <a:pt x="10" y="51"/>
                    </a:cubicBezTo>
                    <a:cubicBezTo>
                      <a:pt x="11" y="50"/>
                      <a:pt x="10" y="50"/>
                      <a:pt x="11" y="48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2" y="49"/>
                      <a:pt x="10" y="52"/>
                      <a:pt x="11" y="52"/>
                    </a:cubicBezTo>
                    <a:cubicBezTo>
                      <a:pt x="9" y="55"/>
                      <a:pt x="10" y="51"/>
                      <a:pt x="8" y="54"/>
                    </a:cubicBezTo>
                    <a:cubicBezTo>
                      <a:pt x="7" y="55"/>
                      <a:pt x="5" y="54"/>
                      <a:pt x="6" y="53"/>
                    </a:cubicBezTo>
                    <a:cubicBezTo>
                      <a:pt x="3" y="54"/>
                      <a:pt x="6" y="54"/>
                      <a:pt x="4" y="55"/>
                    </a:cubicBezTo>
                    <a:cubicBezTo>
                      <a:pt x="5" y="56"/>
                      <a:pt x="6" y="55"/>
                      <a:pt x="8" y="55"/>
                    </a:cubicBezTo>
                    <a:cubicBezTo>
                      <a:pt x="8" y="54"/>
                      <a:pt x="8" y="54"/>
                      <a:pt x="9" y="53"/>
                    </a:cubicBezTo>
                    <a:cubicBezTo>
                      <a:pt x="11" y="52"/>
                      <a:pt x="9" y="56"/>
                      <a:pt x="9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57"/>
                      <a:pt x="10" y="56"/>
                      <a:pt x="11" y="57"/>
                    </a:cubicBezTo>
                    <a:cubicBezTo>
                      <a:pt x="9" y="60"/>
                      <a:pt x="9" y="56"/>
                      <a:pt x="8" y="58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8" y="61"/>
                      <a:pt x="9" y="58"/>
                      <a:pt x="10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59"/>
                      <a:pt x="11" y="57"/>
                      <a:pt x="11" y="57"/>
                    </a:cubicBezTo>
                    <a:cubicBezTo>
                      <a:pt x="13" y="55"/>
                      <a:pt x="11" y="57"/>
                      <a:pt x="13" y="57"/>
                    </a:cubicBezTo>
                    <a:cubicBezTo>
                      <a:pt x="14" y="56"/>
                      <a:pt x="12" y="57"/>
                      <a:pt x="13" y="56"/>
                    </a:cubicBezTo>
                    <a:cubicBezTo>
                      <a:pt x="14" y="54"/>
                      <a:pt x="14" y="54"/>
                      <a:pt x="15" y="54"/>
                    </a:cubicBezTo>
                    <a:cubicBezTo>
                      <a:pt x="15" y="55"/>
                      <a:pt x="14" y="56"/>
                      <a:pt x="14" y="57"/>
                    </a:cubicBezTo>
                    <a:cubicBezTo>
                      <a:pt x="14" y="58"/>
                      <a:pt x="13" y="57"/>
                      <a:pt x="14" y="57"/>
                    </a:cubicBezTo>
                    <a:cubicBezTo>
                      <a:pt x="12" y="58"/>
                      <a:pt x="12" y="60"/>
                      <a:pt x="11" y="61"/>
                    </a:cubicBezTo>
                    <a:cubicBezTo>
                      <a:pt x="11" y="62"/>
                      <a:pt x="12" y="60"/>
                      <a:pt x="13" y="60"/>
                    </a:cubicBezTo>
                    <a:cubicBezTo>
                      <a:pt x="13" y="60"/>
                      <a:pt x="14" y="58"/>
                      <a:pt x="14" y="58"/>
                    </a:cubicBezTo>
                    <a:cubicBezTo>
                      <a:pt x="17" y="54"/>
                      <a:pt x="13" y="61"/>
                      <a:pt x="15" y="61"/>
                    </a:cubicBezTo>
                    <a:cubicBezTo>
                      <a:pt x="16" y="58"/>
                      <a:pt x="18" y="58"/>
                      <a:pt x="19" y="54"/>
                    </a:cubicBezTo>
                    <a:cubicBezTo>
                      <a:pt x="19" y="54"/>
                      <a:pt x="20" y="53"/>
                      <a:pt x="20" y="54"/>
                    </a:cubicBezTo>
                    <a:cubicBezTo>
                      <a:pt x="19" y="56"/>
                      <a:pt x="20" y="56"/>
                      <a:pt x="18" y="57"/>
                    </a:cubicBezTo>
                    <a:cubicBezTo>
                      <a:pt x="19" y="57"/>
                      <a:pt x="19" y="57"/>
                      <a:pt x="19" y="57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61"/>
                      <a:pt x="17" y="63"/>
                      <a:pt x="17" y="64"/>
                    </a:cubicBezTo>
                    <a:cubicBezTo>
                      <a:pt x="18" y="63"/>
                      <a:pt x="18" y="62"/>
                      <a:pt x="19" y="62"/>
                    </a:cubicBezTo>
                    <a:cubicBezTo>
                      <a:pt x="18" y="62"/>
                      <a:pt x="18" y="63"/>
                      <a:pt x="19" y="64"/>
                    </a:cubicBezTo>
                    <a:cubicBezTo>
                      <a:pt x="18" y="63"/>
                      <a:pt x="20" y="61"/>
                      <a:pt x="20" y="60"/>
                    </a:cubicBezTo>
                    <a:cubicBezTo>
                      <a:pt x="21" y="61"/>
                      <a:pt x="21" y="63"/>
                      <a:pt x="20" y="63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0" y="63"/>
                      <a:pt x="19" y="65"/>
                      <a:pt x="20" y="65"/>
                    </a:cubicBezTo>
                    <a:cubicBezTo>
                      <a:pt x="20" y="64"/>
                      <a:pt x="21" y="62"/>
                      <a:pt x="22" y="61"/>
                    </a:cubicBezTo>
                    <a:cubicBezTo>
                      <a:pt x="22" y="61"/>
                      <a:pt x="22" y="62"/>
                      <a:pt x="23" y="62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2" y="63"/>
                      <a:pt x="21" y="66"/>
                      <a:pt x="22" y="66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3" y="65"/>
                      <a:pt x="23" y="65"/>
                      <a:pt x="24" y="65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4" y="65"/>
                      <a:pt x="25" y="63"/>
                      <a:pt x="25" y="65"/>
                    </a:cubicBezTo>
                    <a:cubicBezTo>
                      <a:pt x="25" y="63"/>
                      <a:pt x="24" y="65"/>
                      <a:pt x="24" y="64"/>
                    </a:cubicBezTo>
                    <a:cubicBezTo>
                      <a:pt x="24" y="62"/>
                      <a:pt x="25" y="62"/>
                      <a:pt x="25" y="62"/>
                    </a:cubicBezTo>
                    <a:cubicBezTo>
                      <a:pt x="25" y="62"/>
                      <a:pt x="25" y="62"/>
                      <a:pt x="25" y="63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63"/>
                      <a:pt x="26" y="64"/>
                      <a:pt x="26" y="6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6" y="66"/>
                      <a:pt x="28" y="62"/>
                      <a:pt x="28" y="64"/>
                    </a:cubicBezTo>
                    <a:cubicBezTo>
                      <a:pt x="28" y="65"/>
                      <a:pt x="27" y="66"/>
                      <a:pt x="27" y="67"/>
                    </a:cubicBezTo>
                    <a:cubicBezTo>
                      <a:pt x="28" y="64"/>
                      <a:pt x="29" y="64"/>
                      <a:pt x="30" y="62"/>
                    </a:cubicBezTo>
                    <a:cubicBezTo>
                      <a:pt x="30" y="63"/>
                      <a:pt x="28" y="65"/>
                      <a:pt x="28" y="67"/>
                    </a:cubicBezTo>
                    <a:cubicBezTo>
                      <a:pt x="29" y="65"/>
                      <a:pt x="29" y="69"/>
                      <a:pt x="30" y="66"/>
                    </a:cubicBezTo>
                    <a:cubicBezTo>
                      <a:pt x="30" y="65"/>
                      <a:pt x="31" y="64"/>
                      <a:pt x="31" y="63"/>
                    </a:cubicBezTo>
                    <a:cubicBezTo>
                      <a:pt x="32" y="64"/>
                      <a:pt x="31" y="64"/>
                      <a:pt x="31" y="66"/>
                    </a:cubicBezTo>
                    <a:cubicBezTo>
                      <a:pt x="32" y="65"/>
                      <a:pt x="32" y="63"/>
                      <a:pt x="32" y="62"/>
                    </a:cubicBezTo>
                    <a:cubicBezTo>
                      <a:pt x="32" y="63"/>
                      <a:pt x="33" y="61"/>
                      <a:pt x="34" y="62"/>
                    </a:cubicBezTo>
                    <a:cubicBezTo>
                      <a:pt x="33" y="64"/>
                      <a:pt x="32" y="63"/>
                      <a:pt x="33" y="64"/>
                    </a:cubicBezTo>
                    <a:cubicBezTo>
                      <a:pt x="34" y="65"/>
                      <a:pt x="34" y="60"/>
                      <a:pt x="35" y="60"/>
                    </a:cubicBezTo>
                    <a:cubicBezTo>
                      <a:pt x="35" y="59"/>
                      <a:pt x="36" y="56"/>
                      <a:pt x="36" y="55"/>
                    </a:cubicBezTo>
                    <a:cubicBezTo>
                      <a:pt x="37" y="56"/>
                      <a:pt x="36" y="56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1"/>
                      <a:pt x="34" y="63"/>
                      <a:pt x="34" y="65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5"/>
                      <a:pt x="34" y="66"/>
                      <a:pt x="34" y="67"/>
                    </a:cubicBezTo>
                    <a:cubicBezTo>
                      <a:pt x="35" y="65"/>
                      <a:pt x="36" y="67"/>
                      <a:pt x="36" y="66"/>
                    </a:cubicBezTo>
                    <a:cubicBezTo>
                      <a:pt x="36" y="65"/>
                      <a:pt x="35" y="67"/>
                      <a:pt x="36" y="65"/>
                    </a:cubicBezTo>
                    <a:cubicBezTo>
                      <a:pt x="36" y="65"/>
                      <a:pt x="37" y="62"/>
                      <a:pt x="37" y="63"/>
                    </a:cubicBezTo>
                    <a:cubicBezTo>
                      <a:pt x="37" y="65"/>
                      <a:pt x="37" y="66"/>
                      <a:pt x="37" y="67"/>
                    </a:cubicBezTo>
                    <a:cubicBezTo>
                      <a:pt x="37" y="68"/>
                      <a:pt x="37" y="65"/>
                      <a:pt x="38" y="66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40" y="68"/>
                      <a:pt x="42" y="67"/>
                      <a:pt x="45" y="63"/>
                    </a:cubicBezTo>
                    <a:cubicBezTo>
                      <a:pt x="45" y="65"/>
                      <a:pt x="45" y="65"/>
                      <a:pt x="46" y="67"/>
                    </a:cubicBezTo>
                    <a:cubicBezTo>
                      <a:pt x="46" y="66"/>
                      <a:pt x="46" y="65"/>
                      <a:pt x="47" y="6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8" y="68"/>
                      <a:pt x="49" y="66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0" y="68"/>
                      <a:pt x="50" y="65"/>
                      <a:pt x="50" y="65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4"/>
                      <a:pt x="52" y="65"/>
                      <a:pt x="52" y="67"/>
                    </a:cubicBezTo>
                    <a:cubicBezTo>
                      <a:pt x="52" y="66"/>
                      <a:pt x="52" y="66"/>
                      <a:pt x="52" y="65"/>
                    </a:cubicBezTo>
                    <a:cubicBezTo>
                      <a:pt x="52" y="67"/>
                      <a:pt x="54" y="67"/>
                      <a:pt x="55" y="66"/>
                    </a:cubicBezTo>
                    <a:cubicBezTo>
                      <a:pt x="54" y="65"/>
                      <a:pt x="54" y="65"/>
                      <a:pt x="54" y="63"/>
                    </a:cubicBezTo>
                    <a:cubicBezTo>
                      <a:pt x="54" y="61"/>
                      <a:pt x="55" y="64"/>
                      <a:pt x="55" y="62"/>
                    </a:cubicBezTo>
                    <a:cubicBezTo>
                      <a:pt x="55" y="63"/>
                      <a:pt x="55" y="64"/>
                      <a:pt x="55" y="65"/>
                    </a:cubicBezTo>
                    <a:cubicBezTo>
                      <a:pt x="56" y="68"/>
                      <a:pt x="58" y="65"/>
                      <a:pt x="59" y="66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61" y="67"/>
                      <a:pt x="62" y="64"/>
                      <a:pt x="63" y="65"/>
                    </a:cubicBezTo>
                    <a:cubicBezTo>
                      <a:pt x="63" y="65"/>
                      <a:pt x="63" y="62"/>
                      <a:pt x="64" y="62"/>
                    </a:cubicBezTo>
                    <a:cubicBezTo>
                      <a:pt x="64" y="60"/>
                      <a:pt x="64" y="64"/>
                      <a:pt x="65" y="66"/>
                    </a:cubicBezTo>
                    <a:cubicBezTo>
                      <a:pt x="65" y="65"/>
                      <a:pt x="65" y="64"/>
                      <a:pt x="66" y="64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4"/>
                      <a:pt x="67" y="63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4"/>
                      <a:pt x="68" y="66"/>
                      <a:pt x="68" y="65"/>
                    </a:cubicBezTo>
                    <a:cubicBezTo>
                      <a:pt x="68" y="64"/>
                      <a:pt x="69" y="65"/>
                      <a:pt x="69" y="63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1" y="66"/>
                      <a:pt x="70" y="63"/>
                      <a:pt x="70" y="62"/>
                    </a:cubicBezTo>
                    <a:cubicBezTo>
                      <a:pt x="71" y="61"/>
                      <a:pt x="71" y="63"/>
                      <a:pt x="71" y="63"/>
                    </a:cubicBezTo>
                    <a:cubicBezTo>
                      <a:pt x="71" y="64"/>
                      <a:pt x="71" y="63"/>
                      <a:pt x="71" y="63"/>
                    </a:cubicBezTo>
                    <a:cubicBezTo>
                      <a:pt x="70" y="65"/>
                      <a:pt x="71" y="64"/>
                      <a:pt x="71" y="65"/>
                    </a:cubicBezTo>
                    <a:cubicBezTo>
                      <a:pt x="71" y="65"/>
                      <a:pt x="71" y="63"/>
                      <a:pt x="72" y="63"/>
                    </a:cubicBezTo>
                    <a:cubicBezTo>
                      <a:pt x="72" y="63"/>
                      <a:pt x="73" y="63"/>
                      <a:pt x="73" y="65"/>
                    </a:cubicBezTo>
                    <a:cubicBezTo>
                      <a:pt x="73" y="64"/>
                      <a:pt x="73" y="64"/>
                      <a:pt x="73" y="63"/>
                    </a:cubicBezTo>
                    <a:cubicBezTo>
                      <a:pt x="73" y="63"/>
                      <a:pt x="73" y="62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1"/>
                      <a:pt x="74" y="62"/>
                      <a:pt x="74" y="60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74" y="61"/>
                      <a:pt x="75" y="61"/>
                      <a:pt x="75" y="61"/>
                    </a:cubicBezTo>
                    <a:cubicBezTo>
                      <a:pt x="75" y="62"/>
                      <a:pt x="75" y="64"/>
                      <a:pt x="76" y="65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77" y="63"/>
                      <a:pt x="77" y="64"/>
                    </a:cubicBezTo>
                    <a:cubicBezTo>
                      <a:pt x="78" y="65"/>
                      <a:pt x="78" y="59"/>
                      <a:pt x="79" y="61"/>
                    </a:cubicBezTo>
                    <a:cubicBezTo>
                      <a:pt x="79" y="63"/>
                      <a:pt x="79" y="63"/>
                      <a:pt x="80" y="64"/>
                    </a:cubicBezTo>
                    <a:cubicBezTo>
                      <a:pt x="80" y="63"/>
                      <a:pt x="80" y="63"/>
                      <a:pt x="80" y="62"/>
                    </a:cubicBezTo>
                    <a:cubicBezTo>
                      <a:pt x="80" y="61"/>
                      <a:pt x="80" y="64"/>
                      <a:pt x="79" y="63"/>
                    </a:cubicBezTo>
                    <a:cubicBezTo>
                      <a:pt x="79" y="61"/>
                      <a:pt x="80" y="62"/>
                      <a:pt x="80" y="61"/>
                    </a:cubicBezTo>
                    <a:cubicBezTo>
                      <a:pt x="81" y="66"/>
                      <a:pt x="83" y="62"/>
                      <a:pt x="84" y="64"/>
                    </a:cubicBezTo>
                    <a:cubicBezTo>
                      <a:pt x="84" y="61"/>
                      <a:pt x="85" y="63"/>
                      <a:pt x="85" y="62"/>
                    </a:cubicBezTo>
                    <a:cubicBezTo>
                      <a:pt x="85" y="65"/>
                      <a:pt x="86" y="62"/>
                      <a:pt x="86" y="63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7" y="62"/>
                      <a:pt x="87" y="57"/>
                      <a:pt x="88" y="60"/>
                    </a:cubicBezTo>
                    <a:cubicBezTo>
                      <a:pt x="88" y="60"/>
                      <a:pt x="88" y="61"/>
                      <a:pt x="88" y="62"/>
                    </a:cubicBezTo>
                    <a:cubicBezTo>
                      <a:pt x="89" y="65"/>
                      <a:pt x="89" y="59"/>
                      <a:pt x="90" y="62"/>
                    </a:cubicBezTo>
                    <a:cubicBezTo>
                      <a:pt x="90" y="61"/>
                      <a:pt x="89" y="60"/>
                      <a:pt x="90" y="59"/>
                    </a:cubicBezTo>
                    <a:cubicBezTo>
                      <a:pt x="91" y="60"/>
                      <a:pt x="92" y="61"/>
                      <a:pt x="92" y="62"/>
                    </a:cubicBezTo>
                    <a:cubicBezTo>
                      <a:pt x="92" y="61"/>
                      <a:pt x="92" y="60"/>
                      <a:pt x="92" y="61"/>
                    </a:cubicBezTo>
                    <a:cubicBezTo>
                      <a:pt x="93" y="62"/>
                      <a:pt x="92" y="62"/>
                      <a:pt x="92" y="62"/>
                    </a:cubicBezTo>
                    <a:cubicBezTo>
                      <a:pt x="93" y="63"/>
                      <a:pt x="93" y="61"/>
                      <a:pt x="94" y="60"/>
                    </a:cubicBezTo>
                    <a:cubicBezTo>
                      <a:pt x="94" y="62"/>
                      <a:pt x="95" y="61"/>
                      <a:pt x="96" y="62"/>
                    </a:cubicBezTo>
                    <a:cubicBezTo>
                      <a:pt x="96" y="60"/>
                      <a:pt x="98" y="63"/>
                      <a:pt x="97" y="60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98" y="60"/>
                      <a:pt x="98" y="58"/>
                      <a:pt x="98" y="58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99" y="62"/>
                      <a:pt x="99" y="60"/>
                      <a:pt x="100" y="61"/>
                    </a:cubicBezTo>
                    <a:cubicBezTo>
                      <a:pt x="99" y="59"/>
                      <a:pt x="100" y="61"/>
                      <a:pt x="100" y="60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1" y="58"/>
                      <a:pt x="100" y="58"/>
                      <a:pt x="101" y="57"/>
                    </a:cubicBezTo>
                    <a:cubicBezTo>
                      <a:pt x="101" y="57"/>
                      <a:pt x="101" y="60"/>
                      <a:pt x="101" y="59"/>
                    </a:cubicBezTo>
                    <a:cubicBezTo>
                      <a:pt x="102" y="60"/>
                      <a:pt x="102" y="60"/>
                      <a:pt x="102" y="59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3" y="59"/>
                      <a:pt x="103" y="59"/>
                      <a:pt x="102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3" y="59"/>
                      <a:pt x="103" y="59"/>
                      <a:pt x="103" y="60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4" y="61"/>
                      <a:pt x="104" y="59"/>
                      <a:pt x="104" y="59"/>
                    </a:cubicBezTo>
                    <a:cubicBezTo>
                      <a:pt x="106" y="60"/>
                      <a:pt x="108" y="58"/>
                      <a:pt x="108" y="57"/>
                    </a:cubicBezTo>
                    <a:cubicBezTo>
                      <a:pt x="108" y="57"/>
                      <a:pt x="108" y="58"/>
                      <a:pt x="108" y="58"/>
                    </a:cubicBezTo>
                    <a:cubicBezTo>
                      <a:pt x="108" y="57"/>
                      <a:pt x="108" y="56"/>
                      <a:pt x="109" y="57"/>
                    </a:cubicBezTo>
                    <a:cubicBezTo>
                      <a:pt x="109" y="56"/>
                      <a:pt x="109" y="58"/>
                      <a:pt x="110" y="58"/>
                    </a:cubicBezTo>
                    <a:cubicBezTo>
                      <a:pt x="110" y="58"/>
                      <a:pt x="110" y="56"/>
                      <a:pt x="109" y="56"/>
                    </a:cubicBezTo>
                    <a:cubicBezTo>
                      <a:pt x="111" y="59"/>
                      <a:pt x="111" y="55"/>
                      <a:pt x="113" y="56"/>
                    </a:cubicBezTo>
                    <a:cubicBezTo>
                      <a:pt x="113" y="56"/>
                      <a:pt x="113" y="57"/>
                      <a:pt x="113" y="57"/>
                    </a:cubicBezTo>
                    <a:cubicBezTo>
                      <a:pt x="114" y="56"/>
                      <a:pt x="114" y="55"/>
                      <a:pt x="115" y="53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5"/>
                      <a:pt x="116" y="55"/>
                      <a:pt x="116" y="54"/>
                    </a:cubicBezTo>
                    <a:cubicBezTo>
                      <a:pt x="115" y="52"/>
                      <a:pt x="116" y="51"/>
                      <a:pt x="116" y="51"/>
                    </a:cubicBezTo>
                    <a:cubicBezTo>
                      <a:pt x="116" y="51"/>
                      <a:pt x="116" y="51"/>
                      <a:pt x="116" y="51"/>
                    </a:cubicBezTo>
                    <a:cubicBezTo>
                      <a:pt x="117" y="50"/>
                      <a:pt x="117" y="50"/>
                      <a:pt x="117" y="50"/>
                    </a:cubicBezTo>
                    <a:cubicBezTo>
                      <a:pt x="118" y="51"/>
                      <a:pt x="117" y="51"/>
                      <a:pt x="117" y="52"/>
                    </a:cubicBezTo>
                    <a:cubicBezTo>
                      <a:pt x="118" y="54"/>
                      <a:pt x="119" y="53"/>
                      <a:pt x="119" y="53"/>
                    </a:cubicBezTo>
                    <a:cubicBezTo>
                      <a:pt x="119" y="51"/>
                      <a:pt x="119" y="51"/>
                      <a:pt x="119" y="51"/>
                    </a:cubicBezTo>
                    <a:cubicBezTo>
                      <a:pt x="120" y="51"/>
                      <a:pt x="120" y="53"/>
                      <a:pt x="120" y="53"/>
                    </a:cubicBezTo>
                    <a:cubicBezTo>
                      <a:pt x="120" y="47"/>
                      <a:pt x="120" y="47"/>
                      <a:pt x="120" y="47"/>
                    </a:cubicBezTo>
                    <a:cubicBezTo>
                      <a:pt x="120" y="48"/>
                      <a:pt x="121" y="50"/>
                      <a:pt x="121" y="51"/>
                    </a:cubicBezTo>
                    <a:cubicBezTo>
                      <a:pt x="122" y="50"/>
                      <a:pt x="122" y="47"/>
                      <a:pt x="122" y="45"/>
                    </a:cubicBezTo>
                    <a:cubicBezTo>
                      <a:pt x="122" y="46"/>
                      <a:pt x="123" y="44"/>
                      <a:pt x="123" y="44"/>
                    </a:cubicBezTo>
                    <a:cubicBezTo>
                      <a:pt x="124" y="45"/>
                      <a:pt x="123" y="44"/>
                      <a:pt x="123" y="45"/>
                    </a:cubicBezTo>
                    <a:cubicBezTo>
                      <a:pt x="124" y="47"/>
                      <a:pt x="124" y="47"/>
                      <a:pt x="124" y="47"/>
                    </a:cubicBezTo>
                    <a:cubicBezTo>
                      <a:pt x="123" y="47"/>
                      <a:pt x="125" y="49"/>
                      <a:pt x="125" y="50"/>
                    </a:cubicBezTo>
                    <a:cubicBezTo>
                      <a:pt x="125" y="49"/>
                      <a:pt x="126" y="49"/>
                      <a:pt x="127" y="50"/>
                    </a:cubicBezTo>
                    <a:cubicBezTo>
                      <a:pt x="126" y="47"/>
                      <a:pt x="128" y="48"/>
                      <a:pt x="127" y="45"/>
                    </a:cubicBezTo>
                    <a:cubicBezTo>
                      <a:pt x="128" y="45"/>
                      <a:pt x="128" y="47"/>
                      <a:pt x="129" y="48"/>
                    </a:cubicBezTo>
                    <a:cubicBezTo>
                      <a:pt x="129" y="46"/>
                      <a:pt x="131" y="47"/>
                      <a:pt x="131" y="46"/>
                    </a:cubicBezTo>
                    <a:cubicBezTo>
                      <a:pt x="131" y="47"/>
                      <a:pt x="131" y="47"/>
                      <a:pt x="131" y="47"/>
                    </a:cubicBezTo>
                    <a:cubicBezTo>
                      <a:pt x="132" y="46"/>
                      <a:pt x="134" y="46"/>
                      <a:pt x="133" y="43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5" y="45"/>
                      <a:pt x="133" y="42"/>
                      <a:pt x="134" y="43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3"/>
                      <a:pt x="136" y="45"/>
                      <a:pt x="136" y="43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7" y="43"/>
                      <a:pt x="138" y="43"/>
                      <a:pt x="137" y="41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139" y="44"/>
                      <a:pt x="138" y="41"/>
                      <a:pt x="139" y="41"/>
                    </a:cubicBezTo>
                    <a:cubicBezTo>
                      <a:pt x="139" y="42"/>
                      <a:pt x="140" y="42"/>
                      <a:pt x="139" y="42"/>
                    </a:cubicBezTo>
                    <a:cubicBezTo>
                      <a:pt x="139" y="41"/>
                      <a:pt x="140" y="41"/>
                      <a:pt x="140" y="40"/>
                    </a:cubicBezTo>
                    <a:cubicBezTo>
                      <a:pt x="142" y="42"/>
                      <a:pt x="142" y="42"/>
                      <a:pt x="142" y="42"/>
                    </a:cubicBezTo>
                    <a:cubicBezTo>
                      <a:pt x="145" y="41"/>
                      <a:pt x="148" y="39"/>
                      <a:pt x="150" y="36"/>
                    </a:cubicBezTo>
                    <a:cubicBezTo>
                      <a:pt x="152" y="38"/>
                      <a:pt x="150" y="38"/>
                      <a:pt x="151" y="39"/>
                    </a:cubicBezTo>
                    <a:cubicBezTo>
                      <a:pt x="150" y="37"/>
                      <a:pt x="151" y="38"/>
                      <a:pt x="152" y="37"/>
                    </a:cubicBezTo>
                    <a:cubicBezTo>
                      <a:pt x="152" y="37"/>
                      <a:pt x="152" y="37"/>
                      <a:pt x="152" y="37"/>
                    </a:cubicBezTo>
                    <a:cubicBezTo>
                      <a:pt x="152" y="37"/>
                      <a:pt x="153" y="38"/>
                      <a:pt x="153" y="37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53" y="35"/>
                      <a:pt x="155" y="38"/>
                      <a:pt x="154" y="36"/>
                    </a:cubicBezTo>
                    <a:cubicBezTo>
                      <a:pt x="155" y="37"/>
                      <a:pt x="155" y="37"/>
                      <a:pt x="155" y="37"/>
                    </a:cubicBezTo>
                    <a:cubicBezTo>
                      <a:pt x="154" y="35"/>
                      <a:pt x="156" y="37"/>
                      <a:pt x="156" y="35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157" y="36"/>
                      <a:pt x="156" y="32"/>
                      <a:pt x="157" y="34"/>
                    </a:cubicBezTo>
                    <a:cubicBezTo>
                      <a:pt x="157" y="33"/>
                      <a:pt x="158" y="32"/>
                      <a:pt x="157" y="31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60" y="30"/>
                      <a:pt x="163" y="29"/>
                      <a:pt x="162" y="26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3" y="24"/>
                      <a:pt x="167" y="27"/>
                      <a:pt x="165" y="23"/>
                    </a:cubicBezTo>
                    <a:cubicBezTo>
                      <a:pt x="164" y="21"/>
                      <a:pt x="164" y="21"/>
                      <a:pt x="164" y="21"/>
                    </a:cubicBezTo>
                    <a:cubicBezTo>
                      <a:pt x="166" y="23"/>
                      <a:pt x="166" y="23"/>
                      <a:pt x="166" y="23"/>
                    </a:cubicBezTo>
                    <a:cubicBezTo>
                      <a:pt x="165" y="21"/>
                      <a:pt x="167" y="21"/>
                      <a:pt x="166" y="20"/>
                    </a:cubicBezTo>
                    <a:cubicBezTo>
                      <a:pt x="166" y="21"/>
                      <a:pt x="166" y="21"/>
                      <a:pt x="167" y="21"/>
                    </a:cubicBezTo>
                    <a:cubicBezTo>
                      <a:pt x="167" y="21"/>
                      <a:pt x="166" y="19"/>
                      <a:pt x="167" y="19"/>
                    </a:cubicBezTo>
                    <a:cubicBezTo>
                      <a:pt x="167" y="20"/>
                      <a:pt x="167" y="20"/>
                      <a:pt x="167" y="20"/>
                    </a:cubicBezTo>
                    <a:cubicBezTo>
                      <a:pt x="171" y="20"/>
                      <a:pt x="176" y="17"/>
                      <a:pt x="174" y="13"/>
                    </a:cubicBezTo>
                    <a:cubicBezTo>
                      <a:pt x="174" y="12"/>
                      <a:pt x="177" y="14"/>
                      <a:pt x="177" y="14"/>
                    </a:cubicBezTo>
                    <a:cubicBezTo>
                      <a:pt x="175" y="10"/>
                      <a:pt x="181" y="9"/>
                      <a:pt x="177" y="5"/>
                    </a:cubicBezTo>
                    <a:close/>
                    <a:moveTo>
                      <a:pt x="10" y="32"/>
                    </a:moveTo>
                    <a:cubicBezTo>
                      <a:pt x="10" y="32"/>
                      <a:pt x="10" y="32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lose/>
                    <a:moveTo>
                      <a:pt x="6" y="35"/>
                    </a:moveTo>
                    <a:cubicBezTo>
                      <a:pt x="6" y="35"/>
                      <a:pt x="6" y="35"/>
                      <a:pt x="5" y="35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5"/>
                      <a:pt x="6" y="35"/>
                    </a:cubicBezTo>
                    <a:close/>
                    <a:moveTo>
                      <a:pt x="10" y="35"/>
                    </a:move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lose/>
                    <a:moveTo>
                      <a:pt x="9" y="32"/>
                    </a:moveTo>
                    <a:cubicBezTo>
                      <a:pt x="9" y="33"/>
                      <a:pt x="8" y="33"/>
                      <a:pt x="8" y="33"/>
                    </a:cubicBezTo>
                    <a:cubicBezTo>
                      <a:pt x="9" y="31"/>
                      <a:pt x="10" y="31"/>
                      <a:pt x="10" y="32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4"/>
                      <a:pt x="9" y="32"/>
                    </a:cubicBezTo>
                    <a:close/>
                    <a:moveTo>
                      <a:pt x="7" y="35"/>
                    </a:moveTo>
                    <a:cubicBezTo>
                      <a:pt x="7" y="35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lose/>
                    <a:moveTo>
                      <a:pt x="7" y="35"/>
                    </a:move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9" y="35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9" y="36"/>
                      <a:pt x="8" y="36"/>
                      <a:pt x="7" y="35"/>
                    </a:cubicBezTo>
                    <a:close/>
                    <a:moveTo>
                      <a:pt x="9" y="36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6"/>
                      <a:pt x="9" y="36"/>
                      <a:pt x="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3" name="Freeform 435"/>
              <p:cNvSpPr/>
              <p:nvPr/>
            </p:nvSpPr>
            <p:spPr bwMode="auto">
              <a:xfrm>
                <a:off x="10025063" y="4881563"/>
                <a:ext cx="7937" cy="3175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4" name="Freeform 436"/>
              <p:cNvSpPr>
                <a:spLocks noEditPoints="1"/>
              </p:cNvSpPr>
              <p:nvPr/>
            </p:nvSpPr>
            <p:spPr bwMode="auto">
              <a:xfrm>
                <a:off x="9531350" y="2778125"/>
                <a:ext cx="1528762" cy="2152650"/>
              </a:xfrm>
              <a:custGeom>
                <a:avLst/>
                <a:gdLst>
                  <a:gd name="T0" fmla="*/ 172 w 406"/>
                  <a:gd name="T1" fmla="*/ 570 h 572"/>
                  <a:gd name="T2" fmla="*/ 205 w 406"/>
                  <a:gd name="T3" fmla="*/ 568 h 572"/>
                  <a:gd name="T4" fmla="*/ 239 w 406"/>
                  <a:gd name="T5" fmla="*/ 564 h 572"/>
                  <a:gd name="T6" fmla="*/ 281 w 406"/>
                  <a:gd name="T7" fmla="*/ 547 h 572"/>
                  <a:gd name="T8" fmla="*/ 300 w 406"/>
                  <a:gd name="T9" fmla="*/ 522 h 572"/>
                  <a:gd name="T10" fmla="*/ 204 w 406"/>
                  <a:gd name="T11" fmla="*/ 395 h 572"/>
                  <a:gd name="T12" fmla="*/ 207 w 406"/>
                  <a:gd name="T13" fmla="*/ 339 h 572"/>
                  <a:gd name="T14" fmla="*/ 214 w 406"/>
                  <a:gd name="T15" fmla="*/ 279 h 572"/>
                  <a:gd name="T16" fmla="*/ 177 w 406"/>
                  <a:gd name="T17" fmla="*/ 304 h 572"/>
                  <a:gd name="T18" fmla="*/ 184 w 406"/>
                  <a:gd name="T19" fmla="*/ 298 h 572"/>
                  <a:gd name="T20" fmla="*/ 197 w 406"/>
                  <a:gd name="T21" fmla="*/ 321 h 572"/>
                  <a:gd name="T22" fmla="*/ 186 w 406"/>
                  <a:gd name="T23" fmla="*/ 337 h 572"/>
                  <a:gd name="T24" fmla="*/ 190 w 406"/>
                  <a:gd name="T25" fmla="*/ 347 h 572"/>
                  <a:gd name="T26" fmla="*/ 189 w 406"/>
                  <a:gd name="T27" fmla="*/ 365 h 572"/>
                  <a:gd name="T28" fmla="*/ 189 w 406"/>
                  <a:gd name="T29" fmla="*/ 382 h 572"/>
                  <a:gd name="T30" fmla="*/ 194 w 406"/>
                  <a:gd name="T31" fmla="*/ 401 h 572"/>
                  <a:gd name="T32" fmla="*/ 198 w 406"/>
                  <a:gd name="T33" fmla="*/ 426 h 572"/>
                  <a:gd name="T34" fmla="*/ 92 w 406"/>
                  <a:gd name="T35" fmla="*/ 277 h 572"/>
                  <a:gd name="T36" fmla="*/ 68 w 406"/>
                  <a:gd name="T37" fmla="*/ 218 h 572"/>
                  <a:gd name="T38" fmla="*/ 189 w 406"/>
                  <a:gd name="T39" fmla="*/ 198 h 572"/>
                  <a:gd name="T40" fmla="*/ 299 w 406"/>
                  <a:gd name="T41" fmla="*/ 279 h 572"/>
                  <a:gd name="T42" fmla="*/ 240 w 406"/>
                  <a:gd name="T43" fmla="*/ 425 h 572"/>
                  <a:gd name="T44" fmla="*/ 250 w 406"/>
                  <a:gd name="T45" fmla="*/ 401 h 572"/>
                  <a:gd name="T46" fmla="*/ 257 w 406"/>
                  <a:gd name="T47" fmla="*/ 380 h 572"/>
                  <a:gd name="T48" fmla="*/ 262 w 406"/>
                  <a:gd name="T49" fmla="*/ 342 h 572"/>
                  <a:gd name="T50" fmla="*/ 279 w 406"/>
                  <a:gd name="T51" fmla="*/ 305 h 572"/>
                  <a:gd name="T52" fmla="*/ 323 w 406"/>
                  <a:gd name="T53" fmla="*/ 287 h 572"/>
                  <a:gd name="T54" fmla="*/ 345 w 406"/>
                  <a:gd name="T55" fmla="*/ 231 h 572"/>
                  <a:gd name="T56" fmla="*/ 313 w 406"/>
                  <a:gd name="T57" fmla="*/ 163 h 572"/>
                  <a:gd name="T58" fmla="*/ 199 w 406"/>
                  <a:gd name="T59" fmla="*/ 120 h 572"/>
                  <a:gd name="T60" fmla="*/ 99 w 406"/>
                  <a:gd name="T61" fmla="*/ 189 h 572"/>
                  <a:gd name="T62" fmla="*/ 67 w 406"/>
                  <a:gd name="T63" fmla="*/ 156 h 572"/>
                  <a:gd name="T64" fmla="*/ 18 w 406"/>
                  <a:gd name="T65" fmla="*/ 247 h 572"/>
                  <a:gd name="T66" fmla="*/ 17 w 406"/>
                  <a:gd name="T67" fmla="*/ 216 h 572"/>
                  <a:gd name="T68" fmla="*/ 18 w 406"/>
                  <a:gd name="T69" fmla="*/ 212 h 572"/>
                  <a:gd name="T70" fmla="*/ 18 w 406"/>
                  <a:gd name="T71" fmla="*/ 213 h 572"/>
                  <a:gd name="T72" fmla="*/ 20 w 406"/>
                  <a:gd name="T73" fmla="*/ 216 h 572"/>
                  <a:gd name="T74" fmla="*/ 36 w 406"/>
                  <a:gd name="T75" fmla="*/ 256 h 572"/>
                  <a:gd name="T76" fmla="*/ 80 w 406"/>
                  <a:gd name="T77" fmla="*/ 293 h 572"/>
                  <a:gd name="T78" fmla="*/ 143 w 406"/>
                  <a:gd name="T79" fmla="*/ 304 h 572"/>
                  <a:gd name="T80" fmla="*/ 162 w 406"/>
                  <a:gd name="T81" fmla="*/ 375 h 572"/>
                  <a:gd name="T82" fmla="*/ 177 w 406"/>
                  <a:gd name="T83" fmla="*/ 504 h 572"/>
                  <a:gd name="T84" fmla="*/ 192 w 406"/>
                  <a:gd name="T85" fmla="*/ 530 h 572"/>
                  <a:gd name="T86" fmla="*/ 191 w 406"/>
                  <a:gd name="T87" fmla="*/ 504 h 572"/>
                  <a:gd name="T88" fmla="*/ 192 w 406"/>
                  <a:gd name="T89" fmla="*/ 486 h 572"/>
                  <a:gd name="T90" fmla="*/ 194 w 406"/>
                  <a:gd name="T91" fmla="*/ 451 h 572"/>
                  <a:gd name="T92" fmla="*/ 220 w 406"/>
                  <a:gd name="T93" fmla="*/ 447 h 572"/>
                  <a:gd name="T94" fmla="*/ 240 w 406"/>
                  <a:gd name="T95" fmla="*/ 469 h 572"/>
                  <a:gd name="T96" fmla="*/ 247 w 406"/>
                  <a:gd name="T97" fmla="*/ 543 h 572"/>
                  <a:gd name="T98" fmla="*/ 146 w 406"/>
                  <a:gd name="T99" fmla="*/ 545 h 572"/>
                  <a:gd name="T100" fmla="*/ 137 w 406"/>
                  <a:gd name="T101" fmla="*/ 524 h 572"/>
                  <a:gd name="T102" fmla="*/ 130 w 406"/>
                  <a:gd name="T103" fmla="*/ 553 h 572"/>
                  <a:gd name="T104" fmla="*/ 193 w 406"/>
                  <a:gd name="T105" fmla="*/ 309 h 572"/>
                  <a:gd name="T106" fmla="*/ 196 w 406"/>
                  <a:gd name="T107" fmla="*/ 303 h 572"/>
                  <a:gd name="T108" fmla="*/ 209 w 406"/>
                  <a:gd name="T109" fmla="*/ 295 h 572"/>
                  <a:gd name="T110" fmla="*/ 218 w 406"/>
                  <a:gd name="T111" fmla="*/ 301 h 572"/>
                  <a:gd name="T112" fmla="*/ 221 w 406"/>
                  <a:gd name="T113" fmla="*/ 307 h 572"/>
                  <a:gd name="T114" fmla="*/ 211 w 406"/>
                  <a:gd name="T115" fmla="*/ 310 h 572"/>
                  <a:gd name="T116" fmla="*/ 222 w 406"/>
                  <a:gd name="T117" fmla="*/ 307 h 572"/>
                  <a:gd name="T118" fmla="*/ 191 w 406"/>
                  <a:gd name="T119" fmla="*/ 185 h 572"/>
                  <a:gd name="T120" fmla="*/ 63 w 406"/>
                  <a:gd name="T121" fmla="*/ 186 h 572"/>
                  <a:gd name="T122" fmla="*/ 22 w 406"/>
                  <a:gd name="T123" fmla="*/ 214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6" h="572">
                    <a:moveTo>
                      <a:pt x="135" y="564"/>
                    </a:moveTo>
                    <a:cubicBezTo>
                      <a:pt x="136" y="564"/>
                      <a:pt x="137" y="565"/>
                      <a:pt x="137" y="564"/>
                    </a:cubicBezTo>
                    <a:cubicBezTo>
                      <a:pt x="137" y="565"/>
                      <a:pt x="137" y="565"/>
                      <a:pt x="137" y="565"/>
                    </a:cubicBezTo>
                    <a:cubicBezTo>
                      <a:pt x="138" y="565"/>
                      <a:pt x="140" y="563"/>
                      <a:pt x="139" y="566"/>
                    </a:cubicBezTo>
                    <a:cubicBezTo>
                      <a:pt x="140" y="563"/>
                      <a:pt x="139" y="565"/>
                      <a:pt x="138" y="564"/>
                    </a:cubicBezTo>
                    <a:cubicBezTo>
                      <a:pt x="139" y="562"/>
                      <a:pt x="140" y="563"/>
                      <a:pt x="141" y="562"/>
                    </a:cubicBezTo>
                    <a:cubicBezTo>
                      <a:pt x="139" y="565"/>
                      <a:pt x="142" y="563"/>
                      <a:pt x="142" y="564"/>
                    </a:cubicBezTo>
                    <a:cubicBezTo>
                      <a:pt x="142" y="565"/>
                      <a:pt x="142" y="565"/>
                      <a:pt x="142" y="566"/>
                    </a:cubicBezTo>
                    <a:cubicBezTo>
                      <a:pt x="143" y="564"/>
                      <a:pt x="143" y="564"/>
                      <a:pt x="143" y="564"/>
                    </a:cubicBezTo>
                    <a:cubicBezTo>
                      <a:pt x="142" y="568"/>
                      <a:pt x="145" y="564"/>
                      <a:pt x="145" y="566"/>
                    </a:cubicBezTo>
                    <a:cubicBezTo>
                      <a:pt x="144" y="566"/>
                      <a:pt x="144" y="568"/>
                      <a:pt x="144" y="569"/>
                    </a:cubicBezTo>
                    <a:cubicBezTo>
                      <a:pt x="144" y="566"/>
                      <a:pt x="146" y="566"/>
                      <a:pt x="147" y="564"/>
                    </a:cubicBezTo>
                    <a:cubicBezTo>
                      <a:pt x="148" y="565"/>
                      <a:pt x="145" y="567"/>
                      <a:pt x="145" y="569"/>
                    </a:cubicBezTo>
                    <a:cubicBezTo>
                      <a:pt x="146" y="567"/>
                      <a:pt x="146" y="571"/>
                      <a:pt x="147" y="568"/>
                    </a:cubicBezTo>
                    <a:cubicBezTo>
                      <a:pt x="147" y="567"/>
                      <a:pt x="148" y="567"/>
                      <a:pt x="149" y="566"/>
                    </a:cubicBezTo>
                    <a:cubicBezTo>
                      <a:pt x="150" y="566"/>
                      <a:pt x="148" y="567"/>
                      <a:pt x="148" y="568"/>
                    </a:cubicBezTo>
                    <a:cubicBezTo>
                      <a:pt x="149" y="568"/>
                      <a:pt x="150" y="566"/>
                      <a:pt x="150" y="565"/>
                    </a:cubicBezTo>
                    <a:cubicBezTo>
                      <a:pt x="150" y="566"/>
                      <a:pt x="152" y="564"/>
                      <a:pt x="152" y="565"/>
                    </a:cubicBezTo>
                    <a:cubicBezTo>
                      <a:pt x="152" y="567"/>
                      <a:pt x="150" y="566"/>
                      <a:pt x="150" y="567"/>
                    </a:cubicBezTo>
                    <a:cubicBezTo>
                      <a:pt x="152" y="568"/>
                      <a:pt x="152" y="563"/>
                      <a:pt x="154" y="563"/>
                    </a:cubicBezTo>
                    <a:cubicBezTo>
                      <a:pt x="153" y="562"/>
                      <a:pt x="155" y="559"/>
                      <a:pt x="155" y="558"/>
                    </a:cubicBezTo>
                    <a:cubicBezTo>
                      <a:pt x="157" y="560"/>
                      <a:pt x="155" y="559"/>
                      <a:pt x="155" y="561"/>
                    </a:cubicBezTo>
                    <a:cubicBezTo>
                      <a:pt x="155" y="561"/>
                      <a:pt x="155" y="561"/>
                      <a:pt x="155" y="561"/>
                    </a:cubicBezTo>
                    <a:cubicBezTo>
                      <a:pt x="155" y="564"/>
                      <a:pt x="152" y="566"/>
                      <a:pt x="153" y="568"/>
                    </a:cubicBezTo>
                    <a:cubicBezTo>
                      <a:pt x="154" y="567"/>
                      <a:pt x="154" y="567"/>
                      <a:pt x="154" y="567"/>
                    </a:cubicBezTo>
                    <a:cubicBezTo>
                      <a:pt x="153" y="568"/>
                      <a:pt x="153" y="569"/>
                      <a:pt x="153" y="570"/>
                    </a:cubicBezTo>
                    <a:cubicBezTo>
                      <a:pt x="153" y="568"/>
                      <a:pt x="154" y="570"/>
                      <a:pt x="155" y="570"/>
                    </a:cubicBezTo>
                    <a:cubicBezTo>
                      <a:pt x="155" y="568"/>
                      <a:pt x="154" y="570"/>
                      <a:pt x="154" y="569"/>
                    </a:cubicBezTo>
                    <a:cubicBezTo>
                      <a:pt x="155" y="568"/>
                      <a:pt x="156" y="566"/>
                      <a:pt x="157" y="567"/>
                    </a:cubicBezTo>
                    <a:cubicBezTo>
                      <a:pt x="156" y="568"/>
                      <a:pt x="157" y="569"/>
                      <a:pt x="156" y="570"/>
                    </a:cubicBezTo>
                    <a:cubicBezTo>
                      <a:pt x="157" y="571"/>
                      <a:pt x="157" y="568"/>
                      <a:pt x="157" y="569"/>
                    </a:cubicBezTo>
                    <a:cubicBezTo>
                      <a:pt x="157" y="570"/>
                      <a:pt x="157" y="570"/>
                      <a:pt x="157" y="570"/>
                    </a:cubicBezTo>
                    <a:cubicBezTo>
                      <a:pt x="160" y="571"/>
                      <a:pt x="164" y="571"/>
                      <a:pt x="166" y="567"/>
                    </a:cubicBezTo>
                    <a:cubicBezTo>
                      <a:pt x="166" y="569"/>
                      <a:pt x="167" y="569"/>
                      <a:pt x="169" y="570"/>
                    </a:cubicBezTo>
                    <a:cubicBezTo>
                      <a:pt x="168" y="570"/>
                      <a:pt x="169" y="569"/>
                      <a:pt x="169" y="568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70" y="572"/>
                      <a:pt x="172" y="570"/>
                      <a:pt x="172" y="569"/>
                    </a:cubicBezTo>
                    <a:cubicBezTo>
                      <a:pt x="172" y="570"/>
                      <a:pt x="172" y="570"/>
                      <a:pt x="172" y="570"/>
                    </a:cubicBezTo>
                    <a:cubicBezTo>
                      <a:pt x="173" y="571"/>
                      <a:pt x="173" y="569"/>
                      <a:pt x="173" y="568"/>
                    </a:cubicBezTo>
                    <a:cubicBezTo>
                      <a:pt x="174" y="570"/>
                      <a:pt x="174" y="570"/>
                      <a:pt x="174" y="570"/>
                    </a:cubicBezTo>
                    <a:cubicBezTo>
                      <a:pt x="174" y="569"/>
                      <a:pt x="174" y="569"/>
                      <a:pt x="174" y="569"/>
                    </a:cubicBezTo>
                    <a:cubicBezTo>
                      <a:pt x="174" y="568"/>
                      <a:pt x="175" y="568"/>
                      <a:pt x="175" y="570"/>
                    </a:cubicBezTo>
                    <a:cubicBezTo>
                      <a:pt x="175" y="570"/>
                      <a:pt x="176" y="569"/>
                      <a:pt x="175" y="569"/>
                    </a:cubicBezTo>
                    <a:cubicBezTo>
                      <a:pt x="176" y="570"/>
                      <a:pt x="178" y="570"/>
                      <a:pt x="179" y="569"/>
                    </a:cubicBezTo>
                    <a:cubicBezTo>
                      <a:pt x="178" y="569"/>
                      <a:pt x="178" y="568"/>
                      <a:pt x="178" y="567"/>
                    </a:cubicBezTo>
                    <a:cubicBezTo>
                      <a:pt x="178" y="564"/>
                      <a:pt x="179" y="567"/>
                      <a:pt x="179" y="566"/>
                    </a:cubicBezTo>
                    <a:cubicBezTo>
                      <a:pt x="179" y="567"/>
                      <a:pt x="180" y="567"/>
                      <a:pt x="179" y="568"/>
                    </a:cubicBezTo>
                    <a:cubicBezTo>
                      <a:pt x="181" y="571"/>
                      <a:pt x="183" y="569"/>
                      <a:pt x="184" y="569"/>
                    </a:cubicBezTo>
                    <a:cubicBezTo>
                      <a:pt x="185" y="568"/>
                      <a:pt x="185" y="568"/>
                      <a:pt x="185" y="568"/>
                    </a:cubicBezTo>
                    <a:cubicBezTo>
                      <a:pt x="186" y="570"/>
                      <a:pt x="188" y="568"/>
                      <a:pt x="189" y="569"/>
                    </a:cubicBezTo>
                    <a:cubicBezTo>
                      <a:pt x="189" y="568"/>
                      <a:pt x="189" y="565"/>
                      <a:pt x="190" y="565"/>
                    </a:cubicBezTo>
                    <a:cubicBezTo>
                      <a:pt x="190" y="563"/>
                      <a:pt x="190" y="567"/>
                      <a:pt x="191" y="569"/>
                    </a:cubicBezTo>
                    <a:cubicBezTo>
                      <a:pt x="191" y="568"/>
                      <a:pt x="192" y="567"/>
                      <a:pt x="192" y="567"/>
                    </a:cubicBezTo>
                    <a:cubicBezTo>
                      <a:pt x="192" y="568"/>
                      <a:pt x="192" y="568"/>
                      <a:pt x="192" y="568"/>
                    </a:cubicBezTo>
                    <a:cubicBezTo>
                      <a:pt x="192" y="567"/>
                      <a:pt x="193" y="566"/>
                      <a:pt x="194" y="567"/>
                    </a:cubicBezTo>
                    <a:cubicBezTo>
                      <a:pt x="194" y="567"/>
                      <a:pt x="194" y="567"/>
                      <a:pt x="194" y="567"/>
                    </a:cubicBezTo>
                    <a:cubicBezTo>
                      <a:pt x="194" y="567"/>
                      <a:pt x="195" y="569"/>
                      <a:pt x="195" y="568"/>
                    </a:cubicBezTo>
                    <a:cubicBezTo>
                      <a:pt x="195" y="567"/>
                      <a:pt x="196" y="568"/>
                      <a:pt x="196" y="566"/>
                    </a:cubicBezTo>
                    <a:cubicBezTo>
                      <a:pt x="197" y="567"/>
                      <a:pt x="197" y="567"/>
                      <a:pt x="197" y="567"/>
                    </a:cubicBezTo>
                    <a:cubicBezTo>
                      <a:pt x="197" y="565"/>
                      <a:pt x="197" y="565"/>
                      <a:pt x="197" y="565"/>
                    </a:cubicBezTo>
                    <a:cubicBezTo>
                      <a:pt x="197" y="566"/>
                      <a:pt x="197" y="566"/>
                      <a:pt x="197" y="566"/>
                    </a:cubicBezTo>
                    <a:cubicBezTo>
                      <a:pt x="197" y="568"/>
                      <a:pt x="197" y="568"/>
                      <a:pt x="197" y="568"/>
                    </a:cubicBezTo>
                    <a:cubicBezTo>
                      <a:pt x="198" y="569"/>
                      <a:pt x="197" y="566"/>
                      <a:pt x="198" y="565"/>
                    </a:cubicBezTo>
                    <a:cubicBezTo>
                      <a:pt x="198" y="564"/>
                      <a:pt x="198" y="566"/>
                      <a:pt x="199" y="566"/>
                    </a:cubicBezTo>
                    <a:cubicBezTo>
                      <a:pt x="198" y="567"/>
                      <a:pt x="198" y="566"/>
                      <a:pt x="198" y="566"/>
                    </a:cubicBezTo>
                    <a:cubicBezTo>
                      <a:pt x="198" y="568"/>
                      <a:pt x="198" y="567"/>
                      <a:pt x="199" y="568"/>
                    </a:cubicBezTo>
                    <a:cubicBezTo>
                      <a:pt x="199" y="568"/>
                      <a:pt x="199" y="566"/>
                      <a:pt x="199" y="566"/>
                    </a:cubicBezTo>
                    <a:cubicBezTo>
                      <a:pt x="200" y="566"/>
                      <a:pt x="201" y="566"/>
                      <a:pt x="200" y="568"/>
                    </a:cubicBezTo>
                    <a:cubicBezTo>
                      <a:pt x="201" y="567"/>
                      <a:pt x="201" y="567"/>
                      <a:pt x="201" y="566"/>
                    </a:cubicBezTo>
                    <a:cubicBezTo>
                      <a:pt x="201" y="566"/>
                      <a:pt x="200" y="565"/>
                      <a:pt x="200" y="564"/>
                    </a:cubicBezTo>
                    <a:cubicBezTo>
                      <a:pt x="201" y="564"/>
                      <a:pt x="201" y="564"/>
                      <a:pt x="201" y="564"/>
                    </a:cubicBezTo>
                    <a:cubicBezTo>
                      <a:pt x="201" y="565"/>
                      <a:pt x="201" y="565"/>
                      <a:pt x="201" y="565"/>
                    </a:cubicBezTo>
                    <a:cubicBezTo>
                      <a:pt x="201" y="564"/>
                      <a:pt x="202" y="565"/>
                      <a:pt x="202" y="563"/>
                    </a:cubicBezTo>
                    <a:cubicBezTo>
                      <a:pt x="202" y="565"/>
                      <a:pt x="202" y="565"/>
                      <a:pt x="202" y="565"/>
                    </a:cubicBezTo>
                    <a:cubicBezTo>
                      <a:pt x="203" y="564"/>
                      <a:pt x="203" y="564"/>
                      <a:pt x="204" y="564"/>
                    </a:cubicBezTo>
                    <a:cubicBezTo>
                      <a:pt x="204" y="566"/>
                      <a:pt x="204" y="568"/>
                      <a:pt x="205" y="568"/>
                    </a:cubicBezTo>
                    <a:cubicBezTo>
                      <a:pt x="205" y="566"/>
                      <a:pt x="205" y="566"/>
                      <a:pt x="205" y="566"/>
                    </a:cubicBezTo>
                    <a:cubicBezTo>
                      <a:pt x="206" y="566"/>
                      <a:pt x="206" y="566"/>
                      <a:pt x="206" y="567"/>
                    </a:cubicBezTo>
                    <a:cubicBezTo>
                      <a:pt x="207" y="568"/>
                      <a:pt x="207" y="562"/>
                      <a:pt x="209" y="564"/>
                    </a:cubicBezTo>
                    <a:cubicBezTo>
                      <a:pt x="208" y="566"/>
                      <a:pt x="209" y="566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9" y="565"/>
                      <a:pt x="209" y="567"/>
                      <a:pt x="209" y="566"/>
                    </a:cubicBezTo>
                    <a:cubicBezTo>
                      <a:pt x="208" y="564"/>
                      <a:pt x="209" y="565"/>
                      <a:pt x="209" y="564"/>
                    </a:cubicBezTo>
                    <a:cubicBezTo>
                      <a:pt x="211" y="569"/>
                      <a:pt x="213" y="565"/>
                      <a:pt x="215" y="567"/>
                    </a:cubicBezTo>
                    <a:cubicBezTo>
                      <a:pt x="215" y="565"/>
                      <a:pt x="216" y="567"/>
                      <a:pt x="216" y="566"/>
                    </a:cubicBezTo>
                    <a:cubicBezTo>
                      <a:pt x="216" y="568"/>
                      <a:pt x="217" y="565"/>
                      <a:pt x="217" y="567"/>
                    </a:cubicBezTo>
                    <a:cubicBezTo>
                      <a:pt x="217" y="564"/>
                      <a:pt x="217" y="564"/>
                      <a:pt x="217" y="564"/>
                    </a:cubicBezTo>
                    <a:cubicBezTo>
                      <a:pt x="218" y="566"/>
                      <a:pt x="218" y="560"/>
                      <a:pt x="219" y="563"/>
                    </a:cubicBezTo>
                    <a:cubicBezTo>
                      <a:pt x="220" y="564"/>
                      <a:pt x="219" y="565"/>
                      <a:pt x="219" y="565"/>
                    </a:cubicBezTo>
                    <a:cubicBezTo>
                      <a:pt x="220" y="568"/>
                      <a:pt x="221" y="563"/>
                      <a:pt x="222" y="566"/>
                    </a:cubicBezTo>
                    <a:cubicBezTo>
                      <a:pt x="222" y="565"/>
                      <a:pt x="221" y="563"/>
                      <a:pt x="222" y="562"/>
                    </a:cubicBezTo>
                    <a:cubicBezTo>
                      <a:pt x="223" y="563"/>
                      <a:pt x="224" y="565"/>
                      <a:pt x="224" y="565"/>
                    </a:cubicBezTo>
                    <a:cubicBezTo>
                      <a:pt x="224" y="565"/>
                      <a:pt x="224" y="564"/>
                      <a:pt x="225" y="565"/>
                    </a:cubicBezTo>
                    <a:cubicBezTo>
                      <a:pt x="225" y="565"/>
                      <a:pt x="225" y="565"/>
                      <a:pt x="225" y="566"/>
                    </a:cubicBezTo>
                    <a:cubicBezTo>
                      <a:pt x="226" y="566"/>
                      <a:pt x="226" y="565"/>
                      <a:pt x="227" y="564"/>
                    </a:cubicBezTo>
                    <a:cubicBezTo>
                      <a:pt x="227" y="566"/>
                      <a:pt x="229" y="565"/>
                      <a:pt x="230" y="566"/>
                    </a:cubicBezTo>
                    <a:cubicBezTo>
                      <a:pt x="230" y="563"/>
                      <a:pt x="231" y="567"/>
                      <a:pt x="231" y="564"/>
                    </a:cubicBezTo>
                    <a:cubicBezTo>
                      <a:pt x="231" y="564"/>
                      <a:pt x="231" y="564"/>
                      <a:pt x="231" y="564"/>
                    </a:cubicBezTo>
                    <a:cubicBezTo>
                      <a:pt x="232" y="564"/>
                      <a:pt x="232" y="562"/>
                      <a:pt x="232" y="561"/>
                    </a:cubicBezTo>
                    <a:cubicBezTo>
                      <a:pt x="232" y="563"/>
                      <a:pt x="232" y="563"/>
                      <a:pt x="232" y="563"/>
                    </a:cubicBezTo>
                    <a:cubicBezTo>
                      <a:pt x="232" y="566"/>
                      <a:pt x="234" y="564"/>
                      <a:pt x="234" y="565"/>
                    </a:cubicBezTo>
                    <a:cubicBezTo>
                      <a:pt x="233" y="563"/>
                      <a:pt x="234" y="565"/>
                      <a:pt x="234" y="563"/>
                    </a:cubicBezTo>
                    <a:cubicBezTo>
                      <a:pt x="235" y="563"/>
                      <a:pt x="235" y="563"/>
                      <a:pt x="235" y="563"/>
                    </a:cubicBezTo>
                    <a:cubicBezTo>
                      <a:pt x="235" y="562"/>
                      <a:pt x="235" y="562"/>
                      <a:pt x="236" y="561"/>
                    </a:cubicBezTo>
                    <a:cubicBezTo>
                      <a:pt x="236" y="561"/>
                      <a:pt x="236" y="564"/>
                      <a:pt x="236" y="563"/>
                    </a:cubicBezTo>
                    <a:cubicBezTo>
                      <a:pt x="237" y="564"/>
                      <a:pt x="237" y="564"/>
                      <a:pt x="237" y="563"/>
                    </a:cubicBezTo>
                    <a:cubicBezTo>
                      <a:pt x="237" y="563"/>
                      <a:pt x="237" y="563"/>
                      <a:pt x="237" y="563"/>
                    </a:cubicBezTo>
                    <a:cubicBezTo>
                      <a:pt x="237" y="563"/>
                      <a:pt x="237" y="563"/>
                      <a:pt x="238" y="563"/>
                    </a:cubicBezTo>
                    <a:cubicBezTo>
                      <a:pt x="238" y="563"/>
                      <a:pt x="238" y="563"/>
                      <a:pt x="238" y="563"/>
                    </a:cubicBezTo>
                    <a:cubicBezTo>
                      <a:pt x="238" y="563"/>
                      <a:pt x="238" y="563"/>
                      <a:pt x="238" y="563"/>
                    </a:cubicBezTo>
                    <a:cubicBezTo>
                      <a:pt x="238" y="563"/>
                      <a:pt x="238" y="563"/>
                      <a:pt x="238" y="563"/>
                    </a:cubicBezTo>
                    <a:cubicBezTo>
                      <a:pt x="238" y="563"/>
                      <a:pt x="238" y="563"/>
                      <a:pt x="238" y="563"/>
                    </a:cubicBezTo>
                    <a:cubicBezTo>
                      <a:pt x="238" y="564"/>
                      <a:pt x="238" y="563"/>
                      <a:pt x="238" y="563"/>
                    </a:cubicBezTo>
                    <a:cubicBezTo>
                      <a:pt x="238" y="563"/>
                      <a:pt x="239" y="563"/>
                      <a:pt x="239" y="564"/>
                    </a:cubicBezTo>
                    <a:cubicBezTo>
                      <a:pt x="239" y="565"/>
                      <a:pt x="239" y="565"/>
                      <a:pt x="239" y="565"/>
                    </a:cubicBezTo>
                    <a:cubicBezTo>
                      <a:pt x="239" y="565"/>
                      <a:pt x="240" y="563"/>
                      <a:pt x="240" y="563"/>
                    </a:cubicBezTo>
                    <a:cubicBezTo>
                      <a:pt x="242" y="564"/>
                      <a:pt x="244" y="562"/>
                      <a:pt x="245" y="561"/>
                    </a:cubicBezTo>
                    <a:cubicBezTo>
                      <a:pt x="244" y="561"/>
                      <a:pt x="244" y="562"/>
                      <a:pt x="244" y="562"/>
                    </a:cubicBezTo>
                    <a:cubicBezTo>
                      <a:pt x="245" y="561"/>
                      <a:pt x="245" y="560"/>
                      <a:pt x="245" y="561"/>
                    </a:cubicBezTo>
                    <a:cubicBezTo>
                      <a:pt x="246" y="560"/>
                      <a:pt x="246" y="562"/>
                      <a:pt x="247" y="562"/>
                    </a:cubicBezTo>
                    <a:cubicBezTo>
                      <a:pt x="247" y="562"/>
                      <a:pt x="247" y="560"/>
                      <a:pt x="247" y="561"/>
                    </a:cubicBezTo>
                    <a:cubicBezTo>
                      <a:pt x="248" y="563"/>
                      <a:pt x="249" y="559"/>
                      <a:pt x="251" y="560"/>
                    </a:cubicBezTo>
                    <a:cubicBezTo>
                      <a:pt x="251" y="560"/>
                      <a:pt x="251" y="561"/>
                      <a:pt x="251" y="561"/>
                    </a:cubicBezTo>
                    <a:cubicBezTo>
                      <a:pt x="252" y="560"/>
                      <a:pt x="253" y="560"/>
                      <a:pt x="253" y="558"/>
                    </a:cubicBezTo>
                    <a:cubicBezTo>
                      <a:pt x="253" y="559"/>
                      <a:pt x="253" y="559"/>
                      <a:pt x="253" y="559"/>
                    </a:cubicBezTo>
                    <a:cubicBezTo>
                      <a:pt x="254" y="559"/>
                      <a:pt x="255" y="559"/>
                      <a:pt x="255" y="557"/>
                    </a:cubicBezTo>
                    <a:cubicBezTo>
                      <a:pt x="254" y="557"/>
                      <a:pt x="255" y="558"/>
                      <a:pt x="255" y="558"/>
                    </a:cubicBezTo>
                    <a:cubicBezTo>
                      <a:pt x="254" y="557"/>
                      <a:pt x="255" y="555"/>
                      <a:pt x="255" y="555"/>
                    </a:cubicBezTo>
                    <a:cubicBezTo>
                      <a:pt x="255" y="556"/>
                      <a:pt x="255" y="556"/>
                      <a:pt x="255" y="556"/>
                    </a:cubicBezTo>
                    <a:cubicBezTo>
                      <a:pt x="256" y="555"/>
                      <a:pt x="256" y="555"/>
                      <a:pt x="257" y="554"/>
                    </a:cubicBezTo>
                    <a:cubicBezTo>
                      <a:pt x="257" y="555"/>
                      <a:pt x="256" y="555"/>
                      <a:pt x="257" y="556"/>
                    </a:cubicBezTo>
                    <a:cubicBezTo>
                      <a:pt x="257" y="558"/>
                      <a:pt x="259" y="557"/>
                      <a:pt x="259" y="557"/>
                    </a:cubicBezTo>
                    <a:cubicBezTo>
                      <a:pt x="259" y="555"/>
                      <a:pt x="259" y="555"/>
                      <a:pt x="259" y="555"/>
                    </a:cubicBezTo>
                    <a:cubicBezTo>
                      <a:pt x="260" y="555"/>
                      <a:pt x="260" y="557"/>
                      <a:pt x="260" y="557"/>
                    </a:cubicBezTo>
                    <a:cubicBezTo>
                      <a:pt x="261" y="551"/>
                      <a:pt x="261" y="551"/>
                      <a:pt x="261" y="551"/>
                    </a:cubicBezTo>
                    <a:cubicBezTo>
                      <a:pt x="260" y="552"/>
                      <a:pt x="262" y="553"/>
                      <a:pt x="261" y="555"/>
                    </a:cubicBezTo>
                    <a:cubicBezTo>
                      <a:pt x="263" y="554"/>
                      <a:pt x="263" y="551"/>
                      <a:pt x="263" y="549"/>
                    </a:cubicBezTo>
                    <a:cubicBezTo>
                      <a:pt x="263" y="550"/>
                      <a:pt x="264" y="548"/>
                      <a:pt x="265" y="548"/>
                    </a:cubicBezTo>
                    <a:cubicBezTo>
                      <a:pt x="265" y="549"/>
                      <a:pt x="264" y="548"/>
                      <a:pt x="264" y="549"/>
                    </a:cubicBezTo>
                    <a:cubicBezTo>
                      <a:pt x="266" y="550"/>
                      <a:pt x="266" y="550"/>
                      <a:pt x="266" y="550"/>
                    </a:cubicBezTo>
                    <a:cubicBezTo>
                      <a:pt x="265" y="551"/>
                      <a:pt x="266" y="553"/>
                      <a:pt x="266" y="554"/>
                    </a:cubicBezTo>
                    <a:cubicBezTo>
                      <a:pt x="266" y="553"/>
                      <a:pt x="268" y="553"/>
                      <a:pt x="269" y="553"/>
                    </a:cubicBezTo>
                    <a:cubicBezTo>
                      <a:pt x="268" y="551"/>
                      <a:pt x="270" y="552"/>
                      <a:pt x="270" y="549"/>
                    </a:cubicBezTo>
                    <a:cubicBezTo>
                      <a:pt x="271" y="549"/>
                      <a:pt x="271" y="551"/>
                      <a:pt x="271" y="552"/>
                    </a:cubicBezTo>
                    <a:cubicBezTo>
                      <a:pt x="272" y="550"/>
                      <a:pt x="274" y="550"/>
                      <a:pt x="275" y="550"/>
                    </a:cubicBezTo>
                    <a:cubicBezTo>
                      <a:pt x="275" y="550"/>
                      <a:pt x="275" y="550"/>
                      <a:pt x="275" y="550"/>
                    </a:cubicBezTo>
                    <a:cubicBezTo>
                      <a:pt x="275" y="549"/>
                      <a:pt x="277" y="549"/>
                      <a:pt x="277" y="547"/>
                    </a:cubicBezTo>
                    <a:cubicBezTo>
                      <a:pt x="278" y="548"/>
                      <a:pt x="278" y="548"/>
                      <a:pt x="278" y="548"/>
                    </a:cubicBezTo>
                    <a:cubicBezTo>
                      <a:pt x="279" y="549"/>
                      <a:pt x="277" y="545"/>
                      <a:pt x="278" y="546"/>
                    </a:cubicBezTo>
                    <a:cubicBezTo>
                      <a:pt x="279" y="547"/>
                      <a:pt x="279" y="547"/>
                      <a:pt x="279" y="547"/>
                    </a:cubicBezTo>
                    <a:cubicBezTo>
                      <a:pt x="279" y="546"/>
                      <a:pt x="281" y="548"/>
                      <a:pt x="281" y="546"/>
                    </a:cubicBezTo>
                    <a:cubicBezTo>
                      <a:pt x="281" y="547"/>
                      <a:pt x="281" y="547"/>
                      <a:pt x="281" y="547"/>
                    </a:cubicBezTo>
                    <a:cubicBezTo>
                      <a:pt x="281" y="546"/>
                      <a:pt x="282" y="546"/>
                      <a:pt x="282" y="544"/>
                    </a:cubicBezTo>
                    <a:cubicBezTo>
                      <a:pt x="283" y="546"/>
                      <a:pt x="283" y="546"/>
                      <a:pt x="283" y="546"/>
                    </a:cubicBezTo>
                    <a:cubicBezTo>
                      <a:pt x="284" y="547"/>
                      <a:pt x="283" y="544"/>
                      <a:pt x="284" y="544"/>
                    </a:cubicBezTo>
                    <a:cubicBezTo>
                      <a:pt x="284" y="544"/>
                      <a:pt x="285" y="545"/>
                      <a:pt x="285" y="545"/>
                    </a:cubicBezTo>
                    <a:cubicBezTo>
                      <a:pt x="285" y="544"/>
                      <a:pt x="286" y="544"/>
                      <a:pt x="286" y="543"/>
                    </a:cubicBezTo>
                    <a:cubicBezTo>
                      <a:pt x="288" y="545"/>
                      <a:pt x="288" y="545"/>
                      <a:pt x="288" y="545"/>
                    </a:cubicBezTo>
                    <a:cubicBezTo>
                      <a:pt x="291" y="543"/>
                      <a:pt x="295" y="541"/>
                      <a:pt x="298" y="537"/>
                    </a:cubicBezTo>
                    <a:cubicBezTo>
                      <a:pt x="300" y="539"/>
                      <a:pt x="298" y="539"/>
                      <a:pt x="299" y="540"/>
                    </a:cubicBezTo>
                    <a:cubicBezTo>
                      <a:pt x="298" y="538"/>
                      <a:pt x="299" y="539"/>
                      <a:pt x="300" y="538"/>
                    </a:cubicBezTo>
                    <a:cubicBezTo>
                      <a:pt x="300" y="538"/>
                      <a:pt x="300" y="538"/>
                      <a:pt x="300" y="538"/>
                    </a:cubicBezTo>
                    <a:cubicBezTo>
                      <a:pt x="300" y="538"/>
                      <a:pt x="301" y="539"/>
                      <a:pt x="302" y="538"/>
                    </a:cubicBezTo>
                    <a:cubicBezTo>
                      <a:pt x="301" y="537"/>
                      <a:pt x="301" y="537"/>
                      <a:pt x="301" y="537"/>
                    </a:cubicBezTo>
                    <a:cubicBezTo>
                      <a:pt x="301" y="536"/>
                      <a:pt x="304" y="539"/>
                      <a:pt x="303" y="536"/>
                    </a:cubicBezTo>
                    <a:cubicBezTo>
                      <a:pt x="304" y="537"/>
                      <a:pt x="304" y="537"/>
                      <a:pt x="304" y="537"/>
                    </a:cubicBezTo>
                    <a:cubicBezTo>
                      <a:pt x="303" y="535"/>
                      <a:pt x="305" y="538"/>
                      <a:pt x="305" y="535"/>
                    </a:cubicBezTo>
                    <a:cubicBezTo>
                      <a:pt x="305" y="536"/>
                      <a:pt x="305" y="536"/>
                      <a:pt x="305" y="536"/>
                    </a:cubicBezTo>
                    <a:cubicBezTo>
                      <a:pt x="306" y="536"/>
                      <a:pt x="305" y="532"/>
                      <a:pt x="306" y="534"/>
                    </a:cubicBezTo>
                    <a:cubicBezTo>
                      <a:pt x="307" y="533"/>
                      <a:pt x="307" y="532"/>
                      <a:pt x="306" y="530"/>
                    </a:cubicBezTo>
                    <a:cubicBezTo>
                      <a:pt x="308" y="533"/>
                      <a:pt x="308" y="533"/>
                      <a:pt x="308" y="533"/>
                    </a:cubicBezTo>
                    <a:cubicBezTo>
                      <a:pt x="310" y="530"/>
                      <a:pt x="313" y="528"/>
                      <a:pt x="314" y="524"/>
                    </a:cubicBezTo>
                    <a:cubicBezTo>
                      <a:pt x="314" y="525"/>
                      <a:pt x="314" y="525"/>
                      <a:pt x="314" y="525"/>
                    </a:cubicBezTo>
                    <a:cubicBezTo>
                      <a:pt x="314" y="522"/>
                      <a:pt x="319" y="525"/>
                      <a:pt x="317" y="521"/>
                    </a:cubicBezTo>
                    <a:cubicBezTo>
                      <a:pt x="316" y="519"/>
                      <a:pt x="316" y="519"/>
                      <a:pt x="316" y="519"/>
                    </a:cubicBezTo>
                    <a:cubicBezTo>
                      <a:pt x="318" y="520"/>
                      <a:pt x="318" y="520"/>
                      <a:pt x="318" y="520"/>
                    </a:cubicBezTo>
                    <a:cubicBezTo>
                      <a:pt x="317" y="519"/>
                      <a:pt x="319" y="519"/>
                      <a:pt x="318" y="518"/>
                    </a:cubicBezTo>
                    <a:cubicBezTo>
                      <a:pt x="318" y="518"/>
                      <a:pt x="318" y="519"/>
                      <a:pt x="319" y="519"/>
                    </a:cubicBezTo>
                    <a:cubicBezTo>
                      <a:pt x="320" y="519"/>
                      <a:pt x="318" y="516"/>
                      <a:pt x="319" y="516"/>
                    </a:cubicBezTo>
                    <a:cubicBezTo>
                      <a:pt x="320" y="517"/>
                      <a:pt x="320" y="517"/>
                      <a:pt x="320" y="517"/>
                    </a:cubicBezTo>
                    <a:cubicBezTo>
                      <a:pt x="324" y="517"/>
                      <a:pt x="329" y="511"/>
                      <a:pt x="325" y="508"/>
                    </a:cubicBezTo>
                    <a:cubicBezTo>
                      <a:pt x="324" y="507"/>
                      <a:pt x="327" y="507"/>
                      <a:pt x="327" y="507"/>
                    </a:cubicBezTo>
                    <a:cubicBezTo>
                      <a:pt x="323" y="505"/>
                      <a:pt x="324" y="499"/>
                      <a:pt x="317" y="501"/>
                    </a:cubicBezTo>
                    <a:cubicBezTo>
                      <a:pt x="315" y="501"/>
                      <a:pt x="312" y="506"/>
                      <a:pt x="312" y="506"/>
                    </a:cubicBezTo>
                    <a:cubicBezTo>
                      <a:pt x="318" y="506"/>
                      <a:pt x="315" y="512"/>
                      <a:pt x="315" y="509"/>
                    </a:cubicBezTo>
                    <a:cubicBezTo>
                      <a:pt x="313" y="508"/>
                      <a:pt x="315" y="509"/>
                      <a:pt x="313" y="509"/>
                    </a:cubicBezTo>
                    <a:cubicBezTo>
                      <a:pt x="312" y="512"/>
                      <a:pt x="303" y="513"/>
                      <a:pt x="299" y="519"/>
                    </a:cubicBezTo>
                    <a:cubicBezTo>
                      <a:pt x="300" y="519"/>
                      <a:pt x="300" y="520"/>
                      <a:pt x="300" y="521"/>
                    </a:cubicBezTo>
                    <a:cubicBezTo>
                      <a:pt x="299" y="520"/>
                      <a:pt x="299" y="520"/>
                      <a:pt x="299" y="520"/>
                    </a:cubicBezTo>
                    <a:cubicBezTo>
                      <a:pt x="300" y="522"/>
                      <a:pt x="300" y="522"/>
                      <a:pt x="300" y="522"/>
                    </a:cubicBezTo>
                    <a:cubicBezTo>
                      <a:pt x="299" y="522"/>
                      <a:pt x="298" y="521"/>
                      <a:pt x="299" y="520"/>
                    </a:cubicBezTo>
                    <a:cubicBezTo>
                      <a:pt x="296" y="522"/>
                      <a:pt x="294" y="524"/>
                      <a:pt x="292" y="525"/>
                    </a:cubicBezTo>
                    <a:cubicBezTo>
                      <a:pt x="293" y="527"/>
                      <a:pt x="291" y="526"/>
                      <a:pt x="292" y="528"/>
                    </a:cubicBezTo>
                    <a:cubicBezTo>
                      <a:pt x="291" y="527"/>
                      <a:pt x="291" y="527"/>
                      <a:pt x="291" y="527"/>
                    </a:cubicBezTo>
                    <a:cubicBezTo>
                      <a:pt x="290" y="529"/>
                      <a:pt x="290" y="529"/>
                      <a:pt x="287" y="527"/>
                    </a:cubicBezTo>
                    <a:cubicBezTo>
                      <a:pt x="280" y="529"/>
                      <a:pt x="275" y="533"/>
                      <a:pt x="268" y="535"/>
                    </a:cubicBezTo>
                    <a:cubicBezTo>
                      <a:pt x="263" y="536"/>
                      <a:pt x="259" y="538"/>
                      <a:pt x="255" y="540"/>
                    </a:cubicBezTo>
                    <a:cubicBezTo>
                      <a:pt x="255" y="537"/>
                      <a:pt x="256" y="534"/>
                      <a:pt x="257" y="531"/>
                    </a:cubicBezTo>
                    <a:cubicBezTo>
                      <a:pt x="257" y="529"/>
                      <a:pt x="255" y="527"/>
                      <a:pt x="256" y="525"/>
                    </a:cubicBezTo>
                    <a:cubicBezTo>
                      <a:pt x="255" y="519"/>
                      <a:pt x="260" y="512"/>
                      <a:pt x="257" y="505"/>
                    </a:cubicBezTo>
                    <a:cubicBezTo>
                      <a:pt x="257" y="505"/>
                      <a:pt x="256" y="505"/>
                      <a:pt x="255" y="504"/>
                    </a:cubicBezTo>
                    <a:cubicBezTo>
                      <a:pt x="256" y="504"/>
                      <a:pt x="256" y="504"/>
                      <a:pt x="256" y="504"/>
                    </a:cubicBezTo>
                    <a:cubicBezTo>
                      <a:pt x="254" y="504"/>
                      <a:pt x="254" y="504"/>
                      <a:pt x="254" y="504"/>
                    </a:cubicBezTo>
                    <a:cubicBezTo>
                      <a:pt x="254" y="503"/>
                      <a:pt x="256" y="504"/>
                      <a:pt x="256" y="504"/>
                    </a:cubicBezTo>
                    <a:cubicBezTo>
                      <a:pt x="256" y="501"/>
                      <a:pt x="256" y="499"/>
                      <a:pt x="256" y="496"/>
                    </a:cubicBezTo>
                    <a:cubicBezTo>
                      <a:pt x="254" y="496"/>
                      <a:pt x="256" y="494"/>
                      <a:pt x="254" y="494"/>
                    </a:cubicBezTo>
                    <a:cubicBezTo>
                      <a:pt x="255" y="494"/>
                      <a:pt x="255" y="494"/>
                      <a:pt x="255" y="494"/>
                    </a:cubicBezTo>
                    <a:cubicBezTo>
                      <a:pt x="254" y="492"/>
                      <a:pt x="254" y="492"/>
                      <a:pt x="257" y="491"/>
                    </a:cubicBezTo>
                    <a:cubicBezTo>
                      <a:pt x="259" y="481"/>
                      <a:pt x="257" y="475"/>
                      <a:pt x="256" y="465"/>
                    </a:cubicBezTo>
                    <a:cubicBezTo>
                      <a:pt x="254" y="457"/>
                      <a:pt x="250" y="447"/>
                      <a:pt x="242" y="440"/>
                    </a:cubicBezTo>
                    <a:cubicBezTo>
                      <a:pt x="242" y="440"/>
                      <a:pt x="242" y="440"/>
                      <a:pt x="242" y="440"/>
                    </a:cubicBezTo>
                    <a:cubicBezTo>
                      <a:pt x="242" y="440"/>
                      <a:pt x="242" y="440"/>
                      <a:pt x="242" y="440"/>
                    </a:cubicBezTo>
                    <a:cubicBezTo>
                      <a:pt x="241" y="439"/>
                      <a:pt x="241" y="439"/>
                      <a:pt x="240" y="438"/>
                    </a:cubicBezTo>
                    <a:cubicBezTo>
                      <a:pt x="237" y="440"/>
                      <a:pt x="236" y="437"/>
                      <a:pt x="233" y="438"/>
                    </a:cubicBezTo>
                    <a:cubicBezTo>
                      <a:pt x="234" y="437"/>
                      <a:pt x="234" y="437"/>
                      <a:pt x="234" y="437"/>
                    </a:cubicBezTo>
                    <a:cubicBezTo>
                      <a:pt x="232" y="438"/>
                      <a:pt x="232" y="436"/>
                      <a:pt x="232" y="434"/>
                    </a:cubicBezTo>
                    <a:cubicBezTo>
                      <a:pt x="231" y="435"/>
                      <a:pt x="231" y="434"/>
                      <a:pt x="230" y="436"/>
                    </a:cubicBezTo>
                    <a:cubicBezTo>
                      <a:pt x="228" y="437"/>
                      <a:pt x="230" y="433"/>
                      <a:pt x="229" y="433"/>
                    </a:cubicBezTo>
                    <a:cubicBezTo>
                      <a:pt x="229" y="432"/>
                      <a:pt x="228" y="434"/>
                      <a:pt x="228" y="433"/>
                    </a:cubicBezTo>
                    <a:cubicBezTo>
                      <a:pt x="225" y="435"/>
                      <a:pt x="229" y="433"/>
                      <a:pt x="227" y="429"/>
                    </a:cubicBezTo>
                    <a:cubicBezTo>
                      <a:pt x="223" y="428"/>
                      <a:pt x="219" y="429"/>
                      <a:pt x="215" y="428"/>
                    </a:cubicBezTo>
                    <a:cubicBezTo>
                      <a:pt x="214" y="427"/>
                      <a:pt x="214" y="425"/>
                      <a:pt x="214" y="424"/>
                    </a:cubicBezTo>
                    <a:cubicBezTo>
                      <a:pt x="212" y="424"/>
                      <a:pt x="214" y="423"/>
                      <a:pt x="212" y="424"/>
                    </a:cubicBezTo>
                    <a:cubicBezTo>
                      <a:pt x="213" y="424"/>
                      <a:pt x="213" y="424"/>
                      <a:pt x="213" y="424"/>
                    </a:cubicBezTo>
                    <a:cubicBezTo>
                      <a:pt x="212" y="423"/>
                      <a:pt x="211" y="423"/>
                      <a:pt x="214" y="421"/>
                    </a:cubicBezTo>
                    <a:cubicBezTo>
                      <a:pt x="216" y="417"/>
                      <a:pt x="214" y="413"/>
                      <a:pt x="214" y="409"/>
                    </a:cubicBezTo>
                    <a:cubicBezTo>
                      <a:pt x="213" y="405"/>
                      <a:pt x="211" y="401"/>
                      <a:pt x="210" y="397"/>
                    </a:cubicBezTo>
                    <a:cubicBezTo>
                      <a:pt x="206" y="397"/>
                      <a:pt x="207" y="396"/>
                      <a:pt x="204" y="395"/>
                    </a:cubicBezTo>
                    <a:cubicBezTo>
                      <a:pt x="206" y="395"/>
                      <a:pt x="206" y="395"/>
                      <a:pt x="206" y="395"/>
                    </a:cubicBezTo>
                    <a:cubicBezTo>
                      <a:pt x="204" y="395"/>
                      <a:pt x="206" y="394"/>
                      <a:pt x="207" y="394"/>
                    </a:cubicBezTo>
                    <a:cubicBezTo>
                      <a:pt x="206" y="394"/>
                      <a:pt x="207" y="393"/>
                      <a:pt x="205" y="394"/>
                    </a:cubicBezTo>
                    <a:cubicBezTo>
                      <a:pt x="203" y="393"/>
                      <a:pt x="207" y="393"/>
                      <a:pt x="206" y="393"/>
                    </a:cubicBezTo>
                    <a:cubicBezTo>
                      <a:pt x="207" y="392"/>
                      <a:pt x="205" y="393"/>
                      <a:pt x="206" y="393"/>
                    </a:cubicBezTo>
                    <a:cubicBezTo>
                      <a:pt x="203" y="392"/>
                      <a:pt x="207" y="393"/>
                      <a:pt x="209" y="391"/>
                    </a:cubicBezTo>
                    <a:cubicBezTo>
                      <a:pt x="208" y="390"/>
                      <a:pt x="206" y="388"/>
                      <a:pt x="207" y="387"/>
                    </a:cubicBezTo>
                    <a:cubicBezTo>
                      <a:pt x="207" y="387"/>
                      <a:pt x="206" y="387"/>
                      <a:pt x="206" y="387"/>
                    </a:cubicBezTo>
                    <a:cubicBezTo>
                      <a:pt x="209" y="386"/>
                      <a:pt x="205" y="386"/>
                      <a:pt x="206" y="386"/>
                    </a:cubicBezTo>
                    <a:cubicBezTo>
                      <a:pt x="207" y="386"/>
                      <a:pt x="207" y="386"/>
                      <a:pt x="207" y="386"/>
                    </a:cubicBezTo>
                    <a:cubicBezTo>
                      <a:pt x="209" y="385"/>
                      <a:pt x="207" y="385"/>
                      <a:pt x="208" y="384"/>
                    </a:cubicBezTo>
                    <a:cubicBezTo>
                      <a:pt x="207" y="383"/>
                      <a:pt x="210" y="382"/>
                      <a:pt x="208" y="382"/>
                    </a:cubicBezTo>
                    <a:cubicBezTo>
                      <a:pt x="209" y="382"/>
                      <a:pt x="209" y="382"/>
                      <a:pt x="210" y="382"/>
                    </a:cubicBezTo>
                    <a:cubicBezTo>
                      <a:pt x="206" y="381"/>
                      <a:pt x="211" y="380"/>
                      <a:pt x="209" y="379"/>
                    </a:cubicBezTo>
                    <a:cubicBezTo>
                      <a:pt x="209" y="380"/>
                      <a:pt x="209" y="380"/>
                      <a:pt x="209" y="380"/>
                    </a:cubicBezTo>
                    <a:cubicBezTo>
                      <a:pt x="209" y="378"/>
                      <a:pt x="210" y="376"/>
                      <a:pt x="208" y="374"/>
                    </a:cubicBezTo>
                    <a:cubicBezTo>
                      <a:pt x="208" y="372"/>
                      <a:pt x="212" y="371"/>
                      <a:pt x="210" y="370"/>
                    </a:cubicBezTo>
                    <a:cubicBezTo>
                      <a:pt x="208" y="370"/>
                      <a:pt x="208" y="370"/>
                      <a:pt x="208" y="370"/>
                    </a:cubicBezTo>
                    <a:cubicBezTo>
                      <a:pt x="209" y="369"/>
                      <a:pt x="210" y="370"/>
                      <a:pt x="210" y="370"/>
                    </a:cubicBezTo>
                    <a:cubicBezTo>
                      <a:pt x="209" y="369"/>
                      <a:pt x="211" y="368"/>
                      <a:pt x="211" y="367"/>
                    </a:cubicBezTo>
                    <a:cubicBezTo>
                      <a:pt x="210" y="367"/>
                      <a:pt x="210" y="367"/>
                      <a:pt x="209" y="367"/>
                    </a:cubicBezTo>
                    <a:cubicBezTo>
                      <a:pt x="212" y="366"/>
                      <a:pt x="208" y="365"/>
                      <a:pt x="210" y="364"/>
                    </a:cubicBezTo>
                    <a:cubicBezTo>
                      <a:pt x="207" y="364"/>
                      <a:pt x="209" y="363"/>
                      <a:pt x="208" y="363"/>
                    </a:cubicBezTo>
                    <a:cubicBezTo>
                      <a:pt x="208" y="363"/>
                      <a:pt x="209" y="363"/>
                      <a:pt x="209" y="363"/>
                    </a:cubicBezTo>
                    <a:cubicBezTo>
                      <a:pt x="209" y="362"/>
                      <a:pt x="209" y="362"/>
                      <a:pt x="210" y="361"/>
                    </a:cubicBezTo>
                    <a:cubicBezTo>
                      <a:pt x="210" y="361"/>
                      <a:pt x="208" y="360"/>
                      <a:pt x="209" y="360"/>
                    </a:cubicBezTo>
                    <a:cubicBezTo>
                      <a:pt x="211" y="360"/>
                      <a:pt x="209" y="359"/>
                      <a:pt x="210" y="359"/>
                    </a:cubicBezTo>
                    <a:cubicBezTo>
                      <a:pt x="208" y="359"/>
                      <a:pt x="206" y="358"/>
                      <a:pt x="207" y="358"/>
                    </a:cubicBezTo>
                    <a:cubicBezTo>
                      <a:pt x="210" y="358"/>
                      <a:pt x="210" y="358"/>
                      <a:pt x="210" y="358"/>
                    </a:cubicBezTo>
                    <a:cubicBezTo>
                      <a:pt x="208" y="357"/>
                      <a:pt x="212" y="355"/>
                      <a:pt x="208" y="353"/>
                    </a:cubicBezTo>
                    <a:cubicBezTo>
                      <a:pt x="210" y="353"/>
                      <a:pt x="210" y="353"/>
                      <a:pt x="210" y="353"/>
                    </a:cubicBezTo>
                    <a:cubicBezTo>
                      <a:pt x="208" y="351"/>
                      <a:pt x="210" y="349"/>
                      <a:pt x="207" y="347"/>
                    </a:cubicBezTo>
                    <a:cubicBezTo>
                      <a:pt x="208" y="347"/>
                      <a:pt x="209" y="346"/>
                      <a:pt x="209" y="346"/>
                    </a:cubicBezTo>
                    <a:cubicBezTo>
                      <a:pt x="207" y="345"/>
                      <a:pt x="207" y="345"/>
                      <a:pt x="205" y="344"/>
                    </a:cubicBezTo>
                    <a:cubicBezTo>
                      <a:pt x="205" y="344"/>
                      <a:pt x="206" y="344"/>
                      <a:pt x="207" y="344"/>
                    </a:cubicBezTo>
                    <a:cubicBezTo>
                      <a:pt x="207" y="343"/>
                      <a:pt x="210" y="342"/>
                      <a:pt x="207" y="342"/>
                    </a:cubicBezTo>
                    <a:cubicBezTo>
                      <a:pt x="209" y="342"/>
                      <a:pt x="209" y="342"/>
                      <a:pt x="209" y="342"/>
                    </a:cubicBezTo>
                    <a:cubicBezTo>
                      <a:pt x="207" y="341"/>
                      <a:pt x="205" y="340"/>
                      <a:pt x="207" y="339"/>
                    </a:cubicBezTo>
                    <a:cubicBezTo>
                      <a:pt x="206" y="339"/>
                      <a:pt x="205" y="339"/>
                      <a:pt x="204" y="339"/>
                    </a:cubicBezTo>
                    <a:cubicBezTo>
                      <a:pt x="203" y="339"/>
                      <a:pt x="206" y="339"/>
                      <a:pt x="205" y="338"/>
                    </a:cubicBezTo>
                    <a:cubicBezTo>
                      <a:pt x="207" y="339"/>
                      <a:pt x="207" y="339"/>
                      <a:pt x="207" y="339"/>
                    </a:cubicBezTo>
                    <a:cubicBezTo>
                      <a:pt x="207" y="337"/>
                      <a:pt x="206" y="336"/>
                      <a:pt x="205" y="334"/>
                    </a:cubicBezTo>
                    <a:cubicBezTo>
                      <a:pt x="207" y="334"/>
                      <a:pt x="204" y="333"/>
                      <a:pt x="206" y="332"/>
                    </a:cubicBezTo>
                    <a:cubicBezTo>
                      <a:pt x="204" y="331"/>
                      <a:pt x="206" y="330"/>
                      <a:pt x="203" y="330"/>
                    </a:cubicBezTo>
                    <a:cubicBezTo>
                      <a:pt x="204" y="330"/>
                      <a:pt x="204" y="330"/>
                      <a:pt x="204" y="330"/>
                    </a:cubicBezTo>
                    <a:cubicBezTo>
                      <a:pt x="205" y="329"/>
                      <a:pt x="205" y="329"/>
                      <a:pt x="205" y="328"/>
                    </a:cubicBezTo>
                    <a:cubicBezTo>
                      <a:pt x="205" y="327"/>
                      <a:pt x="203" y="327"/>
                      <a:pt x="203" y="327"/>
                    </a:cubicBezTo>
                    <a:cubicBezTo>
                      <a:pt x="204" y="327"/>
                      <a:pt x="204" y="327"/>
                      <a:pt x="204" y="327"/>
                    </a:cubicBezTo>
                    <a:cubicBezTo>
                      <a:pt x="203" y="326"/>
                      <a:pt x="201" y="327"/>
                      <a:pt x="200" y="327"/>
                    </a:cubicBezTo>
                    <a:cubicBezTo>
                      <a:pt x="200" y="326"/>
                      <a:pt x="199" y="326"/>
                      <a:pt x="200" y="326"/>
                    </a:cubicBezTo>
                    <a:cubicBezTo>
                      <a:pt x="201" y="326"/>
                      <a:pt x="203" y="326"/>
                      <a:pt x="205" y="326"/>
                    </a:cubicBezTo>
                    <a:cubicBezTo>
                      <a:pt x="205" y="325"/>
                      <a:pt x="202" y="325"/>
                      <a:pt x="203" y="325"/>
                    </a:cubicBezTo>
                    <a:cubicBezTo>
                      <a:pt x="206" y="325"/>
                      <a:pt x="208" y="326"/>
                      <a:pt x="209" y="326"/>
                    </a:cubicBezTo>
                    <a:cubicBezTo>
                      <a:pt x="214" y="327"/>
                      <a:pt x="220" y="328"/>
                      <a:pt x="231" y="322"/>
                    </a:cubicBezTo>
                    <a:cubicBezTo>
                      <a:pt x="231" y="319"/>
                      <a:pt x="234" y="318"/>
                      <a:pt x="233" y="315"/>
                    </a:cubicBezTo>
                    <a:cubicBezTo>
                      <a:pt x="233" y="316"/>
                      <a:pt x="233" y="316"/>
                      <a:pt x="233" y="316"/>
                    </a:cubicBezTo>
                    <a:cubicBezTo>
                      <a:pt x="233" y="314"/>
                      <a:pt x="234" y="314"/>
                      <a:pt x="236" y="313"/>
                    </a:cubicBezTo>
                    <a:cubicBezTo>
                      <a:pt x="235" y="313"/>
                      <a:pt x="236" y="312"/>
                      <a:pt x="234" y="312"/>
                    </a:cubicBezTo>
                    <a:cubicBezTo>
                      <a:pt x="233" y="311"/>
                      <a:pt x="238" y="312"/>
                      <a:pt x="237" y="310"/>
                    </a:cubicBezTo>
                    <a:cubicBezTo>
                      <a:pt x="238" y="311"/>
                      <a:pt x="236" y="310"/>
                      <a:pt x="236" y="310"/>
                    </a:cubicBezTo>
                    <a:cubicBezTo>
                      <a:pt x="235" y="308"/>
                      <a:pt x="238" y="311"/>
                      <a:pt x="240" y="308"/>
                    </a:cubicBezTo>
                    <a:cubicBezTo>
                      <a:pt x="239" y="305"/>
                      <a:pt x="237" y="302"/>
                      <a:pt x="238" y="299"/>
                    </a:cubicBezTo>
                    <a:cubicBezTo>
                      <a:pt x="238" y="299"/>
                      <a:pt x="236" y="300"/>
                      <a:pt x="236" y="299"/>
                    </a:cubicBezTo>
                    <a:cubicBezTo>
                      <a:pt x="239" y="298"/>
                      <a:pt x="235" y="299"/>
                      <a:pt x="236" y="298"/>
                    </a:cubicBezTo>
                    <a:cubicBezTo>
                      <a:pt x="237" y="298"/>
                      <a:pt x="237" y="298"/>
                      <a:pt x="237" y="298"/>
                    </a:cubicBezTo>
                    <a:cubicBezTo>
                      <a:pt x="238" y="296"/>
                      <a:pt x="236" y="296"/>
                      <a:pt x="236" y="294"/>
                    </a:cubicBezTo>
                    <a:cubicBezTo>
                      <a:pt x="235" y="293"/>
                      <a:pt x="236" y="291"/>
                      <a:pt x="234" y="291"/>
                    </a:cubicBezTo>
                    <a:cubicBezTo>
                      <a:pt x="236" y="290"/>
                      <a:pt x="235" y="290"/>
                      <a:pt x="235" y="289"/>
                    </a:cubicBezTo>
                    <a:cubicBezTo>
                      <a:pt x="232" y="291"/>
                      <a:pt x="235" y="286"/>
                      <a:pt x="232" y="287"/>
                    </a:cubicBezTo>
                    <a:cubicBezTo>
                      <a:pt x="233" y="286"/>
                      <a:pt x="233" y="286"/>
                      <a:pt x="233" y="286"/>
                    </a:cubicBezTo>
                    <a:cubicBezTo>
                      <a:pt x="230" y="284"/>
                      <a:pt x="227" y="281"/>
                      <a:pt x="223" y="281"/>
                    </a:cubicBezTo>
                    <a:cubicBezTo>
                      <a:pt x="221" y="281"/>
                      <a:pt x="220" y="277"/>
                      <a:pt x="218" y="278"/>
                    </a:cubicBezTo>
                    <a:cubicBezTo>
                      <a:pt x="217" y="280"/>
                      <a:pt x="217" y="280"/>
                      <a:pt x="217" y="280"/>
                    </a:cubicBezTo>
                    <a:cubicBezTo>
                      <a:pt x="217" y="280"/>
                      <a:pt x="218" y="279"/>
                      <a:pt x="218" y="278"/>
                    </a:cubicBezTo>
                    <a:cubicBezTo>
                      <a:pt x="216" y="280"/>
                      <a:pt x="216" y="277"/>
                      <a:pt x="214" y="277"/>
                    </a:cubicBezTo>
                    <a:cubicBezTo>
                      <a:pt x="214" y="278"/>
                      <a:pt x="214" y="278"/>
                      <a:pt x="214" y="279"/>
                    </a:cubicBezTo>
                    <a:cubicBezTo>
                      <a:pt x="213" y="276"/>
                      <a:pt x="211" y="280"/>
                      <a:pt x="210" y="277"/>
                    </a:cubicBezTo>
                    <a:cubicBezTo>
                      <a:pt x="210" y="281"/>
                      <a:pt x="209" y="279"/>
                      <a:pt x="209" y="280"/>
                    </a:cubicBezTo>
                    <a:cubicBezTo>
                      <a:pt x="208" y="280"/>
                      <a:pt x="208" y="279"/>
                      <a:pt x="208" y="278"/>
                    </a:cubicBezTo>
                    <a:cubicBezTo>
                      <a:pt x="208" y="279"/>
                      <a:pt x="207" y="279"/>
                      <a:pt x="206" y="278"/>
                    </a:cubicBezTo>
                    <a:cubicBezTo>
                      <a:pt x="206" y="278"/>
                      <a:pt x="206" y="280"/>
                      <a:pt x="205" y="280"/>
                    </a:cubicBezTo>
                    <a:cubicBezTo>
                      <a:pt x="205" y="277"/>
                      <a:pt x="204" y="280"/>
                      <a:pt x="203" y="279"/>
                    </a:cubicBezTo>
                    <a:cubicBezTo>
                      <a:pt x="204" y="281"/>
                      <a:pt x="203" y="283"/>
                      <a:pt x="202" y="282"/>
                    </a:cubicBezTo>
                    <a:cubicBezTo>
                      <a:pt x="202" y="279"/>
                      <a:pt x="202" y="279"/>
                      <a:pt x="202" y="279"/>
                    </a:cubicBezTo>
                    <a:cubicBezTo>
                      <a:pt x="201" y="281"/>
                      <a:pt x="198" y="278"/>
                      <a:pt x="197" y="282"/>
                    </a:cubicBezTo>
                    <a:cubicBezTo>
                      <a:pt x="196" y="280"/>
                      <a:pt x="196" y="280"/>
                      <a:pt x="196" y="280"/>
                    </a:cubicBezTo>
                    <a:cubicBezTo>
                      <a:pt x="195" y="283"/>
                      <a:pt x="192" y="281"/>
                      <a:pt x="191" y="285"/>
                    </a:cubicBezTo>
                    <a:cubicBezTo>
                      <a:pt x="191" y="284"/>
                      <a:pt x="190" y="284"/>
                      <a:pt x="189" y="284"/>
                    </a:cubicBezTo>
                    <a:cubicBezTo>
                      <a:pt x="189" y="286"/>
                      <a:pt x="189" y="285"/>
                      <a:pt x="189" y="288"/>
                    </a:cubicBezTo>
                    <a:cubicBezTo>
                      <a:pt x="189" y="288"/>
                      <a:pt x="188" y="287"/>
                      <a:pt x="188" y="286"/>
                    </a:cubicBezTo>
                    <a:cubicBezTo>
                      <a:pt x="187" y="286"/>
                      <a:pt x="185" y="284"/>
                      <a:pt x="186" y="287"/>
                    </a:cubicBezTo>
                    <a:cubicBezTo>
                      <a:pt x="185" y="286"/>
                      <a:pt x="185" y="286"/>
                      <a:pt x="185" y="286"/>
                    </a:cubicBezTo>
                    <a:cubicBezTo>
                      <a:pt x="185" y="287"/>
                      <a:pt x="185" y="289"/>
                      <a:pt x="183" y="288"/>
                    </a:cubicBezTo>
                    <a:cubicBezTo>
                      <a:pt x="184" y="289"/>
                      <a:pt x="183" y="290"/>
                      <a:pt x="184" y="291"/>
                    </a:cubicBezTo>
                    <a:cubicBezTo>
                      <a:pt x="184" y="292"/>
                      <a:pt x="183" y="289"/>
                      <a:pt x="183" y="291"/>
                    </a:cubicBezTo>
                    <a:cubicBezTo>
                      <a:pt x="183" y="289"/>
                      <a:pt x="183" y="289"/>
                      <a:pt x="183" y="289"/>
                    </a:cubicBezTo>
                    <a:cubicBezTo>
                      <a:pt x="181" y="289"/>
                      <a:pt x="180" y="291"/>
                      <a:pt x="179" y="293"/>
                    </a:cubicBezTo>
                    <a:cubicBezTo>
                      <a:pt x="178" y="291"/>
                      <a:pt x="178" y="294"/>
                      <a:pt x="176" y="293"/>
                    </a:cubicBezTo>
                    <a:cubicBezTo>
                      <a:pt x="177" y="295"/>
                      <a:pt x="175" y="294"/>
                      <a:pt x="176" y="297"/>
                    </a:cubicBezTo>
                    <a:cubicBezTo>
                      <a:pt x="175" y="296"/>
                      <a:pt x="175" y="296"/>
                      <a:pt x="175" y="296"/>
                    </a:cubicBezTo>
                    <a:cubicBezTo>
                      <a:pt x="175" y="296"/>
                      <a:pt x="174" y="297"/>
                      <a:pt x="172" y="297"/>
                    </a:cubicBezTo>
                    <a:cubicBezTo>
                      <a:pt x="172" y="298"/>
                      <a:pt x="173" y="299"/>
                      <a:pt x="174" y="300"/>
                    </a:cubicBezTo>
                    <a:cubicBezTo>
                      <a:pt x="172" y="299"/>
                      <a:pt x="172" y="299"/>
                      <a:pt x="172" y="299"/>
                    </a:cubicBezTo>
                    <a:cubicBezTo>
                      <a:pt x="173" y="300"/>
                      <a:pt x="175" y="301"/>
                      <a:pt x="176" y="302"/>
                    </a:cubicBezTo>
                    <a:cubicBezTo>
                      <a:pt x="175" y="302"/>
                      <a:pt x="176" y="302"/>
                      <a:pt x="175" y="302"/>
                    </a:cubicBezTo>
                    <a:cubicBezTo>
                      <a:pt x="175" y="302"/>
                      <a:pt x="173" y="301"/>
                      <a:pt x="172" y="300"/>
                    </a:cubicBezTo>
                    <a:cubicBezTo>
                      <a:pt x="171" y="301"/>
                      <a:pt x="174" y="303"/>
                      <a:pt x="172" y="303"/>
                    </a:cubicBezTo>
                    <a:cubicBezTo>
                      <a:pt x="172" y="304"/>
                      <a:pt x="172" y="305"/>
                      <a:pt x="174" y="305"/>
                    </a:cubicBezTo>
                    <a:cubicBezTo>
                      <a:pt x="173" y="305"/>
                      <a:pt x="173" y="305"/>
                      <a:pt x="172" y="305"/>
                    </a:cubicBezTo>
                    <a:cubicBezTo>
                      <a:pt x="172" y="306"/>
                      <a:pt x="173" y="306"/>
                      <a:pt x="173" y="306"/>
                    </a:cubicBezTo>
                    <a:cubicBezTo>
                      <a:pt x="173" y="306"/>
                      <a:pt x="174" y="306"/>
                      <a:pt x="174" y="306"/>
                    </a:cubicBezTo>
                    <a:cubicBezTo>
                      <a:pt x="175" y="305"/>
                      <a:pt x="175" y="306"/>
                      <a:pt x="176" y="305"/>
                    </a:cubicBezTo>
                    <a:cubicBezTo>
                      <a:pt x="177" y="305"/>
                      <a:pt x="178" y="306"/>
                      <a:pt x="179" y="306"/>
                    </a:cubicBezTo>
                    <a:cubicBezTo>
                      <a:pt x="178" y="306"/>
                      <a:pt x="177" y="305"/>
                      <a:pt x="177" y="304"/>
                    </a:cubicBezTo>
                    <a:cubicBezTo>
                      <a:pt x="178" y="304"/>
                      <a:pt x="177" y="304"/>
                      <a:pt x="176" y="304"/>
                    </a:cubicBezTo>
                    <a:cubicBezTo>
                      <a:pt x="176" y="304"/>
                      <a:pt x="176" y="304"/>
                      <a:pt x="176" y="304"/>
                    </a:cubicBezTo>
                    <a:cubicBezTo>
                      <a:pt x="176" y="304"/>
                      <a:pt x="175" y="304"/>
                      <a:pt x="174" y="303"/>
                    </a:cubicBezTo>
                    <a:cubicBezTo>
                      <a:pt x="175" y="304"/>
                      <a:pt x="175" y="304"/>
                      <a:pt x="175" y="304"/>
                    </a:cubicBezTo>
                    <a:cubicBezTo>
                      <a:pt x="174" y="303"/>
                      <a:pt x="174" y="303"/>
                      <a:pt x="174" y="303"/>
                    </a:cubicBezTo>
                    <a:cubicBezTo>
                      <a:pt x="175" y="303"/>
                      <a:pt x="176" y="303"/>
                      <a:pt x="176" y="303"/>
                    </a:cubicBezTo>
                    <a:cubicBezTo>
                      <a:pt x="176" y="303"/>
                      <a:pt x="175" y="303"/>
                      <a:pt x="177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8" y="303"/>
                      <a:pt x="178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8" y="302"/>
                      <a:pt x="178" y="302"/>
                      <a:pt x="178" y="302"/>
                    </a:cubicBezTo>
                    <a:cubicBezTo>
                      <a:pt x="178" y="302"/>
                      <a:pt x="179" y="302"/>
                      <a:pt x="179" y="303"/>
                    </a:cubicBezTo>
                    <a:cubicBezTo>
                      <a:pt x="180" y="303"/>
                      <a:pt x="180" y="303"/>
                      <a:pt x="180" y="303"/>
                    </a:cubicBezTo>
                    <a:cubicBezTo>
                      <a:pt x="180" y="303"/>
                      <a:pt x="180" y="303"/>
                      <a:pt x="180" y="303"/>
                    </a:cubicBezTo>
                    <a:cubicBezTo>
                      <a:pt x="180" y="303"/>
                      <a:pt x="180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79" y="303"/>
                      <a:pt x="179" y="303"/>
                      <a:pt x="179" y="303"/>
                    </a:cubicBezTo>
                    <a:cubicBezTo>
                      <a:pt x="180" y="303"/>
                      <a:pt x="181" y="304"/>
                      <a:pt x="181" y="304"/>
                    </a:cubicBezTo>
                    <a:cubicBezTo>
                      <a:pt x="181" y="304"/>
                      <a:pt x="180" y="302"/>
                      <a:pt x="182" y="303"/>
                    </a:cubicBezTo>
                    <a:cubicBezTo>
                      <a:pt x="182" y="303"/>
                      <a:pt x="182" y="302"/>
                      <a:pt x="181" y="301"/>
                    </a:cubicBezTo>
                    <a:cubicBezTo>
                      <a:pt x="181" y="300"/>
                      <a:pt x="183" y="303"/>
                      <a:pt x="182" y="302"/>
                    </a:cubicBezTo>
                    <a:cubicBezTo>
                      <a:pt x="183" y="303"/>
                      <a:pt x="185" y="304"/>
                      <a:pt x="186" y="305"/>
                    </a:cubicBezTo>
                    <a:cubicBezTo>
                      <a:pt x="186" y="305"/>
                      <a:pt x="187" y="306"/>
                      <a:pt x="186" y="306"/>
                    </a:cubicBezTo>
                    <a:cubicBezTo>
                      <a:pt x="187" y="306"/>
                      <a:pt x="187" y="307"/>
                      <a:pt x="187" y="307"/>
                    </a:cubicBezTo>
                    <a:cubicBezTo>
                      <a:pt x="187" y="306"/>
                      <a:pt x="185" y="305"/>
                      <a:pt x="185" y="304"/>
                    </a:cubicBezTo>
                    <a:cubicBezTo>
                      <a:pt x="183" y="303"/>
                      <a:pt x="185" y="304"/>
                      <a:pt x="183" y="302"/>
                    </a:cubicBezTo>
                    <a:cubicBezTo>
                      <a:pt x="184" y="302"/>
                      <a:pt x="184" y="302"/>
                      <a:pt x="184" y="301"/>
                    </a:cubicBezTo>
                    <a:cubicBezTo>
                      <a:pt x="184" y="301"/>
                      <a:pt x="185" y="303"/>
                      <a:pt x="186" y="303"/>
                    </a:cubicBezTo>
                    <a:cubicBezTo>
                      <a:pt x="185" y="302"/>
                      <a:pt x="185" y="301"/>
                      <a:pt x="185" y="301"/>
                    </a:cubicBezTo>
                    <a:cubicBezTo>
                      <a:pt x="185" y="300"/>
                      <a:pt x="184" y="300"/>
                      <a:pt x="184" y="298"/>
                    </a:cubicBezTo>
                    <a:cubicBezTo>
                      <a:pt x="183" y="298"/>
                      <a:pt x="183" y="297"/>
                      <a:pt x="183" y="297"/>
                    </a:cubicBezTo>
                    <a:cubicBezTo>
                      <a:pt x="184" y="299"/>
                      <a:pt x="186" y="301"/>
                      <a:pt x="186" y="301"/>
                    </a:cubicBezTo>
                    <a:cubicBezTo>
                      <a:pt x="188" y="304"/>
                      <a:pt x="185" y="301"/>
                      <a:pt x="187" y="303"/>
                    </a:cubicBezTo>
                    <a:cubicBezTo>
                      <a:pt x="188" y="305"/>
                      <a:pt x="187" y="306"/>
                      <a:pt x="187" y="305"/>
                    </a:cubicBezTo>
                    <a:cubicBezTo>
                      <a:pt x="188" y="307"/>
                      <a:pt x="187" y="305"/>
                      <a:pt x="188" y="307"/>
                    </a:cubicBezTo>
                    <a:cubicBezTo>
                      <a:pt x="188" y="307"/>
                      <a:pt x="188" y="305"/>
                      <a:pt x="188" y="305"/>
                    </a:cubicBezTo>
                    <a:cubicBezTo>
                      <a:pt x="187" y="304"/>
                      <a:pt x="187" y="304"/>
                      <a:pt x="187" y="303"/>
                    </a:cubicBezTo>
                    <a:cubicBezTo>
                      <a:pt x="186" y="300"/>
                      <a:pt x="188" y="304"/>
                      <a:pt x="188" y="304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89" y="306"/>
                      <a:pt x="188" y="304"/>
                      <a:pt x="189" y="304"/>
                    </a:cubicBezTo>
                    <a:cubicBezTo>
                      <a:pt x="190" y="307"/>
                      <a:pt x="189" y="305"/>
                      <a:pt x="189" y="306"/>
                    </a:cubicBezTo>
                    <a:cubicBezTo>
                      <a:pt x="190" y="308"/>
                      <a:pt x="190" y="308"/>
                      <a:pt x="190" y="308"/>
                    </a:cubicBezTo>
                    <a:cubicBezTo>
                      <a:pt x="190" y="308"/>
                      <a:pt x="189" y="309"/>
                      <a:pt x="188" y="310"/>
                    </a:cubicBezTo>
                    <a:cubicBezTo>
                      <a:pt x="188" y="309"/>
                      <a:pt x="188" y="309"/>
                      <a:pt x="188" y="309"/>
                    </a:cubicBezTo>
                    <a:cubicBezTo>
                      <a:pt x="187" y="311"/>
                      <a:pt x="186" y="306"/>
                      <a:pt x="186" y="311"/>
                    </a:cubicBezTo>
                    <a:cubicBezTo>
                      <a:pt x="186" y="312"/>
                      <a:pt x="186" y="312"/>
                      <a:pt x="186" y="312"/>
                    </a:cubicBezTo>
                    <a:cubicBezTo>
                      <a:pt x="185" y="310"/>
                      <a:pt x="185" y="310"/>
                      <a:pt x="185" y="310"/>
                    </a:cubicBezTo>
                    <a:cubicBezTo>
                      <a:pt x="185" y="311"/>
                      <a:pt x="184" y="310"/>
                      <a:pt x="184" y="312"/>
                    </a:cubicBezTo>
                    <a:cubicBezTo>
                      <a:pt x="184" y="310"/>
                      <a:pt x="184" y="310"/>
                      <a:pt x="184" y="310"/>
                    </a:cubicBezTo>
                    <a:cubicBezTo>
                      <a:pt x="184" y="310"/>
                      <a:pt x="184" y="313"/>
                      <a:pt x="183" y="312"/>
                    </a:cubicBezTo>
                    <a:cubicBezTo>
                      <a:pt x="183" y="311"/>
                      <a:pt x="183" y="311"/>
                      <a:pt x="183" y="311"/>
                    </a:cubicBezTo>
                    <a:cubicBezTo>
                      <a:pt x="183" y="311"/>
                      <a:pt x="183" y="311"/>
                      <a:pt x="183" y="311"/>
                    </a:cubicBezTo>
                    <a:cubicBezTo>
                      <a:pt x="182" y="311"/>
                      <a:pt x="182" y="312"/>
                      <a:pt x="181" y="312"/>
                    </a:cubicBezTo>
                    <a:cubicBezTo>
                      <a:pt x="182" y="311"/>
                      <a:pt x="182" y="311"/>
                      <a:pt x="183" y="310"/>
                    </a:cubicBezTo>
                    <a:cubicBezTo>
                      <a:pt x="181" y="308"/>
                      <a:pt x="177" y="307"/>
                      <a:pt x="178" y="311"/>
                    </a:cubicBezTo>
                    <a:cubicBezTo>
                      <a:pt x="178" y="312"/>
                      <a:pt x="176" y="309"/>
                      <a:pt x="176" y="309"/>
                    </a:cubicBezTo>
                    <a:cubicBezTo>
                      <a:pt x="177" y="312"/>
                      <a:pt x="172" y="313"/>
                      <a:pt x="178" y="313"/>
                    </a:cubicBezTo>
                    <a:cubicBezTo>
                      <a:pt x="178" y="313"/>
                      <a:pt x="179" y="313"/>
                      <a:pt x="179" y="313"/>
                    </a:cubicBezTo>
                    <a:cubicBezTo>
                      <a:pt x="179" y="314"/>
                      <a:pt x="180" y="316"/>
                      <a:pt x="183" y="321"/>
                    </a:cubicBezTo>
                    <a:cubicBezTo>
                      <a:pt x="183" y="321"/>
                      <a:pt x="183" y="321"/>
                      <a:pt x="183" y="321"/>
                    </a:cubicBezTo>
                    <a:cubicBezTo>
                      <a:pt x="185" y="320"/>
                      <a:pt x="189" y="325"/>
                      <a:pt x="192" y="323"/>
                    </a:cubicBezTo>
                    <a:cubicBezTo>
                      <a:pt x="192" y="322"/>
                      <a:pt x="192" y="321"/>
                      <a:pt x="192" y="321"/>
                    </a:cubicBezTo>
                    <a:cubicBezTo>
                      <a:pt x="192" y="322"/>
                      <a:pt x="192" y="322"/>
                      <a:pt x="192" y="322"/>
                    </a:cubicBezTo>
                    <a:cubicBezTo>
                      <a:pt x="193" y="320"/>
                      <a:pt x="193" y="320"/>
                      <a:pt x="193" y="320"/>
                    </a:cubicBezTo>
                    <a:cubicBezTo>
                      <a:pt x="193" y="320"/>
                      <a:pt x="193" y="322"/>
                      <a:pt x="192" y="322"/>
                    </a:cubicBezTo>
                    <a:cubicBezTo>
                      <a:pt x="194" y="322"/>
                      <a:pt x="195" y="322"/>
                      <a:pt x="196" y="322"/>
                    </a:cubicBezTo>
                    <a:cubicBezTo>
                      <a:pt x="197" y="320"/>
                      <a:pt x="197" y="322"/>
                      <a:pt x="197" y="320"/>
                    </a:cubicBezTo>
                    <a:cubicBezTo>
                      <a:pt x="197" y="321"/>
                      <a:pt x="197" y="321"/>
                      <a:pt x="197" y="321"/>
                    </a:cubicBezTo>
                    <a:cubicBezTo>
                      <a:pt x="198" y="320"/>
                      <a:pt x="198" y="320"/>
                      <a:pt x="199" y="322"/>
                    </a:cubicBezTo>
                    <a:cubicBezTo>
                      <a:pt x="199" y="323"/>
                      <a:pt x="199" y="323"/>
                      <a:pt x="199" y="323"/>
                    </a:cubicBezTo>
                    <a:cubicBezTo>
                      <a:pt x="198" y="323"/>
                      <a:pt x="198" y="323"/>
                      <a:pt x="197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4"/>
                      <a:pt x="197" y="324"/>
                      <a:pt x="197" y="324"/>
                    </a:cubicBezTo>
                    <a:cubicBezTo>
                      <a:pt x="197" y="324"/>
                      <a:pt x="196" y="325"/>
                      <a:pt x="197" y="325"/>
                    </a:cubicBezTo>
                    <a:cubicBezTo>
                      <a:pt x="199" y="325"/>
                      <a:pt x="199" y="325"/>
                      <a:pt x="199" y="325"/>
                    </a:cubicBezTo>
                    <a:cubicBezTo>
                      <a:pt x="199" y="325"/>
                      <a:pt x="201" y="325"/>
                      <a:pt x="199" y="326"/>
                    </a:cubicBezTo>
                    <a:cubicBezTo>
                      <a:pt x="197" y="326"/>
                      <a:pt x="197" y="326"/>
                      <a:pt x="197" y="326"/>
                    </a:cubicBezTo>
                    <a:cubicBezTo>
                      <a:pt x="197" y="326"/>
                      <a:pt x="198" y="326"/>
                      <a:pt x="198" y="326"/>
                    </a:cubicBezTo>
                    <a:cubicBezTo>
                      <a:pt x="195" y="326"/>
                      <a:pt x="195" y="326"/>
                      <a:pt x="195" y="326"/>
                    </a:cubicBezTo>
                    <a:cubicBezTo>
                      <a:pt x="199" y="326"/>
                      <a:pt x="196" y="327"/>
                      <a:pt x="197" y="327"/>
                    </a:cubicBezTo>
                    <a:cubicBezTo>
                      <a:pt x="196" y="327"/>
                      <a:pt x="196" y="327"/>
                      <a:pt x="196" y="327"/>
                    </a:cubicBezTo>
                    <a:cubicBezTo>
                      <a:pt x="195" y="328"/>
                      <a:pt x="198" y="327"/>
                      <a:pt x="198" y="327"/>
                    </a:cubicBezTo>
                    <a:cubicBezTo>
                      <a:pt x="198" y="328"/>
                      <a:pt x="195" y="328"/>
                      <a:pt x="194" y="328"/>
                    </a:cubicBezTo>
                    <a:cubicBezTo>
                      <a:pt x="194" y="329"/>
                      <a:pt x="196" y="329"/>
                      <a:pt x="194" y="330"/>
                    </a:cubicBezTo>
                    <a:cubicBezTo>
                      <a:pt x="195" y="330"/>
                      <a:pt x="196" y="331"/>
                      <a:pt x="197" y="331"/>
                    </a:cubicBezTo>
                    <a:cubicBezTo>
                      <a:pt x="197" y="332"/>
                      <a:pt x="194" y="331"/>
                      <a:pt x="195" y="332"/>
                    </a:cubicBezTo>
                    <a:cubicBezTo>
                      <a:pt x="195" y="332"/>
                      <a:pt x="194" y="332"/>
                      <a:pt x="193" y="332"/>
                    </a:cubicBezTo>
                    <a:cubicBezTo>
                      <a:pt x="194" y="332"/>
                      <a:pt x="193" y="333"/>
                      <a:pt x="195" y="332"/>
                    </a:cubicBezTo>
                    <a:cubicBezTo>
                      <a:pt x="194" y="333"/>
                      <a:pt x="194" y="334"/>
                      <a:pt x="195" y="334"/>
                    </a:cubicBezTo>
                    <a:cubicBezTo>
                      <a:pt x="195" y="334"/>
                      <a:pt x="193" y="334"/>
                      <a:pt x="192" y="334"/>
                    </a:cubicBezTo>
                    <a:cubicBezTo>
                      <a:pt x="194" y="334"/>
                      <a:pt x="195" y="335"/>
                      <a:pt x="194" y="335"/>
                    </a:cubicBezTo>
                    <a:cubicBezTo>
                      <a:pt x="196" y="335"/>
                      <a:pt x="196" y="335"/>
                      <a:pt x="198" y="335"/>
                    </a:cubicBezTo>
                    <a:cubicBezTo>
                      <a:pt x="198" y="335"/>
                      <a:pt x="199" y="335"/>
                      <a:pt x="199" y="335"/>
                    </a:cubicBezTo>
                    <a:cubicBezTo>
                      <a:pt x="197" y="336"/>
                      <a:pt x="194" y="336"/>
                      <a:pt x="194" y="336"/>
                    </a:cubicBezTo>
                    <a:cubicBezTo>
                      <a:pt x="191" y="336"/>
                      <a:pt x="194" y="335"/>
                      <a:pt x="192" y="336"/>
                    </a:cubicBezTo>
                    <a:cubicBezTo>
                      <a:pt x="189" y="335"/>
                      <a:pt x="189" y="335"/>
                      <a:pt x="191" y="334"/>
                    </a:cubicBezTo>
                    <a:cubicBezTo>
                      <a:pt x="188" y="334"/>
                      <a:pt x="190" y="335"/>
                      <a:pt x="188" y="335"/>
                    </a:cubicBezTo>
                    <a:cubicBezTo>
                      <a:pt x="188" y="335"/>
                      <a:pt x="189" y="335"/>
                      <a:pt x="190" y="336"/>
                    </a:cubicBezTo>
                    <a:cubicBezTo>
                      <a:pt x="191" y="336"/>
                      <a:pt x="191" y="336"/>
                      <a:pt x="192" y="336"/>
                    </a:cubicBezTo>
                    <a:cubicBezTo>
                      <a:pt x="195" y="336"/>
                      <a:pt x="190" y="336"/>
                      <a:pt x="190" y="337"/>
                    </a:cubicBezTo>
                    <a:cubicBezTo>
                      <a:pt x="190" y="336"/>
                      <a:pt x="190" y="336"/>
                      <a:pt x="190" y="336"/>
                    </a:cubicBezTo>
                    <a:cubicBezTo>
                      <a:pt x="189" y="337"/>
                      <a:pt x="191" y="337"/>
                      <a:pt x="190" y="337"/>
                    </a:cubicBezTo>
                    <a:cubicBezTo>
                      <a:pt x="187" y="337"/>
                      <a:pt x="190" y="337"/>
                      <a:pt x="188" y="336"/>
                    </a:cubicBezTo>
                    <a:cubicBezTo>
                      <a:pt x="186" y="337"/>
                      <a:pt x="186" y="337"/>
                      <a:pt x="186" y="337"/>
                    </a:cubicBezTo>
                    <a:cubicBezTo>
                      <a:pt x="185" y="337"/>
                      <a:pt x="188" y="337"/>
                      <a:pt x="188" y="337"/>
                    </a:cubicBezTo>
                    <a:cubicBezTo>
                      <a:pt x="186" y="337"/>
                      <a:pt x="186" y="337"/>
                      <a:pt x="186" y="337"/>
                    </a:cubicBezTo>
                    <a:cubicBezTo>
                      <a:pt x="187" y="338"/>
                      <a:pt x="187" y="338"/>
                      <a:pt x="187" y="338"/>
                    </a:cubicBezTo>
                    <a:cubicBezTo>
                      <a:pt x="188" y="338"/>
                      <a:pt x="190" y="338"/>
                      <a:pt x="190" y="337"/>
                    </a:cubicBezTo>
                    <a:cubicBezTo>
                      <a:pt x="193" y="337"/>
                      <a:pt x="190" y="338"/>
                      <a:pt x="191" y="338"/>
                    </a:cubicBezTo>
                    <a:cubicBezTo>
                      <a:pt x="193" y="338"/>
                      <a:pt x="191" y="338"/>
                      <a:pt x="193" y="338"/>
                    </a:cubicBezTo>
                    <a:cubicBezTo>
                      <a:pt x="194" y="338"/>
                      <a:pt x="194" y="338"/>
                      <a:pt x="195" y="338"/>
                    </a:cubicBezTo>
                    <a:cubicBezTo>
                      <a:pt x="195" y="339"/>
                      <a:pt x="193" y="339"/>
                      <a:pt x="191" y="339"/>
                    </a:cubicBezTo>
                    <a:cubicBezTo>
                      <a:pt x="191" y="339"/>
                      <a:pt x="191" y="338"/>
                      <a:pt x="192" y="338"/>
                    </a:cubicBezTo>
                    <a:cubicBezTo>
                      <a:pt x="190" y="338"/>
                      <a:pt x="188" y="339"/>
                      <a:pt x="187" y="338"/>
                    </a:cubicBezTo>
                    <a:cubicBezTo>
                      <a:pt x="186" y="339"/>
                      <a:pt x="188" y="339"/>
                      <a:pt x="189" y="339"/>
                    </a:cubicBezTo>
                    <a:cubicBezTo>
                      <a:pt x="189" y="339"/>
                      <a:pt x="190" y="339"/>
                      <a:pt x="191" y="339"/>
                    </a:cubicBezTo>
                    <a:cubicBezTo>
                      <a:pt x="196" y="340"/>
                      <a:pt x="187" y="339"/>
                      <a:pt x="188" y="340"/>
                    </a:cubicBezTo>
                    <a:cubicBezTo>
                      <a:pt x="191" y="340"/>
                      <a:pt x="193" y="341"/>
                      <a:pt x="196" y="340"/>
                    </a:cubicBezTo>
                    <a:cubicBezTo>
                      <a:pt x="197" y="341"/>
                      <a:pt x="197" y="341"/>
                      <a:pt x="197" y="341"/>
                    </a:cubicBezTo>
                    <a:cubicBezTo>
                      <a:pt x="195" y="341"/>
                      <a:pt x="195" y="341"/>
                      <a:pt x="193" y="341"/>
                    </a:cubicBezTo>
                    <a:cubicBezTo>
                      <a:pt x="193" y="341"/>
                      <a:pt x="193" y="341"/>
                      <a:pt x="193" y="341"/>
                    </a:cubicBezTo>
                    <a:cubicBezTo>
                      <a:pt x="191" y="341"/>
                      <a:pt x="191" y="341"/>
                      <a:pt x="191" y="341"/>
                    </a:cubicBezTo>
                    <a:cubicBezTo>
                      <a:pt x="189" y="341"/>
                      <a:pt x="188" y="341"/>
                      <a:pt x="187" y="341"/>
                    </a:cubicBezTo>
                    <a:cubicBezTo>
                      <a:pt x="188" y="342"/>
                      <a:pt x="189" y="341"/>
                      <a:pt x="189" y="342"/>
                    </a:cubicBezTo>
                    <a:cubicBezTo>
                      <a:pt x="188" y="342"/>
                      <a:pt x="187" y="342"/>
                      <a:pt x="187" y="342"/>
                    </a:cubicBezTo>
                    <a:cubicBezTo>
                      <a:pt x="188" y="342"/>
                      <a:pt x="190" y="342"/>
                      <a:pt x="191" y="342"/>
                    </a:cubicBezTo>
                    <a:cubicBezTo>
                      <a:pt x="191" y="343"/>
                      <a:pt x="189" y="343"/>
                      <a:pt x="188" y="343"/>
                    </a:cubicBezTo>
                    <a:cubicBezTo>
                      <a:pt x="187" y="342"/>
                      <a:pt x="187" y="342"/>
                      <a:pt x="187" y="342"/>
                    </a:cubicBezTo>
                    <a:cubicBezTo>
                      <a:pt x="188" y="343"/>
                      <a:pt x="186" y="342"/>
                      <a:pt x="186" y="343"/>
                    </a:cubicBezTo>
                    <a:cubicBezTo>
                      <a:pt x="188" y="343"/>
                      <a:pt x="189" y="343"/>
                      <a:pt x="191" y="343"/>
                    </a:cubicBezTo>
                    <a:cubicBezTo>
                      <a:pt x="191" y="343"/>
                      <a:pt x="190" y="344"/>
                      <a:pt x="190" y="344"/>
                    </a:cubicBezTo>
                    <a:cubicBezTo>
                      <a:pt x="189" y="343"/>
                      <a:pt x="189" y="343"/>
                      <a:pt x="189" y="343"/>
                    </a:cubicBezTo>
                    <a:cubicBezTo>
                      <a:pt x="189" y="344"/>
                      <a:pt x="186" y="343"/>
                      <a:pt x="186" y="344"/>
                    </a:cubicBezTo>
                    <a:cubicBezTo>
                      <a:pt x="188" y="344"/>
                      <a:pt x="188" y="344"/>
                      <a:pt x="188" y="344"/>
                    </a:cubicBezTo>
                    <a:cubicBezTo>
                      <a:pt x="186" y="344"/>
                      <a:pt x="186" y="344"/>
                      <a:pt x="186" y="344"/>
                    </a:cubicBezTo>
                    <a:cubicBezTo>
                      <a:pt x="188" y="344"/>
                      <a:pt x="187" y="344"/>
                      <a:pt x="188" y="344"/>
                    </a:cubicBezTo>
                    <a:cubicBezTo>
                      <a:pt x="187" y="344"/>
                      <a:pt x="187" y="344"/>
                      <a:pt x="187" y="344"/>
                    </a:cubicBezTo>
                    <a:cubicBezTo>
                      <a:pt x="187" y="345"/>
                      <a:pt x="190" y="345"/>
                      <a:pt x="188" y="345"/>
                    </a:cubicBezTo>
                    <a:cubicBezTo>
                      <a:pt x="190" y="345"/>
                      <a:pt x="188" y="345"/>
                      <a:pt x="189" y="345"/>
                    </a:cubicBezTo>
                    <a:cubicBezTo>
                      <a:pt x="191" y="344"/>
                      <a:pt x="191" y="345"/>
                      <a:pt x="191" y="345"/>
                    </a:cubicBezTo>
                    <a:cubicBezTo>
                      <a:pt x="188" y="345"/>
                      <a:pt x="191" y="346"/>
                      <a:pt x="191" y="346"/>
                    </a:cubicBezTo>
                    <a:cubicBezTo>
                      <a:pt x="190" y="346"/>
                      <a:pt x="189" y="346"/>
                      <a:pt x="188" y="346"/>
                    </a:cubicBezTo>
                    <a:cubicBezTo>
                      <a:pt x="190" y="346"/>
                      <a:pt x="190" y="346"/>
                      <a:pt x="190" y="346"/>
                    </a:cubicBezTo>
                    <a:cubicBezTo>
                      <a:pt x="187" y="346"/>
                      <a:pt x="191" y="347"/>
                      <a:pt x="190" y="347"/>
                    </a:cubicBezTo>
                    <a:cubicBezTo>
                      <a:pt x="189" y="347"/>
                      <a:pt x="187" y="347"/>
                      <a:pt x="187" y="347"/>
                    </a:cubicBezTo>
                    <a:cubicBezTo>
                      <a:pt x="190" y="347"/>
                      <a:pt x="190" y="347"/>
                      <a:pt x="192" y="347"/>
                    </a:cubicBezTo>
                    <a:cubicBezTo>
                      <a:pt x="191" y="348"/>
                      <a:pt x="189" y="347"/>
                      <a:pt x="187" y="347"/>
                    </a:cubicBezTo>
                    <a:cubicBezTo>
                      <a:pt x="189" y="348"/>
                      <a:pt x="185" y="348"/>
                      <a:pt x="188" y="348"/>
                    </a:cubicBezTo>
                    <a:cubicBezTo>
                      <a:pt x="189" y="348"/>
                      <a:pt x="190" y="348"/>
                      <a:pt x="191" y="348"/>
                    </a:cubicBezTo>
                    <a:cubicBezTo>
                      <a:pt x="191" y="349"/>
                      <a:pt x="190" y="348"/>
                      <a:pt x="189" y="348"/>
                    </a:cubicBezTo>
                    <a:cubicBezTo>
                      <a:pt x="189" y="349"/>
                      <a:pt x="191" y="349"/>
                      <a:pt x="192" y="349"/>
                    </a:cubicBezTo>
                    <a:cubicBezTo>
                      <a:pt x="191" y="349"/>
                      <a:pt x="194" y="349"/>
                      <a:pt x="192" y="350"/>
                    </a:cubicBezTo>
                    <a:cubicBezTo>
                      <a:pt x="191" y="350"/>
                      <a:pt x="191" y="349"/>
                      <a:pt x="190" y="349"/>
                    </a:cubicBezTo>
                    <a:cubicBezTo>
                      <a:pt x="190" y="350"/>
                      <a:pt x="194" y="350"/>
                      <a:pt x="195" y="350"/>
                    </a:cubicBezTo>
                    <a:cubicBezTo>
                      <a:pt x="196" y="350"/>
                      <a:pt x="199" y="351"/>
                      <a:pt x="200" y="351"/>
                    </a:cubicBezTo>
                    <a:cubicBezTo>
                      <a:pt x="199" y="352"/>
                      <a:pt x="199" y="351"/>
                      <a:pt x="197" y="351"/>
                    </a:cubicBezTo>
                    <a:cubicBezTo>
                      <a:pt x="197" y="351"/>
                      <a:pt x="197" y="351"/>
                      <a:pt x="197" y="351"/>
                    </a:cubicBezTo>
                    <a:cubicBezTo>
                      <a:pt x="194" y="351"/>
                      <a:pt x="192" y="350"/>
                      <a:pt x="190" y="350"/>
                    </a:cubicBezTo>
                    <a:cubicBezTo>
                      <a:pt x="191" y="350"/>
                      <a:pt x="191" y="350"/>
                      <a:pt x="191" y="350"/>
                    </a:cubicBezTo>
                    <a:cubicBezTo>
                      <a:pt x="188" y="350"/>
                      <a:pt x="188" y="350"/>
                      <a:pt x="188" y="350"/>
                    </a:cubicBezTo>
                    <a:cubicBezTo>
                      <a:pt x="190" y="350"/>
                      <a:pt x="188" y="351"/>
                      <a:pt x="189" y="351"/>
                    </a:cubicBezTo>
                    <a:cubicBezTo>
                      <a:pt x="190" y="351"/>
                      <a:pt x="188" y="351"/>
                      <a:pt x="189" y="351"/>
                    </a:cubicBezTo>
                    <a:cubicBezTo>
                      <a:pt x="190" y="351"/>
                      <a:pt x="193" y="351"/>
                      <a:pt x="192" y="352"/>
                    </a:cubicBezTo>
                    <a:cubicBezTo>
                      <a:pt x="188" y="351"/>
                      <a:pt x="188" y="351"/>
                      <a:pt x="188" y="351"/>
                    </a:cubicBezTo>
                    <a:cubicBezTo>
                      <a:pt x="188" y="352"/>
                      <a:pt x="190" y="352"/>
                      <a:pt x="189" y="352"/>
                    </a:cubicBezTo>
                    <a:cubicBezTo>
                      <a:pt x="188" y="352"/>
                      <a:pt x="188" y="352"/>
                      <a:pt x="188" y="352"/>
                    </a:cubicBezTo>
                    <a:cubicBezTo>
                      <a:pt x="188" y="353"/>
                      <a:pt x="188" y="354"/>
                      <a:pt x="192" y="356"/>
                    </a:cubicBezTo>
                    <a:cubicBezTo>
                      <a:pt x="190" y="356"/>
                      <a:pt x="190" y="356"/>
                      <a:pt x="189" y="357"/>
                    </a:cubicBezTo>
                    <a:cubicBezTo>
                      <a:pt x="189" y="357"/>
                      <a:pt x="191" y="357"/>
                      <a:pt x="191" y="357"/>
                    </a:cubicBezTo>
                    <a:cubicBezTo>
                      <a:pt x="189" y="357"/>
                      <a:pt x="189" y="357"/>
                      <a:pt x="189" y="357"/>
                    </a:cubicBezTo>
                    <a:cubicBezTo>
                      <a:pt x="188" y="357"/>
                      <a:pt x="189" y="358"/>
                      <a:pt x="191" y="359"/>
                    </a:cubicBezTo>
                    <a:cubicBezTo>
                      <a:pt x="189" y="358"/>
                      <a:pt x="189" y="358"/>
                      <a:pt x="189" y="358"/>
                    </a:cubicBezTo>
                    <a:cubicBezTo>
                      <a:pt x="188" y="359"/>
                      <a:pt x="190" y="359"/>
                      <a:pt x="191" y="359"/>
                    </a:cubicBezTo>
                    <a:cubicBezTo>
                      <a:pt x="189" y="359"/>
                      <a:pt x="189" y="359"/>
                      <a:pt x="189" y="359"/>
                    </a:cubicBezTo>
                    <a:cubicBezTo>
                      <a:pt x="191" y="359"/>
                      <a:pt x="191" y="359"/>
                      <a:pt x="191" y="359"/>
                    </a:cubicBezTo>
                    <a:cubicBezTo>
                      <a:pt x="191" y="360"/>
                      <a:pt x="191" y="360"/>
                      <a:pt x="189" y="360"/>
                    </a:cubicBezTo>
                    <a:cubicBezTo>
                      <a:pt x="190" y="360"/>
                      <a:pt x="190" y="360"/>
                      <a:pt x="190" y="360"/>
                    </a:cubicBezTo>
                    <a:cubicBezTo>
                      <a:pt x="189" y="360"/>
                      <a:pt x="189" y="361"/>
                      <a:pt x="189" y="362"/>
                    </a:cubicBezTo>
                    <a:cubicBezTo>
                      <a:pt x="190" y="362"/>
                      <a:pt x="191" y="362"/>
                      <a:pt x="192" y="362"/>
                    </a:cubicBezTo>
                    <a:cubicBezTo>
                      <a:pt x="194" y="362"/>
                      <a:pt x="192" y="362"/>
                      <a:pt x="193" y="362"/>
                    </a:cubicBezTo>
                    <a:cubicBezTo>
                      <a:pt x="191" y="362"/>
                      <a:pt x="191" y="362"/>
                      <a:pt x="191" y="362"/>
                    </a:cubicBezTo>
                    <a:cubicBezTo>
                      <a:pt x="187" y="362"/>
                      <a:pt x="190" y="364"/>
                      <a:pt x="189" y="365"/>
                    </a:cubicBezTo>
                    <a:cubicBezTo>
                      <a:pt x="190" y="365"/>
                      <a:pt x="190" y="365"/>
                      <a:pt x="190" y="365"/>
                    </a:cubicBezTo>
                    <a:cubicBezTo>
                      <a:pt x="188" y="365"/>
                      <a:pt x="190" y="366"/>
                      <a:pt x="189" y="367"/>
                    </a:cubicBezTo>
                    <a:cubicBezTo>
                      <a:pt x="190" y="367"/>
                      <a:pt x="193" y="367"/>
                      <a:pt x="193" y="368"/>
                    </a:cubicBezTo>
                    <a:cubicBezTo>
                      <a:pt x="195" y="368"/>
                      <a:pt x="190" y="368"/>
                      <a:pt x="189" y="368"/>
                    </a:cubicBezTo>
                    <a:cubicBezTo>
                      <a:pt x="190" y="368"/>
                      <a:pt x="190" y="368"/>
                      <a:pt x="190" y="369"/>
                    </a:cubicBezTo>
                    <a:cubicBezTo>
                      <a:pt x="190" y="369"/>
                      <a:pt x="190" y="369"/>
                      <a:pt x="190" y="369"/>
                    </a:cubicBezTo>
                    <a:cubicBezTo>
                      <a:pt x="191" y="369"/>
                      <a:pt x="191" y="369"/>
                      <a:pt x="190" y="369"/>
                    </a:cubicBezTo>
                    <a:cubicBezTo>
                      <a:pt x="190" y="369"/>
                      <a:pt x="190" y="369"/>
                      <a:pt x="190" y="369"/>
                    </a:cubicBezTo>
                    <a:cubicBezTo>
                      <a:pt x="190" y="370"/>
                      <a:pt x="189" y="370"/>
                      <a:pt x="189" y="370"/>
                    </a:cubicBezTo>
                    <a:cubicBezTo>
                      <a:pt x="191" y="370"/>
                      <a:pt x="190" y="371"/>
                      <a:pt x="191" y="371"/>
                    </a:cubicBezTo>
                    <a:cubicBezTo>
                      <a:pt x="190" y="371"/>
                      <a:pt x="190" y="371"/>
                      <a:pt x="190" y="371"/>
                    </a:cubicBezTo>
                    <a:cubicBezTo>
                      <a:pt x="192" y="371"/>
                      <a:pt x="192" y="371"/>
                      <a:pt x="192" y="371"/>
                    </a:cubicBezTo>
                    <a:cubicBezTo>
                      <a:pt x="191" y="371"/>
                      <a:pt x="191" y="371"/>
                      <a:pt x="191" y="371"/>
                    </a:cubicBezTo>
                    <a:cubicBezTo>
                      <a:pt x="189" y="371"/>
                      <a:pt x="189" y="371"/>
                      <a:pt x="189" y="371"/>
                    </a:cubicBezTo>
                    <a:cubicBezTo>
                      <a:pt x="188" y="371"/>
                      <a:pt x="191" y="371"/>
                      <a:pt x="192" y="372"/>
                    </a:cubicBezTo>
                    <a:cubicBezTo>
                      <a:pt x="193" y="372"/>
                      <a:pt x="191" y="372"/>
                      <a:pt x="191" y="372"/>
                    </a:cubicBezTo>
                    <a:cubicBezTo>
                      <a:pt x="190" y="372"/>
                      <a:pt x="191" y="372"/>
                      <a:pt x="191" y="372"/>
                    </a:cubicBezTo>
                    <a:cubicBezTo>
                      <a:pt x="189" y="371"/>
                      <a:pt x="190" y="372"/>
                      <a:pt x="189" y="372"/>
                    </a:cubicBezTo>
                    <a:cubicBezTo>
                      <a:pt x="189" y="372"/>
                      <a:pt x="191" y="372"/>
                      <a:pt x="191" y="372"/>
                    </a:cubicBezTo>
                    <a:cubicBezTo>
                      <a:pt x="190" y="373"/>
                      <a:pt x="191" y="373"/>
                      <a:pt x="189" y="373"/>
                    </a:cubicBezTo>
                    <a:cubicBezTo>
                      <a:pt x="190" y="373"/>
                      <a:pt x="190" y="373"/>
                      <a:pt x="191" y="374"/>
                    </a:cubicBezTo>
                    <a:cubicBezTo>
                      <a:pt x="191" y="373"/>
                      <a:pt x="191" y="373"/>
                      <a:pt x="193" y="373"/>
                    </a:cubicBezTo>
                    <a:cubicBezTo>
                      <a:pt x="193" y="373"/>
                      <a:pt x="193" y="374"/>
                      <a:pt x="192" y="374"/>
                    </a:cubicBezTo>
                    <a:cubicBezTo>
                      <a:pt x="192" y="374"/>
                      <a:pt x="192" y="374"/>
                      <a:pt x="192" y="374"/>
                    </a:cubicBezTo>
                    <a:cubicBezTo>
                      <a:pt x="192" y="374"/>
                      <a:pt x="192" y="374"/>
                      <a:pt x="193" y="374"/>
                    </a:cubicBezTo>
                    <a:cubicBezTo>
                      <a:pt x="191" y="374"/>
                      <a:pt x="191" y="374"/>
                      <a:pt x="191" y="374"/>
                    </a:cubicBezTo>
                    <a:cubicBezTo>
                      <a:pt x="193" y="374"/>
                      <a:pt x="192" y="375"/>
                      <a:pt x="193" y="375"/>
                    </a:cubicBezTo>
                    <a:cubicBezTo>
                      <a:pt x="191" y="375"/>
                      <a:pt x="189" y="375"/>
                      <a:pt x="189" y="375"/>
                    </a:cubicBezTo>
                    <a:cubicBezTo>
                      <a:pt x="190" y="376"/>
                      <a:pt x="190" y="376"/>
                      <a:pt x="190" y="376"/>
                    </a:cubicBezTo>
                    <a:cubicBezTo>
                      <a:pt x="191" y="376"/>
                      <a:pt x="190" y="376"/>
                      <a:pt x="189" y="376"/>
                    </a:cubicBezTo>
                    <a:cubicBezTo>
                      <a:pt x="188" y="376"/>
                      <a:pt x="194" y="377"/>
                      <a:pt x="192" y="377"/>
                    </a:cubicBezTo>
                    <a:cubicBezTo>
                      <a:pt x="190" y="377"/>
                      <a:pt x="190" y="377"/>
                      <a:pt x="189" y="377"/>
                    </a:cubicBezTo>
                    <a:cubicBezTo>
                      <a:pt x="190" y="378"/>
                      <a:pt x="191" y="378"/>
                      <a:pt x="191" y="378"/>
                    </a:cubicBezTo>
                    <a:cubicBezTo>
                      <a:pt x="192" y="378"/>
                      <a:pt x="189" y="377"/>
                      <a:pt x="191" y="377"/>
                    </a:cubicBezTo>
                    <a:cubicBezTo>
                      <a:pt x="192" y="377"/>
                      <a:pt x="191" y="378"/>
                      <a:pt x="192" y="378"/>
                    </a:cubicBezTo>
                    <a:cubicBezTo>
                      <a:pt x="187" y="378"/>
                      <a:pt x="191" y="380"/>
                      <a:pt x="188" y="380"/>
                    </a:cubicBezTo>
                    <a:cubicBezTo>
                      <a:pt x="191" y="380"/>
                      <a:pt x="189" y="381"/>
                      <a:pt x="190" y="381"/>
                    </a:cubicBezTo>
                    <a:cubicBezTo>
                      <a:pt x="187" y="381"/>
                      <a:pt x="190" y="382"/>
                      <a:pt x="189" y="382"/>
                    </a:cubicBezTo>
                    <a:cubicBezTo>
                      <a:pt x="191" y="382"/>
                      <a:pt x="191" y="382"/>
                      <a:pt x="191" y="382"/>
                    </a:cubicBezTo>
                    <a:cubicBezTo>
                      <a:pt x="190" y="382"/>
                      <a:pt x="195" y="383"/>
                      <a:pt x="192" y="383"/>
                    </a:cubicBezTo>
                    <a:cubicBezTo>
                      <a:pt x="191" y="383"/>
                      <a:pt x="190" y="383"/>
                      <a:pt x="190" y="383"/>
                    </a:cubicBezTo>
                    <a:cubicBezTo>
                      <a:pt x="187" y="383"/>
                      <a:pt x="192" y="384"/>
                      <a:pt x="189" y="384"/>
                    </a:cubicBezTo>
                    <a:cubicBezTo>
                      <a:pt x="190" y="384"/>
                      <a:pt x="192" y="384"/>
                      <a:pt x="193" y="385"/>
                    </a:cubicBezTo>
                    <a:cubicBezTo>
                      <a:pt x="192" y="385"/>
                      <a:pt x="190" y="385"/>
                      <a:pt x="190" y="385"/>
                    </a:cubicBezTo>
                    <a:cubicBezTo>
                      <a:pt x="190" y="386"/>
                      <a:pt x="191" y="386"/>
                      <a:pt x="190" y="386"/>
                    </a:cubicBezTo>
                    <a:cubicBezTo>
                      <a:pt x="189" y="386"/>
                      <a:pt x="189" y="386"/>
                      <a:pt x="189" y="386"/>
                    </a:cubicBezTo>
                    <a:cubicBezTo>
                      <a:pt x="188" y="386"/>
                      <a:pt x="189" y="386"/>
                      <a:pt x="190" y="387"/>
                    </a:cubicBezTo>
                    <a:cubicBezTo>
                      <a:pt x="188" y="387"/>
                      <a:pt x="189" y="388"/>
                      <a:pt x="188" y="388"/>
                    </a:cubicBezTo>
                    <a:cubicBezTo>
                      <a:pt x="191" y="389"/>
                      <a:pt x="187" y="389"/>
                      <a:pt x="190" y="389"/>
                    </a:cubicBezTo>
                    <a:cubicBezTo>
                      <a:pt x="189" y="389"/>
                      <a:pt x="189" y="389"/>
                      <a:pt x="189" y="389"/>
                    </a:cubicBezTo>
                    <a:cubicBezTo>
                      <a:pt x="190" y="389"/>
                      <a:pt x="192" y="390"/>
                      <a:pt x="192" y="390"/>
                    </a:cubicBezTo>
                    <a:cubicBezTo>
                      <a:pt x="190" y="390"/>
                      <a:pt x="190" y="390"/>
                      <a:pt x="190" y="390"/>
                    </a:cubicBezTo>
                    <a:cubicBezTo>
                      <a:pt x="188" y="390"/>
                      <a:pt x="190" y="390"/>
                      <a:pt x="189" y="391"/>
                    </a:cubicBezTo>
                    <a:cubicBezTo>
                      <a:pt x="190" y="390"/>
                      <a:pt x="189" y="391"/>
                      <a:pt x="190" y="391"/>
                    </a:cubicBezTo>
                    <a:cubicBezTo>
                      <a:pt x="191" y="391"/>
                      <a:pt x="191" y="391"/>
                      <a:pt x="191" y="391"/>
                    </a:cubicBezTo>
                    <a:cubicBezTo>
                      <a:pt x="192" y="392"/>
                      <a:pt x="192" y="391"/>
                      <a:pt x="192" y="392"/>
                    </a:cubicBezTo>
                    <a:cubicBezTo>
                      <a:pt x="192" y="392"/>
                      <a:pt x="190" y="392"/>
                      <a:pt x="190" y="392"/>
                    </a:cubicBezTo>
                    <a:cubicBezTo>
                      <a:pt x="189" y="392"/>
                      <a:pt x="190" y="392"/>
                      <a:pt x="190" y="393"/>
                    </a:cubicBezTo>
                    <a:cubicBezTo>
                      <a:pt x="190" y="393"/>
                      <a:pt x="190" y="392"/>
                      <a:pt x="191" y="393"/>
                    </a:cubicBezTo>
                    <a:cubicBezTo>
                      <a:pt x="191" y="393"/>
                      <a:pt x="190" y="393"/>
                      <a:pt x="190" y="393"/>
                    </a:cubicBezTo>
                    <a:cubicBezTo>
                      <a:pt x="190" y="393"/>
                      <a:pt x="191" y="393"/>
                      <a:pt x="191" y="393"/>
                    </a:cubicBezTo>
                    <a:cubicBezTo>
                      <a:pt x="191" y="393"/>
                      <a:pt x="191" y="393"/>
                      <a:pt x="191" y="393"/>
                    </a:cubicBezTo>
                    <a:cubicBezTo>
                      <a:pt x="190" y="393"/>
                      <a:pt x="190" y="393"/>
                      <a:pt x="190" y="393"/>
                    </a:cubicBezTo>
                    <a:cubicBezTo>
                      <a:pt x="190" y="393"/>
                      <a:pt x="190" y="393"/>
                      <a:pt x="190" y="393"/>
                    </a:cubicBezTo>
                    <a:cubicBezTo>
                      <a:pt x="190" y="393"/>
                      <a:pt x="190" y="393"/>
                      <a:pt x="190" y="393"/>
                    </a:cubicBezTo>
                    <a:cubicBezTo>
                      <a:pt x="190" y="393"/>
                      <a:pt x="190" y="393"/>
                      <a:pt x="190" y="393"/>
                    </a:cubicBezTo>
                    <a:cubicBezTo>
                      <a:pt x="188" y="393"/>
                      <a:pt x="188" y="393"/>
                      <a:pt x="188" y="393"/>
                    </a:cubicBezTo>
                    <a:cubicBezTo>
                      <a:pt x="188" y="394"/>
                      <a:pt x="190" y="394"/>
                      <a:pt x="191" y="394"/>
                    </a:cubicBezTo>
                    <a:cubicBezTo>
                      <a:pt x="189" y="395"/>
                      <a:pt x="191" y="396"/>
                      <a:pt x="192" y="396"/>
                    </a:cubicBezTo>
                    <a:cubicBezTo>
                      <a:pt x="192" y="396"/>
                      <a:pt x="190" y="396"/>
                      <a:pt x="191" y="396"/>
                    </a:cubicBezTo>
                    <a:cubicBezTo>
                      <a:pt x="191" y="397"/>
                      <a:pt x="193" y="397"/>
                      <a:pt x="192" y="397"/>
                    </a:cubicBezTo>
                    <a:cubicBezTo>
                      <a:pt x="192" y="397"/>
                      <a:pt x="191" y="397"/>
                      <a:pt x="191" y="398"/>
                    </a:cubicBezTo>
                    <a:cubicBezTo>
                      <a:pt x="190" y="398"/>
                      <a:pt x="192" y="397"/>
                      <a:pt x="192" y="397"/>
                    </a:cubicBezTo>
                    <a:cubicBezTo>
                      <a:pt x="190" y="398"/>
                      <a:pt x="194" y="399"/>
                      <a:pt x="192" y="400"/>
                    </a:cubicBezTo>
                    <a:cubicBezTo>
                      <a:pt x="192" y="399"/>
                      <a:pt x="191" y="399"/>
                      <a:pt x="191" y="399"/>
                    </a:cubicBezTo>
                    <a:cubicBezTo>
                      <a:pt x="191" y="400"/>
                      <a:pt x="192" y="400"/>
                      <a:pt x="194" y="401"/>
                    </a:cubicBezTo>
                    <a:cubicBezTo>
                      <a:pt x="192" y="401"/>
                      <a:pt x="192" y="401"/>
                      <a:pt x="192" y="401"/>
                    </a:cubicBezTo>
                    <a:cubicBezTo>
                      <a:pt x="192" y="401"/>
                      <a:pt x="193" y="401"/>
                      <a:pt x="194" y="401"/>
                    </a:cubicBezTo>
                    <a:cubicBezTo>
                      <a:pt x="195" y="401"/>
                      <a:pt x="196" y="401"/>
                      <a:pt x="196" y="402"/>
                    </a:cubicBezTo>
                    <a:cubicBezTo>
                      <a:pt x="196" y="402"/>
                      <a:pt x="196" y="402"/>
                      <a:pt x="196" y="402"/>
                    </a:cubicBezTo>
                    <a:cubicBezTo>
                      <a:pt x="196" y="402"/>
                      <a:pt x="197" y="402"/>
                      <a:pt x="197" y="402"/>
                    </a:cubicBezTo>
                    <a:cubicBezTo>
                      <a:pt x="196" y="403"/>
                      <a:pt x="196" y="402"/>
                      <a:pt x="195" y="402"/>
                    </a:cubicBezTo>
                    <a:cubicBezTo>
                      <a:pt x="193" y="403"/>
                      <a:pt x="194" y="404"/>
                      <a:pt x="194" y="404"/>
                    </a:cubicBezTo>
                    <a:cubicBezTo>
                      <a:pt x="195" y="404"/>
                      <a:pt x="195" y="404"/>
                      <a:pt x="195" y="404"/>
                    </a:cubicBezTo>
                    <a:cubicBezTo>
                      <a:pt x="196" y="404"/>
                      <a:pt x="194" y="404"/>
                      <a:pt x="194" y="404"/>
                    </a:cubicBezTo>
                    <a:cubicBezTo>
                      <a:pt x="199" y="405"/>
                      <a:pt x="199" y="405"/>
                      <a:pt x="199" y="405"/>
                    </a:cubicBezTo>
                    <a:cubicBezTo>
                      <a:pt x="198" y="404"/>
                      <a:pt x="197" y="405"/>
                      <a:pt x="196" y="405"/>
                    </a:cubicBezTo>
                    <a:cubicBezTo>
                      <a:pt x="196" y="405"/>
                      <a:pt x="199" y="406"/>
                      <a:pt x="201" y="406"/>
                    </a:cubicBezTo>
                    <a:cubicBezTo>
                      <a:pt x="200" y="406"/>
                      <a:pt x="201" y="406"/>
                      <a:pt x="201" y="407"/>
                    </a:cubicBezTo>
                    <a:cubicBezTo>
                      <a:pt x="200" y="407"/>
                      <a:pt x="202" y="407"/>
                      <a:pt x="200" y="407"/>
                    </a:cubicBezTo>
                    <a:cubicBezTo>
                      <a:pt x="199" y="407"/>
                      <a:pt x="199" y="407"/>
                      <a:pt x="199" y="407"/>
                    </a:cubicBezTo>
                    <a:cubicBezTo>
                      <a:pt x="199" y="407"/>
                      <a:pt x="197" y="407"/>
                      <a:pt x="196" y="407"/>
                    </a:cubicBezTo>
                    <a:cubicBezTo>
                      <a:pt x="196" y="407"/>
                      <a:pt x="196" y="408"/>
                      <a:pt x="195" y="409"/>
                    </a:cubicBezTo>
                    <a:cubicBezTo>
                      <a:pt x="198" y="408"/>
                      <a:pt x="197" y="410"/>
                      <a:pt x="199" y="409"/>
                    </a:cubicBezTo>
                    <a:cubicBezTo>
                      <a:pt x="200" y="410"/>
                      <a:pt x="197" y="410"/>
                      <a:pt x="197" y="410"/>
                    </a:cubicBezTo>
                    <a:cubicBezTo>
                      <a:pt x="198" y="411"/>
                      <a:pt x="197" y="411"/>
                      <a:pt x="197" y="412"/>
                    </a:cubicBezTo>
                    <a:cubicBezTo>
                      <a:pt x="197" y="412"/>
                      <a:pt x="197" y="412"/>
                      <a:pt x="197" y="412"/>
                    </a:cubicBezTo>
                    <a:cubicBezTo>
                      <a:pt x="198" y="412"/>
                      <a:pt x="197" y="413"/>
                      <a:pt x="199" y="413"/>
                    </a:cubicBezTo>
                    <a:cubicBezTo>
                      <a:pt x="198" y="413"/>
                      <a:pt x="198" y="413"/>
                      <a:pt x="198" y="413"/>
                    </a:cubicBezTo>
                    <a:cubicBezTo>
                      <a:pt x="197" y="414"/>
                      <a:pt x="201" y="413"/>
                      <a:pt x="200" y="414"/>
                    </a:cubicBezTo>
                    <a:cubicBezTo>
                      <a:pt x="199" y="414"/>
                      <a:pt x="199" y="414"/>
                      <a:pt x="199" y="414"/>
                    </a:cubicBezTo>
                    <a:cubicBezTo>
                      <a:pt x="200" y="414"/>
                      <a:pt x="198" y="415"/>
                      <a:pt x="200" y="415"/>
                    </a:cubicBezTo>
                    <a:cubicBezTo>
                      <a:pt x="199" y="415"/>
                      <a:pt x="199" y="415"/>
                      <a:pt x="198" y="415"/>
                    </a:cubicBezTo>
                    <a:cubicBezTo>
                      <a:pt x="199" y="415"/>
                      <a:pt x="199" y="416"/>
                      <a:pt x="200" y="416"/>
                    </a:cubicBezTo>
                    <a:cubicBezTo>
                      <a:pt x="198" y="416"/>
                      <a:pt x="198" y="416"/>
                      <a:pt x="198" y="416"/>
                    </a:cubicBezTo>
                    <a:cubicBezTo>
                      <a:pt x="197" y="417"/>
                      <a:pt x="201" y="416"/>
                      <a:pt x="200" y="417"/>
                    </a:cubicBezTo>
                    <a:cubicBezTo>
                      <a:pt x="200" y="417"/>
                      <a:pt x="199" y="417"/>
                      <a:pt x="199" y="417"/>
                    </a:cubicBezTo>
                    <a:cubicBezTo>
                      <a:pt x="200" y="417"/>
                      <a:pt x="200" y="418"/>
                      <a:pt x="200" y="418"/>
                    </a:cubicBezTo>
                    <a:cubicBezTo>
                      <a:pt x="198" y="419"/>
                      <a:pt x="198" y="419"/>
                      <a:pt x="198" y="419"/>
                    </a:cubicBezTo>
                    <a:cubicBezTo>
                      <a:pt x="198" y="421"/>
                      <a:pt x="198" y="423"/>
                      <a:pt x="201" y="425"/>
                    </a:cubicBezTo>
                    <a:cubicBezTo>
                      <a:pt x="198" y="425"/>
                      <a:pt x="199" y="424"/>
                      <a:pt x="197" y="425"/>
                    </a:cubicBezTo>
                    <a:cubicBezTo>
                      <a:pt x="200" y="425"/>
                      <a:pt x="198" y="425"/>
                      <a:pt x="199" y="426"/>
                    </a:cubicBezTo>
                    <a:cubicBezTo>
                      <a:pt x="198" y="426"/>
                      <a:pt x="198" y="426"/>
                      <a:pt x="198" y="426"/>
                    </a:cubicBezTo>
                    <a:cubicBezTo>
                      <a:pt x="199" y="426"/>
                      <a:pt x="198" y="426"/>
                      <a:pt x="198" y="426"/>
                    </a:cubicBezTo>
                    <a:cubicBezTo>
                      <a:pt x="199" y="426"/>
                      <a:pt x="199" y="426"/>
                      <a:pt x="199" y="426"/>
                    </a:cubicBezTo>
                    <a:cubicBezTo>
                      <a:pt x="199" y="426"/>
                      <a:pt x="199" y="427"/>
                      <a:pt x="199" y="427"/>
                    </a:cubicBezTo>
                    <a:cubicBezTo>
                      <a:pt x="199" y="427"/>
                      <a:pt x="199" y="427"/>
                      <a:pt x="199" y="427"/>
                    </a:cubicBezTo>
                    <a:cubicBezTo>
                      <a:pt x="199" y="427"/>
                      <a:pt x="199" y="427"/>
                      <a:pt x="199" y="427"/>
                    </a:cubicBezTo>
                    <a:cubicBezTo>
                      <a:pt x="198" y="427"/>
                      <a:pt x="197" y="427"/>
                      <a:pt x="199" y="427"/>
                    </a:cubicBezTo>
                    <a:cubicBezTo>
                      <a:pt x="199" y="427"/>
                      <a:pt x="199" y="427"/>
                      <a:pt x="199" y="427"/>
                    </a:cubicBezTo>
                    <a:cubicBezTo>
                      <a:pt x="197" y="428"/>
                      <a:pt x="197" y="428"/>
                      <a:pt x="197" y="428"/>
                    </a:cubicBezTo>
                    <a:cubicBezTo>
                      <a:pt x="200" y="428"/>
                      <a:pt x="198" y="428"/>
                      <a:pt x="198" y="428"/>
                    </a:cubicBezTo>
                    <a:cubicBezTo>
                      <a:pt x="197" y="429"/>
                      <a:pt x="194" y="427"/>
                      <a:pt x="194" y="429"/>
                    </a:cubicBezTo>
                    <a:cubicBezTo>
                      <a:pt x="194" y="429"/>
                      <a:pt x="194" y="429"/>
                      <a:pt x="194" y="429"/>
                    </a:cubicBezTo>
                    <a:cubicBezTo>
                      <a:pt x="189" y="432"/>
                      <a:pt x="183" y="435"/>
                      <a:pt x="180" y="441"/>
                    </a:cubicBezTo>
                    <a:cubicBezTo>
                      <a:pt x="180" y="442"/>
                      <a:pt x="179" y="443"/>
                      <a:pt x="178" y="444"/>
                    </a:cubicBezTo>
                    <a:cubicBezTo>
                      <a:pt x="178" y="441"/>
                      <a:pt x="178" y="437"/>
                      <a:pt x="180" y="434"/>
                    </a:cubicBezTo>
                    <a:cubicBezTo>
                      <a:pt x="179" y="431"/>
                      <a:pt x="178" y="427"/>
                      <a:pt x="179" y="425"/>
                    </a:cubicBezTo>
                    <a:cubicBezTo>
                      <a:pt x="178" y="412"/>
                      <a:pt x="182" y="402"/>
                      <a:pt x="179" y="389"/>
                    </a:cubicBezTo>
                    <a:cubicBezTo>
                      <a:pt x="179" y="390"/>
                      <a:pt x="178" y="389"/>
                      <a:pt x="177" y="389"/>
                    </a:cubicBezTo>
                    <a:cubicBezTo>
                      <a:pt x="178" y="389"/>
                      <a:pt x="178" y="389"/>
                      <a:pt x="178" y="389"/>
                    </a:cubicBezTo>
                    <a:cubicBezTo>
                      <a:pt x="176" y="388"/>
                      <a:pt x="176" y="388"/>
                      <a:pt x="176" y="388"/>
                    </a:cubicBezTo>
                    <a:cubicBezTo>
                      <a:pt x="176" y="387"/>
                      <a:pt x="178" y="387"/>
                      <a:pt x="178" y="388"/>
                    </a:cubicBezTo>
                    <a:cubicBezTo>
                      <a:pt x="178" y="383"/>
                      <a:pt x="177" y="379"/>
                      <a:pt x="178" y="374"/>
                    </a:cubicBezTo>
                    <a:cubicBezTo>
                      <a:pt x="175" y="374"/>
                      <a:pt x="177" y="371"/>
                      <a:pt x="175" y="371"/>
                    </a:cubicBezTo>
                    <a:cubicBezTo>
                      <a:pt x="176" y="371"/>
                      <a:pt x="176" y="371"/>
                      <a:pt x="176" y="371"/>
                    </a:cubicBezTo>
                    <a:cubicBezTo>
                      <a:pt x="175" y="368"/>
                      <a:pt x="175" y="368"/>
                      <a:pt x="177" y="365"/>
                    </a:cubicBezTo>
                    <a:cubicBezTo>
                      <a:pt x="178" y="353"/>
                      <a:pt x="176" y="340"/>
                      <a:pt x="174" y="326"/>
                    </a:cubicBezTo>
                    <a:cubicBezTo>
                      <a:pt x="170" y="313"/>
                      <a:pt x="162" y="297"/>
                      <a:pt x="148" y="288"/>
                    </a:cubicBezTo>
                    <a:cubicBezTo>
                      <a:pt x="143" y="290"/>
                      <a:pt x="142" y="286"/>
                      <a:pt x="138" y="288"/>
                    </a:cubicBezTo>
                    <a:cubicBezTo>
                      <a:pt x="138" y="287"/>
                      <a:pt x="138" y="287"/>
                      <a:pt x="138" y="287"/>
                    </a:cubicBezTo>
                    <a:cubicBezTo>
                      <a:pt x="136" y="288"/>
                      <a:pt x="136" y="286"/>
                      <a:pt x="133" y="284"/>
                    </a:cubicBezTo>
                    <a:cubicBezTo>
                      <a:pt x="133" y="285"/>
                      <a:pt x="132" y="284"/>
                      <a:pt x="132" y="286"/>
                    </a:cubicBezTo>
                    <a:cubicBezTo>
                      <a:pt x="131" y="287"/>
                      <a:pt x="131" y="282"/>
                      <a:pt x="129" y="283"/>
                    </a:cubicBezTo>
                    <a:cubicBezTo>
                      <a:pt x="129" y="282"/>
                      <a:pt x="129" y="284"/>
                      <a:pt x="129" y="283"/>
                    </a:cubicBezTo>
                    <a:cubicBezTo>
                      <a:pt x="125" y="285"/>
                      <a:pt x="129" y="282"/>
                      <a:pt x="127" y="279"/>
                    </a:cubicBezTo>
                    <a:cubicBezTo>
                      <a:pt x="120" y="278"/>
                      <a:pt x="113" y="280"/>
                      <a:pt x="107" y="278"/>
                    </a:cubicBezTo>
                    <a:cubicBezTo>
                      <a:pt x="108" y="278"/>
                      <a:pt x="108" y="280"/>
                      <a:pt x="107" y="280"/>
                    </a:cubicBezTo>
                    <a:cubicBezTo>
                      <a:pt x="107" y="276"/>
                      <a:pt x="105" y="280"/>
                      <a:pt x="104" y="279"/>
                    </a:cubicBezTo>
                    <a:cubicBezTo>
                      <a:pt x="104" y="278"/>
                      <a:pt x="105" y="278"/>
                      <a:pt x="105" y="278"/>
                    </a:cubicBezTo>
                    <a:cubicBezTo>
                      <a:pt x="103" y="276"/>
                      <a:pt x="101" y="278"/>
                      <a:pt x="98" y="277"/>
                    </a:cubicBezTo>
                    <a:cubicBezTo>
                      <a:pt x="96" y="278"/>
                      <a:pt x="94" y="275"/>
                      <a:pt x="92" y="277"/>
                    </a:cubicBezTo>
                    <a:cubicBezTo>
                      <a:pt x="93" y="275"/>
                      <a:pt x="91" y="276"/>
                      <a:pt x="91" y="275"/>
                    </a:cubicBezTo>
                    <a:cubicBezTo>
                      <a:pt x="89" y="279"/>
                      <a:pt x="88" y="273"/>
                      <a:pt x="85" y="275"/>
                    </a:cubicBezTo>
                    <a:cubicBezTo>
                      <a:pt x="86" y="275"/>
                      <a:pt x="86" y="275"/>
                      <a:pt x="86" y="275"/>
                    </a:cubicBezTo>
                    <a:cubicBezTo>
                      <a:pt x="80" y="274"/>
                      <a:pt x="77" y="272"/>
                      <a:pt x="72" y="271"/>
                    </a:cubicBezTo>
                    <a:cubicBezTo>
                      <a:pt x="69" y="270"/>
                      <a:pt x="69" y="264"/>
                      <a:pt x="66" y="264"/>
                    </a:cubicBezTo>
                    <a:cubicBezTo>
                      <a:pt x="65" y="265"/>
                      <a:pt x="65" y="265"/>
                      <a:pt x="64" y="265"/>
                    </a:cubicBezTo>
                    <a:cubicBezTo>
                      <a:pt x="64" y="264"/>
                      <a:pt x="65" y="264"/>
                      <a:pt x="65" y="264"/>
                    </a:cubicBezTo>
                    <a:cubicBezTo>
                      <a:pt x="63" y="263"/>
                      <a:pt x="63" y="260"/>
                      <a:pt x="62" y="259"/>
                    </a:cubicBezTo>
                    <a:cubicBezTo>
                      <a:pt x="62" y="259"/>
                      <a:pt x="61" y="258"/>
                      <a:pt x="60" y="259"/>
                    </a:cubicBezTo>
                    <a:cubicBezTo>
                      <a:pt x="61" y="256"/>
                      <a:pt x="56" y="255"/>
                      <a:pt x="57" y="252"/>
                    </a:cubicBezTo>
                    <a:cubicBezTo>
                      <a:pt x="54" y="254"/>
                      <a:pt x="54" y="252"/>
                      <a:pt x="53" y="251"/>
                    </a:cubicBezTo>
                    <a:cubicBezTo>
                      <a:pt x="53" y="251"/>
                      <a:pt x="54" y="250"/>
                      <a:pt x="54" y="250"/>
                    </a:cubicBezTo>
                    <a:cubicBezTo>
                      <a:pt x="53" y="249"/>
                      <a:pt x="53" y="248"/>
                      <a:pt x="53" y="245"/>
                    </a:cubicBezTo>
                    <a:cubicBezTo>
                      <a:pt x="52" y="245"/>
                      <a:pt x="50" y="245"/>
                      <a:pt x="50" y="244"/>
                    </a:cubicBezTo>
                    <a:cubicBezTo>
                      <a:pt x="52" y="242"/>
                      <a:pt x="50" y="241"/>
                      <a:pt x="50" y="240"/>
                    </a:cubicBezTo>
                    <a:cubicBezTo>
                      <a:pt x="48" y="241"/>
                      <a:pt x="46" y="240"/>
                      <a:pt x="47" y="239"/>
                    </a:cubicBezTo>
                    <a:cubicBezTo>
                      <a:pt x="49" y="238"/>
                      <a:pt x="49" y="238"/>
                      <a:pt x="49" y="238"/>
                    </a:cubicBezTo>
                    <a:cubicBezTo>
                      <a:pt x="46" y="235"/>
                      <a:pt x="48" y="230"/>
                      <a:pt x="44" y="225"/>
                    </a:cubicBezTo>
                    <a:cubicBezTo>
                      <a:pt x="45" y="224"/>
                      <a:pt x="45" y="224"/>
                      <a:pt x="45" y="224"/>
                    </a:cubicBezTo>
                    <a:cubicBezTo>
                      <a:pt x="42" y="219"/>
                      <a:pt x="42" y="213"/>
                      <a:pt x="37" y="209"/>
                    </a:cubicBezTo>
                    <a:cubicBezTo>
                      <a:pt x="37" y="208"/>
                      <a:pt x="37" y="207"/>
                      <a:pt x="36" y="205"/>
                    </a:cubicBezTo>
                    <a:cubicBezTo>
                      <a:pt x="37" y="205"/>
                      <a:pt x="39" y="204"/>
                      <a:pt x="40" y="203"/>
                    </a:cubicBezTo>
                    <a:cubicBezTo>
                      <a:pt x="36" y="203"/>
                      <a:pt x="36" y="203"/>
                      <a:pt x="36" y="203"/>
                    </a:cubicBezTo>
                    <a:cubicBezTo>
                      <a:pt x="41" y="201"/>
                      <a:pt x="44" y="197"/>
                      <a:pt x="48" y="196"/>
                    </a:cubicBezTo>
                    <a:cubicBezTo>
                      <a:pt x="47" y="198"/>
                      <a:pt x="49" y="198"/>
                      <a:pt x="49" y="199"/>
                    </a:cubicBezTo>
                    <a:cubicBezTo>
                      <a:pt x="50" y="198"/>
                      <a:pt x="50" y="196"/>
                      <a:pt x="52" y="196"/>
                    </a:cubicBezTo>
                    <a:cubicBezTo>
                      <a:pt x="51" y="199"/>
                      <a:pt x="51" y="199"/>
                      <a:pt x="51" y="199"/>
                    </a:cubicBezTo>
                    <a:cubicBezTo>
                      <a:pt x="52" y="197"/>
                      <a:pt x="56" y="193"/>
                      <a:pt x="59" y="190"/>
                    </a:cubicBezTo>
                    <a:cubicBezTo>
                      <a:pt x="59" y="197"/>
                      <a:pt x="61" y="192"/>
                      <a:pt x="62" y="201"/>
                    </a:cubicBezTo>
                    <a:cubicBezTo>
                      <a:pt x="60" y="200"/>
                      <a:pt x="60" y="200"/>
                      <a:pt x="60" y="200"/>
                    </a:cubicBezTo>
                    <a:cubicBezTo>
                      <a:pt x="61" y="202"/>
                      <a:pt x="61" y="203"/>
                      <a:pt x="62" y="206"/>
                    </a:cubicBezTo>
                    <a:cubicBezTo>
                      <a:pt x="64" y="206"/>
                      <a:pt x="65" y="204"/>
                      <a:pt x="64" y="199"/>
                    </a:cubicBezTo>
                    <a:cubicBezTo>
                      <a:pt x="68" y="202"/>
                      <a:pt x="65" y="203"/>
                      <a:pt x="68" y="212"/>
                    </a:cubicBezTo>
                    <a:cubicBezTo>
                      <a:pt x="71" y="214"/>
                      <a:pt x="66" y="208"/>
                      <a:pt x="69" y="207"/>
                    </a:cubicBezTo>
                    <a:cubicBezTo>
                      <a:pt x="70" y="206"/>
                      <a:pt x="71" y="211"/>
                      <a:pt x="75" y="215"/>
                    </a:cubicBezTo>
                    <a:cubicBezTo>
                      <a:pt x="82" y="221"/>
                      <a:pt x="78" y="220"/>
                      <a:pt x="81" y="223"/>
                    </a:cubicBezTo>
                    <a:cubicBezTo>
                      <a:pt x="79" y="223"/>
                      <a:pt x="71" y="217"/>
                      <a:pt x="73" y="217"/>
                    </a:cubicBezTo>
                    <a:cubicBezTo>
                      <a:pt x="65" y="209"/>
                      <a:pt x="73" y="224"/>
                      <a:pt x="68" y="218"/>
                    </a:cubicBezTo>
                    <a:cubicBezTo>
                      <a:pt x="75" y="226"/>
                      <a:pt x="76" y="226"/>
                      <a:pt x="82" y="226"/>
                    </a:cubicBezTo>
                    <a:cubicBezTo>
                      <a:pt x="79" y="225"/>
                      <a:pt x="85" y="224"/>
                      <a:pt x="82" y="223"/>
                    </a:cubicBezTo>
                    <a:cubicBezTo>
                      <a:pt x="98" y="219"/>
                      <a:pt x="96" y="225"/>
                      <a:pt x="106" y="216"/>
                    </a:cubicBezTo>
                    <a:cubicBezTo>
                      <a:pt x="103" y="216"/>
                      <a:pt x="111" y="202"/>
                      <a:pt x="104" y="206"/>
                    </a:cubicBezTo>
                    <a:cubicBezTo>
                      <a:pt x="104" y="204"/>
                      <a:pt x="105" y="201"/>
                      <a:pt x="107" y="200"/>
                    </a:cubicBezTo>
                    <a:cubicBezTo>
                      <a:pt x="107" y="203"/>
                      <a:pt x="110" y="197"/>
                      <a:pt x="110" y="201"/>
                    </a:cubicBezTo>
                    <a:cubicBezTo>
                      <a:pt x="111" y="198"/>
                      <a:pt x="111" y="198"/>
                      <a:pt x="111" y="198"/>
                    </a:cubicBezTo>
                    <a:cubicBezTo>
                      <a:pt x="111" y="204"/>
                      <a:pt x="111" y="204"/>
                      <a:pt x="111" y="204"/>
                    </a:cubicBezTo>
                    <a:cubicBezTo>
                      <a:pt x="114" y="201"/>
                      <a:pt x="118" y="196"/>
                      <a:pt x="120" y="194"/>
                    </a:cubicBezTo>
                    <a:cubicBezTo>
                      <a:pt x="121" y="189"/>
                      <a:pt x="117" y="195"/>
                      <a:pt x="119" y="190"/>
                    </a:cubicBezTo>
                    <a:cubicBezTo>
                      <a:pt x="119" y="192"/>
                      <a:pt x="121" y="189"/>
                      <a:pt x="122" y="186"/>
                    </a:cubicBezTo>
                    <a:cubicBezTo>
                      <a:pt x="120" y="191"/>
                      <a:pt x="119" y="186"/>
                      <a:pt x="120" y="182"/>
                    </a:cubicBezTo>
                    <a:cubicBezTo>
                      <a:pt x="120" y="181"/>
                      <a:pt x="121" y="180"/>
                      <a:pt x="121" y="179"/>
                    </a:cubicBezTo>
                    <a:cubicBezTo>
                      <a:pt x="122" y="180"/>
                      <a:pt x="122" y="180"/>
                      <a:pt x="122" y="181"/>
                    </a:cubicBezTo>
                    <a:cubicBezTo>
                      <a:pt x="122" y="182"/>
                      <a:pt x="122" y="182"/>
                      <a:pt x="122" y="183"/>
                    </a:cubicBezTo>
                    <a:cubicBezTo>
                      <a:pt x="123" y="183"/>
                      <a:pt x="123" y="183"/>
                      <a:pt x="123" y="183"/>
                    </a:cubicBezTo>
                    <a:cubicBezTo>
                      <a:pt x="123" y="183"/>
                      <a:pt x="122" y="183"/>
                      <a:pt x="122" y="183"/>
                    </a:cubicBezTo>
                    <a:cubicBezTo>
                      <a:pt x="122" y="188"/>
                      <a:pt x="125" y="188"/>
                      <a:pt x="126" y="189"/>
                    </a:cubicBezTo>
                    <a:cubicBezTo>
                      <a:pt x="126" y="193"/>
                      <a:pt x="126" y="193"/>
                      <a:pt x="126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30" y="197"/>
                      <a:pt x="134" y="202"/>
                      <a:pt x="132" y="203"/>
                    </a:cubicBezTo>
                    <a:cubicBezTo>
                      <a:pt x="134" y="205"/>
                      <a:pt x="136" y="206"/>
                      <a:pt x="135" y="203"/>
                    </a:cubicBezTo>
                    <a:cubicBezTo>
                      <a:pt x="136" y="205"/>
                      <a:pt x="140" y="212"/>
                      <a:pt x="151" y="211"/>
                    </a:cubicBezTo>
                    <a:cubicBezTo>
                      <a:pt x="161" y="208"/>
                      <a:pt x="165" y="201"/>
                      <a:pt x="167" y="197"/>
                    </a:cubicBezTo>
                    <a:cubicBezTo>
                      <a:pt x="164" y="201"/>
                      <a:pt x="163" y="200"/>
                      <a:pt x="162" y="200"/>
                    </a:cubicBezTo>
                    <a:cubicBezTo>
                      <a:pt x="161" y="197"/>
                      <a:pt x="164" y="198"/>
                      <a:pt x="164" y="194"/>
                    </a:cubicBezTo>
                    <a:cubicBezTo>
                      <a:pt x="165" y="195"/>
                      <a:pt x="167" y="192"/>
                      <a:pt x="166" y="196"/>
                    </a:cubicBezTo>
                    <a:cubicBezTo>
                      <a:pt x="170" y="191"/>
                      <a:pt x="171" y="185"/>
                      <a:pt x="173" y="179"/>
                    </a:cubicBezTo>
                    <a:cubicBezTo>
                      <a:pt x="173" y="180"/>
                      <a:pt x="173" y="180"/>
                      <a:pt x="174" y="181"/>
                    </a:cubicBezTo>
                    <a:cubicBezTo>
                      <a:pt x="174" y="181"/>
                      <a:pt x="174" y="181"/>
                      <a:pt x="174" y="182"/>
                    </a:cubicBezTo>
                    <a:cubicBezTo>
                      <a:pt x="174" y="182"/>
                      <a:pt x="174" y="182"/>
                      <a:pt x="174" y="183"/>
                    </a:cubicBezTo>
                    <a:cubicBezTo>
                      <a:pt x="175" y="184"/>
                      <a:pt x="175" y="185"/>
                      <a:pt x="176" y="186"/>
                    </a:cubicBezTo>
                    <a:cubicBezTo>
                      <a:pt x="175" y="185"/>
                      <a:pt x="175" y="185"/>
                      <a:pt x="175" y="184"/>
                    </a:cubicBezTo>
                    <a:cubicBezTo>
                      <a:pt x="175" y="185"/>
                      <a:pt x="175" y="186"/>
                      <a:pt x="176" y="187"/>
                    </a:cubicBezTo>
                    <a:cubicBezTo>
                      <a:pt x="176" y="187"/>
                      <a:pt x="176" y="187"/>
                      <a:pt x="176" y="187"/>
                    </a:cubicBezTo>
                    <a:cubicBezTo>
                      <a:pt x="177" y="189"/>
                      <a:pt x="177" y="190"/>
                      <a:pt x="178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4"/>
                      <a:pt x="188" y="201"/>
                      <a:pt x="189" y="198"/>
                    </a:cubicBezTo>
                    <a:cubicBezTo>
                      <a:pt x="205" y="196"/>
                      <a:pt x="210" y="186"/>
                      <a:pt x="213" y="179"/>
                    </a:cubicBezTo>
                    <a:cubicBezTo>
                      <a:pt x="214" y="178"/>
                      <a:pt x="214" y="178"/>
                      <a:pt x="214" y="178"/>
                    </a:cubicBezTo>
                    <a:cubicBezTo>
                      <a:pt x="214" y="178"/>
                      <a:pt x="214" y="178"/>
                      <a:pt x="214" y="178"/>
                    </a:cubicBezTo>
                    <a:cubicBezTo>
                      <a:pt x="214" y="178"/>
                      <a:pt x="214" y="177"/>
                      <a:pt x="214" y="177"/>
                    </a:cubicBezTo>
                    <a:cubicBezTo>
                      <a:pt x="214" y="177"/>
                      <a:pt x="215" y="177"/>
                      <a:pt x="215" y="177"/>
                    </a:cubicBezTo>
                    <a:cubicBezTo>
                      <a:pt x="219" y="183"/>
                      <a:pt x="215" y="181"/>
                      <a:pt x="216" y="184"/>
                    </a:cubicBezTo>
                    <a:cubicBezTo>
                      <a:pt x="224" y="191"/>
                      <a:pt x="234" y="187"/>
                      <a:pt x="239" y="182"/>
                    </a:cubicBezTo>
                    <a:cubicBezTo>
                      <a:pt x="239" y="182"/>
                      <a:pt x="240" y="183"/>
                      <a:pt x="239" y="183"/>
                    </a:cubicBezTo>
                    <a:cubicBezTo>
                      <a:pt x="244" y="179"/>
                      <a:pt x="250" y="173"/>
                      <a:pt x="253" y="167"/>
                    </a:cubicBezTo>
                    <a:cubicBezTo>
                      <a:pt x="255" y="173"/>
                      <a:pt x="258" y="178"/>
                      <a:pt x="262" y="183"/>
                    </a:cubicBezTo>
                    <a:cubicBezTo>
                      <a:pt x="272" y="194"/>
                      <a:pt x="282" y="179"/>
                      <a:pt x="282" y="172"/>
                    </a:cubicBezTo>
                    <a:cubicBezTo>
                      <a:pt x="282" y="171"/>
                      <a:pt x="283" y="172"/>
                      <a:pt x="283" y="173"/>
                    </a:cubicBezTo>
                    <a:cubicBezTo>
                      <a:pt x="283" y="162"/>
                      <a:pt x="288" y="150"/>
                      <a:pt x="283" y="141"/>
                    </a:cubicBezTo>
                    <a:cubicBezTo>
                      <a:pt x="281" y="138"/>
                      <a:pt x="281" y="138"/>
                      <a:pt x="281" y="138"/>
                    </a:cubicBezTo>
                    <a:cubicBezTo>
                      <a:pt x="282" y="136"/>
                      <a:pt x="283" y="136"/>
                      <a:pt x="284" y="134"/>
                    </a:cubicBezTo>
                    <a:cubicBezTo>
                      <a:pt x="283" y="132"/>
                      <a:pt x="283" y="124"/>
                      <a:pt x="282" y="122"/>
                    </a:cubicBezTo>
                    <a:cubicBezTo>
                      <a:pt x="283" y="121"/>
                      <a:pt x="283" y="123"/>
                      <a:pt x="283" y="123"/>
                    </a:cubicBezTo>
                    <a:cubicBezTo>
                      <a:pt x="284" y="122"/>
                      <a:pt x="284" y="121"/>
                      <a:pt x="284" y="120"/>
                    </a:cubicBezTo>
                    <a:cubicBezTo>
                      <a:pt x="285" y="120"/>
                      <a:pt x="286" y="120"/>
                      <a:pt x="287" y="120"/>
                    </a:cubicBezTo>
                    <a:cubicBezTo>
                      <a:pt x="293" y="141"/>
                      <a:pt x="294" y="171"/>
                      <a:pt x="312" y="180"/>
                    </a:cubicBezTo>
                    <a:cubicBezTo>
                      <a:pt x="316" y="182"/>
                      <a:pt x="313" y="183"/>
                      <a:pt x="315" y="184"/>
                    </a:cubicBezTo>
                    <a:cubicBezTo>
                      <a:pt x="325" y="187"/>
                      <a:pt x="336" y="188"/>
                      <a:pt x="347" y="188"/>
                    </a:cubicBezTo>
                    <a:cubicBezTo>
                      <a:pt x="346" y="189"/>
                      <a:pt x="345" y="190"/>
                      <a:pt x="344" y="191"/>
                    </a:cubicBezTo>
                    <a:cubicBezTo>
                      <a:pt x="346" y="193"/>
                      <a:pt x="342" y="195"/>
                      <a:pt x="343" y="196"/>
                    </a:cubicBezTo>
                    <a:cubicBezTo>
                      <a:pt x="343" y="196"/>
                      <a:pt x="343" y="196"/>
                      <a:pt x="343" y="195"/>
                    </a:cubicBezTo>
                    <a:cubicBezTo>
                      <a:pt x="340" y="201"/>
                      <a:pt x="343" y="196"/>
                      <a:pt x="338" y="200"/>
                    </a:cubicBezTo>
                    <a:cubicBezTo>
                      <a:pt x="327" y="213"/>
                      <a:pt x="329" y="230"/>
                      <a:pt x="329" y="240"/>
                    </a:cubicBezTo>
                    <a:cubicBezTo>
                      <a:pt x="330" y="251"/>
                      <a:pt x="331" y="257"/>
                      <a:pt x="326" y="263"/>
                    </a:cubicBezTo>
                    <a:cubicBezTo>
                      <a:pt x="327" y="267"/>
                      <a:pt x="324" y="267"/>
                      <a:pt x="325" y="270"/>
                    </a:cubicBezTo>
                    <a:cubicBezTo>
                      <a:pt x="324" y="269"/>
                      <a:pt x="324" y="269"/>
                      <a:pt x="324" y="269"/>
                    </a:cubicBezTo>
                    <a:cubicBezTo>
                      <a:pt x="324" y="271"/>
                      <a:pt x="323" y="270"/>
                      <a:pt x="321" y="270"/>
                    </a:cubicBezTo>
                    <a:cubicBezTo>
                      <a:pt x="321" y="271"/>
                      <a:pt x="320" y="271"/>
                      <a:pt x="321" y="272"/>
                    </a:cubicBezTo>
                    <a:cubicBezTo>
                      <a:pt x="322" y="274"/>
                      <a:pt x="319" y="270"/>
                      <a:pt x="318" y="271"/>
                    </a:cubicBezTo>
                    <a:cubicBezTo>
                      <a:pt x="318" y="271"/>
                      <a:pt x="319" y="272"/>
                      <a:pt x="318" y="272"/>
                    </a:cubicBezTo>
                    <a:cubicBezTo>
                      <a:pt x="317" y="275"/>
                      <a:pt x="318" y="271"/>
                      <a:pt x="315" y="270"/>
                    </a:cubicBezTo>
                    <a:cubicBezTo>
                      <a:pt x="311" y="273"/>
                      <a:pt x="306" y="276"/>
                      <a:pt x="302" y="277"/>
                    </a:cubicBezTo>
                    <a:cubicBezTo>
                      <a:pt x="302" y="277"/>
                      <a:pt x="303" y="278"/>
                      <a:pt x="302" y="278"/>
                    </a:cubicBezTo>
                    <a:cubicBezTo>
                      <a:pt x="301" y="275"/>
                      <a:pt x="301" y="280"/>
                      <a:pt x="299" y="279"/>
                    </a:cubicBezTo>
                    <a:cubicBezTo>
                      <a:pt x="300" y="277"/>
                      <a:pt x="300" y="277"/>
                      <a:pt x="300" y="277"/>
                    </a:cubicBezTo>
                    <a:cubicBezTo>
                      <a:pt x="297" y="277"/>
                      <a:pt x="296" y="279"/>
                      <a:pt x="293" y="279"/>
                    </a:cubicBezTo>
                    <a:cubicBezTo>
                      <a:pt x="292" y="280"/>
                      <a:pt x="288" y="279"/>
                      <a:pt x="287" y="281"/>
                    </a:cubicBezTo>
                    <a:cubicBezTo>
                      <a:pt x="287" y="280"/>
                      <a:pt x="286" y="280"/>
                      <a:pt x="285" y="280"/>
                    </a:cubicBezTo>
                    <a:cubicBezTo>
                      <a:pt x="285" y="284"/>
                      <a:pt x="281" y="280"/>
                      <a:pt x="280" y="284"/>
                    </a:cubicBezTo>
                    <a:cubicBezTo>
                      <a:pt x="280" y="283"/>
                      <a:pt x="280" y="283"/>
                      <a:pt x="280" y="283"/>
                    </a:cubicBezTo>
                    <a:cubicBezTo>
                      <a:pt x="274" y="287"/>
                      <a:pt x="267" y="290"/>
                      <a:pt x="263" y="297"/>
                    </a:cubicBezTo>
                    <a:cubicBezTo>
                      <a:pt x="260" y="300"/>
                      <a:pt x="256" y="300"/>
                      <a:pt x="254" y="305"/>
                    </a:cubicBezTo>
                    <a:cubicBezTo>
                      <a:pt x="254" y="306"/>
                      <a:pt x="255" y="306"/>
                      <a:pt x="255" y="307"/>
                    </a:cubicBezTo>
                    <a:cubicBezTo>
                      <a:pt x="255" y="308"/>
                      <a:pt x="254" y="306"/>
                      <a:pt x="254" y="306"/>
                    </a:cubicBezTo>
                    <a:cubicBezTo>
                      <a:pt x="254" y="309"/>
                      <a:pt x="251" y="310"/>
                      <a:pt x="250" y="312"/>
                    </a:cubicBezTo>
                    <a:cubicBezTo>
                      <a:pt x="250" y="313"/>
                      <a:pt x="250" y="314"/>
                      <a:pt x="251" y="314"/>
                    </a:cubicBezTo>
                    <a:cubicBezTo>
                      <a:pt x="247" y="315"/>
                      <a:pt x="248" y="320"/>
                      <a:pt x="245" y="322"/>
                    </a:cubicBezTo>
                    <a:cubicBezTo>
                      <a:pt x="248" y="322"/>
                      <a:pt x="246" y="324"/>
                      <a:pt x="247" y="325"/>
                    </a:cubicBezTo>
                    <a:cubicBezTo>
                      <a:pt x="246" y="326"/>
                      <a:pt x="245" y="326"/>
                      <a:pt x="245" y="325"/>
                    </a:cubicBezTo>
                    <a:cubicBezTo>
                      <a:pt x="245" y="327"/>
                      <a:pt x="244" y="328"/>
                      <a:pt x="243" y="330"/>
                    </a:cubicBezTo>
                    <a:cubicBezTo>
                      <a:pt x="243" y="332"/>
                      <a:pt x="244" y="333"/>
                      <a:pt x="243" y="334"/>
                    </a:cubicBezTo>
                    <a:cubicBezTo>
                      <a:pt x="241" y="334"/>
                      <a:pt x="242" y="336"/>
                      <a:pt x="241" y="338"/>
                    </a:cubicBezTo>
                    <a:cubicBezTo>
                      <a:pt x="243" y="338"/>
                      <a:pt x="244" y="340"/>
                      <a:pt x="243" y="341"/>
                    </a:cubicBezTo>
                    <a:cubicBezTo>
                      <a:pt x="240" y="340"/>
                      <a:pt x="240" y="340"/>
                      <a:pt x="240" y="340"/>
                    </a:cubicBezTo>
                    <a:cubicBezTo>
                      <a:pt x="241" y="344"/>
                      <a:pt x="237" y="350"/>
                      <a:pt x="240" y="355"/>
                    </a:cubicBezTo>
                    <a:cubicBezTo>
                      <a:pt x="238" y="355"/>
                      <a:pt x="238" y="355"/>
                      <a:pt x="238" y="355"/>
                    </a:cubicBezTo>
                    <a:cubicBezTo>
                      <a:pt x="239" y="360"/>
                      <a:pt x="236" y="365"/>
                      <a:pt x="239" y="370"/>
                    </a:cubicBezTo>
                    <a:cubicBezTo>
                      <a:pt x="238" y="371"/>
                      <a:pt x="237" y="373"/>
                      <a:pt x="237" y="374"/>
                    </a:cubicBezTo>
                    <a:cubicBezTo>
                      <a:pt x="239" y="376"/>
                      <a:pt x="238" y="376"/>
                      <a:pt x="241" y="378"/>
                    </a:cubicBezTo>
                    <a:cubicBezTo>
                      <a:pt x="241" y="378"/>
                      <a:pt x="239" y="379"/>
                      <a:pt x="239" y="379"/>
                    </a:cubicBezTo>
                    <a:cubicBezTo>
                      <a:pt x="238" y="381"/>
                      <a:pt x="236" y="383"/>
                      <a:pt x="238" y="385"/>
                    </a:cubicBezTo>
                    <a:cubicBezTo>
                      <a:pt x="237" y="385"/>
                      <a:pt x="237" y="385"/>
                      <a:pt x="237" y="385"/>
                    </a:cubicBezTo>
                    <a:cubicBezTo>
                      <a:pt x="238" y="387"/>
                      <a:pt x="240" y="389"/>
                      <a:pt x="238" y="391"/>
                    </a:cubicBezTo>
                    <a:cubicBezTo>
                      <a:pt x="239" y="391"/>
                      <a:pt x="239" y="393"/>
                      <a:pt x="241" y="393"/>
                    </a:cubicBezTo>
                    <a:cubicBezTo>
                      <a:pt x="241" y="393"/>
                      <a:pt x="239" y="393"/>
                      <a:pt x="240" y="394"/>
                    </a:cubicBezTo>
                    <a:cubicBezTo>
                      <a:pt x="238" y="393"/>
                      <a:pt x="238" y="393"/>
                      <a:pt x="238" y="393"/>
                    </a:cubicBezTo>
                    <a:cubicBezTo>
                      <a:pt x="237" y="397"/>
                      <a:pt x="238" y="401"/>
                      <a:pt x="239" y="405"/>
                    </a:cubicBezTo>
                    <a:cubicBezTo>
                      <a:pt x="236" y="406"/>
                      <a:pt x="239" y="409"/>
                      <a:pt x="237" y="411"/>
                    </a:cubicBezTo>
                    <a:cubicBezTo>
                      <a:pt x="239" y="412"/>
                      <a:pt x="237" y="415"/>
                      <a:pt x="240" y="416"/>
                    </a:cubicBezTo>
                    <a:cubicBezTo>
                      <a:pt x="238" y="416"/>
                      <a:pt x="238" y="416"/>
                      <a:pt x="238" y="416"/>
                    </a:cubicBezTo>
                    <a:cubicBezTo>
                      <a:pt x="238" y="418"/>
                      <a:pt x="238" y="420"/>
                      <a:pt x="237" y="423"/>
                    </a:cubicBezTo>
                    <a:cubicBezTo>
                      <a:pt x="237" y="424"/>
                      <a:pt x="239" y="424"/>
                      <a:pt x="240" y="425"/>
                    </a:cubicBezTo>
                    <a:cubicBezTo>
                      <a:pt x="238" y="425"/>
                      <a:pt x="238" y="425"/>
                      <a:pt x="238" y="425"/>
                    </a:cubicBezTo>
                    <a:cubicBezTo>
                      <a:pt x="239" y="426"/>
                      <a:pt x="241" y="427"/>
                      <a:pt x="243" y="427"/>
                    </a:cubicBezTo>
                    <a:cubicBezTo>
                      <a:pt x="242" y="428"/>
                      <a:pt x="243" y="428"/>
                      <a:pt x="242" y="429"/>
                    </a:cubicBezTo>
                    <a:cubicBezTo>
                      <a:pt x="241" y="428"/>
                      <a:pt x="239" y="428"/>
                      <a:pt x="237" y="427"/>
                    </a:cubicBezTo>
                    <a:cubicBezTo>
                      <a:pt x="237" y="428"/>
                      <a:pt x="240" y="430"/>
                      <a:pt x="238" y="431"/>
                    </a:cubicBezTo>
                    <a:cubicBezTo>
                      <a:pt x="238" y="432"/>
                      <a:pt x="239" y="433"/>
                      <a:pt x="241" y="433"/>
                    </a:cubicBezTo>
                    <a:cubicBezTo>
                      <a:pt x="240" y="433"/>
                      <a:pt x="239" y="434"/>
                      <a:pt x="239" y="433"/>
                    </a:cubicBezTo>
                    <a:cubicBezTo>
                      <a:pt x="239" y="434"/>
                      <a:pt x="239" y="435"/>
                      <a:pt x="240" y="435"/>
                    </a:cubicBezTo>
                    <a:cubicBezTo>
                      <a:pt x="240" y="435"/>
                      <a:pt x="240" y="435"/>
                      <a:pt x="240" y="435"/>
                    </a:cubicBezTo>
                    <a:cubicBezTo>
                      <a:pt x="241" y="435"/>
                      <a:pt x="241" y="436"/>
                      <a:pt x="243" y="436"/>
                    </a:cubicBezTo>
                    <a:cubicBezTo>
                      <a:pt x="243" y="435"/>
                      <a:pt x="243" y="435"/>
                      <a:pt x="243" y="435"/>
                    </a:cubicBezTo>
                    <a:cubicBezTo>
                      <a:pt x="244" y="435"/>
                      <a:pt x="245" y="436"/>
                      <a:pt x="243" y="437"/>
                    </a:cubicBezTo>
                    <a:cubicBezTo>
                      <a:pt x="242" y="437"/>
                      <a:pt x="241" y="436"/>
                      <a:pt x="240" y="437"/>
                    </a:cubicBezTo>
                    <a:cubicBezTo>
                      <a:pt x="244" y="439"/>
                      <a:pt x="244" y="439"/>
                      <a:pt x="244" y="439"/>
                    </a:cubicBezTo>
                    <a:cubicBezTo>
                      <a:pt x="243" y="439"/>
                      <a:pt x="244" y="438"/>
                      <a:pt x="245" y="438"/>
                    </a:cubicBezTo>
                    <a:cubicBezTo>
                      <a:pt x="244" y="437"/>
                      <a:pt x="244" y="437"/>
                      <a:pt x="244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45" y="435"/>
                      <a:pt x="246" y="434"/>
                      <a:pt x="245" y="432"/>
                    </a:cubicBez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43" y="432"/>
                      <a:pt x="241" y="431"/>
                      <a:pt x="243" y="430"/>
                    </a:cubicBezTo>
                    <a:cubicBezTo>
                      <a:pt x="244" y="430"/>
                      <a:pt x="244" y="430"/>
                      <a:pt x="245" y="430"/>
                    </a:cubicBezTo>
                    <a:cubicBezTo>
                      <a:pt x="245" y="430"/>
                      <a:pt x="244" y="430"/>
                      <a:pt x="244" y="429"/>
                    </a:cubicBezTo>
                    <a:cubicBezTo>
                      <a:pt x="247" y="430"/>
                      <a:pt x="247" y="430"/>
                      <a:pt x="247" y="430"/>
                    </a:cubicBezTo>
                    <a:cubicBezTo>
                      <a:pt x="243" y="429"/>
                      <a:pt x="246" y="427"/>
                      <a:pt x="245" y="427"/>
                    </a:cubicBezTo>
                    <a:cubicBezTo>
                      <a:pt x="246" y="427"/>
                      <a:pt x="246" y="427"/>
                      <a:pt x="246" y="427"/>
                    </a:cubicBezTo>
                    <a:cubicBezTo>
                      <a:pt x="247" y="425"/>
                      <a:pt x="244" y="427"/>
                      <a:pt x="244" y="426"/>
                    </a:cubicBezTo>
                    <a:cubicBezTo>
                      <a:pt x="245" y="425"/>
                      <a:pt x="247" y="426"/>
                      <a:pt x="248" y="425"/>
                    </a:cubicBezTo>
                    <a:cubicBezTo>
                      <a:pt x="248" y="423"/>
                      <a:pt x="246" y="421"/>
                      <a:pt x="248" y="419"/>
                    </a:cubicBezTo>
                    <a:cubicBezTo>
                      <a:pt x="248" y="418"/>
                      <a:pt x="247" y="416"/>
                      <a:pt x="246" y="415"/>
                    </a:cubicBezTo>
                    <a:cubicBezTo>
                      <a:pt x="246" y="414"/>
                      <a:pt x="248" y="415"/>
                      <a:pt x="247" y="414"/>
                    </a:cubicBezTo>
                    <a:cubicBezTo>
                      <a:pt x="248" y="414"/>
                      <a:pt x="249" y="414"/>
                      <a:pt x="250" y="414"/>
                    </a:cubicBezTo>
                    <a:cubicBezTo>
                      <a:pt x="249" y="414"/>
                      <a:pt x="250" y="412"/>
                      <a:pt x="248" y="413"/>
                    </a:cubicBezTo>
                    <a:cubicBezTo>
                      <a:pt x="249" y="411"/>
                      <a:pt x="249" y="409"/>
                      <a:pt x="249" y="407"/>
                    </a:cubicBezTo>
                    <a:cubicBezTo>
                      <a:pt x="249" y="408"/>
                      <a:pt x="250" y="408"/>
                      <a:pt x="251" y="407"/>
                    </a:cubicBezTo>
                    <a:cubicBezTo>
                      <a:pt x="250" y="406"/>
                      <a:pt x="249" y="405"/>
                      <a:pt x="249" y="403"/>
                    </a:cubicBezTo>
                    <a:cubicBezTo>
                      <a:pt x="248" y="403"/>
                      <a:pt x="248" y="404"/>
                      <a:pt x="246" y="403"/>
                    </a:cubicBezTo>
                    <a:cubicBezTo>
                      <a:pt x="246" y="403"/>
                      <a:pt x="245" y="403"/>
                      <a:pt x="245" y="402"/>
                    </a:cubicBezTo>
                    <a:cubicBezTo>
                      <a:pt x="247" y="402"/>
                      <a:pt x="250" y="403"/>
                      <a:pt x="250" y="401"/>
                    </a:cubicBezTo>
                    <a:cubicBezTo>
                      <a:pt x="253" y="402"/>
                      <a:pt x="249" y="404"/>
                      <a:pt x="252" y="403"/>
                    </a:cubicBezTo>
                    <a:cubicBezTo>
                      <a:pt x="254" y="404"/>
                      <a:pt x="254" y="406"/>
                      <a:pt x="253" y="407"/>
                    </a:cubicBezTo>
                    <a:cubicBezTo>
                      <a:pt x="255" y="408"/>
                      <a:pt x="253" y="406"/>
                      <a:pt x="256" y="406"/>
                    </a:cubicBezTo>
                    <a:cubicBezTo>
                      <a:pt x="256" y="405"/>
                      <a:pt x="254" y="405"/>
                      <a:pt x="254" y="403"/>
                    </a:cubicBezTo>
                    <a:cubicBezTo>
                      <a:pt x="253" y="403"/>
                      <a:pt x="253" y="403"/>
                      <a:pt x="252" y="402"/>
                    </a:cubicBezTo>
                    <a:cubicBezTo>
                      <a:pt x="249" y="401"/>
                      <a:pt x="254" y="401"/>
                      <a:pt x="254" y="400"/>
                    </a:cubicBezTo>
                    <a:cubicBezTo>
                      <a:pt x="254" y="401"/>
                      <a:pt x="254" y="401"/>
                      <a:pt x="254" y="401"/>
                    </a:cubicBezTo>
                    <a:cubicBezTo>
                      <a:pt x="255" y="400"/>
                      <a:pt x="254" y="400"/>
                      <a:pt x="254" y="399"/>
                    </a:cubicBezTo>
                    <a:cubicBezTo>
                      <a:pt x="257" y="398"/>
                      <a:pt x="254" y="400"/>
                      <a:pt x="256" y="401"/>
                    </a:cubicBezTo>
                    <a:cubicBezTo>
                      <a:pt x="258" y="400"/>
                      <a:pt x="258" y="400"/>
                      <a:pt x="258" y="400"/>
                    </a:cubicBezTo>
                    <a:cubicBezTo>
                      <a:pt x="259" y="399"/>
                      <a:pt x="256" y="400"/>
                      <a:pt x="257" y="398"/>
                    </a:cubicBezTo>
                    <a:cubicBezTo>
                      <a:pt x="258" y="398"/>
                      <a:pt x="258" y="398"/>
                      <a:pt x="258" y="398"/>
                    </a:cubicBezTo>
                    <a:cubicBezTo>
                      <a:pt x="257" y="397"/>
                      <a:pt x="257" y="397"/>
                      <a:pt x="257" y="397"/>
                    </a:cubicBezTo>
                    <a:cubicBezTo>
                      <a:pt x="256" y="397"/>
                      <a:pt x="254" y="397"/>
                      <a:pt x="254" y="398"/>
                    </a:cubicBezTo>
                    <a:cubicBezTo>
                      <a:pt x="251" y="397"/>
                      <a:pt x="254" y="397"/>
                      <a:pt x="254" y="396"/>
                    </a:cubicBezTo>
                    <a:cubicBezTo>
                      <a:pt x="252" y="395"/>
                      <a:pt x="254" y="396"/>
                      <a:pt x="252" y="396"/>
                    </a:cubicBezTo>
                    <a:cubicBezTo>
                      <a:pt x="250" y="396"/>
                      <a:pt x="250" y="395"/>
                      <a:pt x="250" y="394"/>
                    </a:cubicBezTo>
                    <a:cubicBezTo>
                      <a:pt x="250" y="393"/>
                      <a:pt x="252" y="394"/>
                      <a:pt x="253" y="393"/>
                    </a:cubicBezTo>
                    <a:cubicBezTo>
                      <a:pt x="254" y="394"/>
                      <a:pt x="254" y="395"/>
                      <a:pt x="253" y="394"/>
                    </a:cubicBezTo>
                    <a:cubicBezTo>
                      <a:pt x="254" y="396"/>
                      <a:pt x="256" y="394"/>
                      <a:pt x="258" y="395"/>
                    </a:cubicBezTo>
                    <a:cubicBezTo>
                      <a:pt x="259" y="394"/>
                      <a:pt x="257" y="394"/>
                      <a:pt x="256" y="393"/>
                    </a:cubicBezTo>
                    <a:cubicBezTo>
                      <a:pt x="256" y="394"/>
                      <a:pt x="254" y="393"/>
                      <a:pt x="254" y="393"/>
                    </a:cubicBezTo>
                    <a:cubicBezTo>
                      <a:pt x="249" y="391"/>
                      <a:pt x="257" y="392"/>
                      <a:pt x="257" y="390"/>
                    </a:cubicBezTo>
                    <a:cubicBezTo>
                      <a:pt x="253" y="390"/>
                      <a:pt x="252" y="387"/>
                      <a:pt x="249" y="389"/>
                    </a:cubicBezTo>
                    <a:cubicBezTo>
                      <a:pt x="248" y="388"/>
                      <a:pt x="248" y="387"/>
                      <a:pt x="248" y="387"/>
                    </a:cubicBezTo>
                    <a:cubicBezTo>
                      <a:pt x="250" y="388"/>
                      <a:pt x="250" y="386"/>
                      <a:pt x="252" y="387"/>
                    </a:cubicBezTo>
                    <a:cubicBezTo>
                      <a:pt x="252" y="386"/>
                      <a:pt x="252" y="386"/>
                      <a:pt x="252" y="386"/>
                    </a:cubicBezTo>
                    <a:cubicBezTo>
                      <a:pt x="254" y="388"/>
                      <a:pt x="254" y="388"/>
                      <a:pt x="254" y="388"/>
                    </a:cubicBezTo>
                    <a:cubicBezTo>
                      <a:pt x="256" y="387"/>
                      <a:pt x="257" y="385"/>
                      <a:pt x="258" y="386"/>
                    </a:cubicBezTo>
                    <a:cubicBezTo>
                      <a:pt x="257" y="385"/>
                      <a:pt x="256" y="386"/>
                      <a:pt x="256" y="385"/>
                    </a:cubicBezTo>
                    <a:cubicBezTo>
                      <a:pt x="257" y="385"/>
                      <a:pt x="258" y="385"/>
                      <a:pt x="258" y="384"/>
                    </a:cubicBezTo>
                    <a:cubicBezTo>
                      <a:pt x="257" y="385"/>
                      <a:pt x="255" y="384"/>
                      <a:pt x="254" y="383"/>
                    </a:cubicBezTo>
                    <a:cubicBezTo>
                      <a:pt x="255" y="382"/>
                      <a:pt x="257" y="382"/>
                      <a:pt x="257" y="382"/>
                    </a:cubicBezTo>
                    <a:cubicBezTo>
                      <a:pt x="259" y="383"/>
                      <a:pt x="259" y="383"/>
                      <a:pt x="259" y="383"/>
                    </a:cubicBezTo>
                    <a:cubicBezTo>
                      <a:pt x="257" y="382"/>
                      <a:pt x="260" y="383"/>
                      <a:pt x="259" y="382"/>
                    </a:cubicBezTo>
                    <a:cubicBezTo>
                      <a:pt x="258" y="381"/>
                      <a:pt x="256" y="381"/>
                      <a:pt x="255" y="380"/>
                    </a:cubicBezTo>
                    <a:cubicBezTo>
                      <a:pt x="254" y="380"/>
                      <a:pt x="256" y="379"/>
                      <a:pt x="256" y="379"/>
                    </a:cubicBezTo>
                    <a:cubicBezTo>
                      <a:pt x="257" y="380"/>
                      <a:pt x="257" y="380"/>
                      <a:pt x="257" y="380"/>
                    </a:cubicBezTo>
                    <a:cubicBezTo>
                      <a:pt x="256" y="379"/>
                      <a:pt x="260" y="380"/>
                      <a:pt x="259" y="379"/>
                    </a:cubicBezTo>
                    <a:cubicBezTo>
                      <a:pt x="258" y="378"/>
                      <a:pt x="258" y="378"/>
                      <a:pt x="258" y="378"/>
                    </a:cubicBezTo>
                    <a:cubicBezTo>
                      <a:pt x="258" y="378"/>
                      <a:pt x="259" y="378"/>
                      <a:pt x="259" y="378"/>
                    </a:cubicBezTo>
                    <a:cubicBezTo>
                      <a:pt x="258" y="378"/>
                      <a:pt x="258" y="377"/>
                      <a:pt x="258" y="377"/>
                    </a:cubicBezTo>
                    <a:cubicBezTo>
                      <a:pt x="259" y="377"/>
                      <a:pt x="259" y="377"/>
                      <a:pt x="259" y="377"/>
                    </a:cubicBezTo>
                    <a:cubicBezTo>
                      <a:pt x="258" y="376"/>
                      <a:pt x="256" y="375"/>
                      <a:pt x="258" y="375"/>
                    </a:cubicBezTo>
                    <a:cubicBezTo>
                      <a:pt x="256" y="375"/>
                      <a:pt x="258" y="376"/>
                      <a:pt x="257" y="376"/>
                    </a:cubicBezTo>
                    <a:cubicBezTo>
                      <a:pt x="255" y="377"/>
                      <a:pt x="255" y="375"/>
                      <a:pt x="255" y="375"/>
                    </a:cubicBezTo>
                    <a:cubicBezTo>
                      <a:pt x="258" y="375"/>
                      <a:pt x="255" y="374"/>
                      <a:pt x="255" y="373"/>
                    </a:cubicBezTo>
                    <a:cubicBezTo>
                      <a:pt x="256" y="373"/>
                      <a:pt x="257" y="372"/>
                      <a:pt x="258" y="372"/>
                    </a:cubicBezTo>
                    <a:cubicBezTo>
                      <a:pt x="256" y="372"/>
                      <a:pt x="256" y="372"/>
                      <a:pt x="256" y="372"/>
                    </a:cubicBezTo>
                    <a:cubicBezTo>
                      <a:pt x="259" y="372"/>
                      <a:pt x="255" y="370"/>
                      <a:pt x="256" y="370"/>
                    </a:cubicBezTo>
                    <a:cubicBezTo>
                      <a:pt x="257" y="370"/>
                      <a:pt x="259" y="370"/>
                      <a:pt x="259" y="370"/>
                    </a:cubicBezTo>
                    <a:cubicBezTo>
                      <a:pt x="257" y="370"/>
                      <a:pt x="256" y="368"/>
                      <a:pt x="254" y="368"/>
                    </a:cubicBezTo>
                    <a:cubicBezTo>
                      <a:pt x="255" y="367"/>
                      <a:pt x="258" y="369"/>
                      <a:pt x="260" y="369"/>
                    </a:cubicBezTo>
                    <a:cubicBezTo>
                      <a:pt x="258" y="368"/>
                      <a:pt x="261" y="367"/>
                      <a:pt x="258" y="366"/>
                    </a:cubicBezTo>
                    <a:cubicBezTo>
                      <a:pt x="257" y="367"/>
                      <a:pt x="257" y="366"/>
                      <a:pt x="256" y="366"/>
                    </a:cubicBezTo>
                    <a:cubicBezTo>
                      <a:pt x="256" y="365"/>
                      <a:pt x="257" y="366"/>
                      <a:pt x="258" y="365"/>
                    </a:cubicBezTo>
                    <a:cubicBezTo>
                      <a:pt x="258" y="365"/>
                      <a:pt x="256" y="364"/>
                      <a:pt x="255" y="365"/>
                    </a:cubicBezTo>
                    <a:cubicBezTo>
                      <a:pt x="255" y="364"/>
                      <a:pt x="253" y="363"/>
                      <a:pt x="255" y="362"/>
                    </a:cubicBezTo>
                    <a:cubicBezTo>
                      <a:pt x="256" y="362"/>
                      <a:pt x="255" y="364"/>
                      <a:pt x="257" y="363"/>
                    </a:cubicBezTo>
                    <a:cubicBezTo>
                      <a:pt x="257" y="362"/>
                      <a:pt x="253" y="362"/>
                      <a:pt x="252" y="360"/>
                    </a:cubicBezTo>
                    <a:cubicBezTo>
                      <a:pt x="251" y="361"/>
                      <a:pt x="248" y="360"/>
                      <a:pt x="248" y="359"/>
                    </a:cubicBezTo>
                    <a:cubicBezTo>
                      <a:pt x="249" y="357"/>
                      <a:pt x="248" y="360"/>
                      <a:pt x="251" y="360"/>
                    </a:cubicBezTo>
                    <a:cubicBezTo>
                      <a:pt x="250" y="359"/>
                      <a:pt x="250" y="359"/>
                      <a:pt x="250" y="359"/>
                    </a:cubicBezTo>
                    <a:cubicBezTo>
                      <a:pt x="254" y="358"/>
                      <a:pt x="255" y="362"/>
                      <a:pt x="257" y="361"/>
                    </a:cubicBezTo>
                    <a:cubicBezTo>
                      <a:pt x="257" y="360"/>
                      <a:pt x="257" y="360"/>
                      <a:pt x="257" y="360"/>
                    </a:cubicBezTo>
                    <a:cubicBezTo>
                      <a:pt x="257" y="360"/>
                      <a:pt x="259" y="361"/>
                      <a:pt x="260" y="361"/>
                    </a:cubicBezTo>
                    <a:cubicBezTo>
                      <a:pt x="258" y="360"/>
                      <a:pt x="259" y="359"/>
                      <a:pt x="259" y="359"/>
                    </a:cubicBezTo>
                    <a:cubicBezTo>
                      <a:pt x="257" y="358"/>
                      <a:pt x="259" y="359"/>
                      <a:pt x="258" y="359"/>
                    </a:cubicBezTo>
                    <a:cubicBezTo>
                      <a:pt x="258" y="358"/>
                      <a:pt x="255" y="357"/>
                      <a:pt x="256" y="356"/>
                    </a:cubicBezTo>
                    <a:cubicBezTo>
                      <a:pt x="257" y="357"/>
                      <a:pt x="259" y="356"/>
                      <a:pt x="259" y="357"/>
                    </a:cubicBezTo>
                    <a:cubicBezTo>
                      <a:pt x="260" y="356"/>
                      <a:pt x="257" y="356"/>
                      <a:pt x="259" y="356"/>
                    </a:cubicBezTo>
                    <a:cubicBezTo>
                      <a:pt x="260" y="356"/>
                      <a:pt x="260" y="356"/>
                      <a:pt x="260" y="356"/>
                    </a:cubicBezTo>
                    <a:cubicBezTo>
                      <a:pt x="260" y="353"/>
                      <a:pt x="261" y="349"/>
                      <a:pt x="257" y="345"/>
                    </a:cubicBezTo>
                    <a:cubicBezTo>
                      <a:pt x="259" y="345"/>
                      <a:pt x="260" y="344"/>
                      <a:pt x="261" y="343"/>
                    </a:cubicBezTo>
                    <a:cubicBezTo>
                      <a:pt x="261" y="343"/>
                      <a:pt x="260" y="343"/>
                      <a:pt x="260" y="342"/>
                    </a:cubicBezTo>
                    <a:cubicBezTo>
                      <a:pt x="262" y="342"/>
                      <a:pt x="262" y="342"/>
                      <a:pt x="262" y="342"/>
                    </a:cubicBezTo>
                    <a:cubicBezTo>
                      <a:pt x="263" y="341"/>
                      <a:pt x="262" y="340"/>
                      <a:pt x="261" y="339"/>
                    </a:cubicBezTo>
                    <a:cubicBezTo>
                      <a:pt x="262" y="339"/>
                      <a:pt x="262" y="339"/>
                      <a:pt x="262" y="339"/>
                    </a:cubicBezTo>
                    <a:cubicBezTo>
                      <a:pt x="264" y="338"/>
                      <a:pt x="261" y="338"/>
                      <a:pt x="261" y="337"/>
                    </a:cubicBezTo>
                    <a:cubicBezTo>
                      <a:pt x="263" y="337"/>
                      <a:pt x="263" y="337"/>
                      <a:pt x="263" y="337"/>
                    </a:cubicBezTo>
                    <a:cubicBezTo>
                      <a:pt x="261" y="337"/>
                      <a:pt x="261" y="337"/>
                      <a:pt x="261" y="337"/>
                    </a:cubicBezTo>
                    <a:cubicBezTo>
                      <a:pt x="261" y="336"/>
                      <a:pt x="262" y="335"/>
                      <a:pt x="264" y="336"/>
                    </a:cubicBezTo>
                    <a:cubicBezTo>
                      <a:pt x="263" y="335"/>
                      <a:pt x="263" y="335"/>
                      <a:pt x="262" y="335"/>
                    </a:cubicBezTo>
                    <a:cubicBezTo>
                      <a:pt x="264" y="335"/>
                      <a:pt x="264" y="332"/>
                      <a:pt x="264" y="331"/>
                    </a:cubicBezTo>
                    <a:cubicBezTo>
                      <a:pt x="263" y="331"/>
                      <a:pt x="263" y="331"/>
                      <a:pt x="261" y="330"/>
                    </a:cubicBezTo>
                    <a:cubicBezTo>
                      <a:pt x="259" y="329"/>
                      <a:pt x="262" y="330"/>
                      <a:pt x="261" y="329"/>
                    </a:cubicBezTo>
                    <a:cubicBezTo>
                      <a:pt x="262" y="329"/>
                      <a:pt x="263" y="329"/>
                      <a:pt x="263" y="330"/>
                    </a:cubicBezTo>
                    <a:cubicBezTo>
                      <a:pt x="266" y="329"/>
                      <a:pt x="266" y="326"/>
                      <a:pt x="268" y="325"/>
                    </a:cubicBezTo>
                    <a:cubicBezTo>
                      <a:pt x="267" y="324"/>
                      <a:pt x="267" y="324"/>
                      <a:pt x="267" y="324"/>
                    </a:cubicBezTo>
                    <a:cubicBezTo>
                      <a:pt x="270" y="323"/>
                      <a:pt x="268" y="321"/>
                      <a:pt x="270" y="320"/>
                    </a:cubicBezTo>
                    <a:cubicBezTo>
                      <a:pt x="269" y="320"/>
                      <a:pt x="267" y="318"/>
                      <a:pt x="268" y="317"/>
                    </a:cubicBezTo>
                    <a:cubicBezTo>
                      <a:pt x="266" y="315"/>
                      <a:pt x="270" y="318"/>
                      <a:pt x="271" y="318"/>
                    </a:cubicBezTo>
                    <a:cubicBezTo>
                      <a:pt x="271" y="317"/>
                      <a:pt x="271" y="316"/>
                      <a:pt x="271" y="316"/>
                    </a:cubicBezTo>
                    <a:cubicBezTo>
                      <a:pt x="272" y="316"/>
                      <a:pt x="272" y="316"/>
                      <a:pt x="272" y="316"/>
                    </a:cubicBezTo>
                    <a:cubicBezTo>
                      <a:pt x="271" y="315"/>
                      <a:pt x="271" y="314"/>
                      <a:pt x="272" y="314"/>
                    </a:cubicBezTo>
                    <a:cubicBezTo>
                      <a:pt x="272" y="314"/>
                      <a:pt x="272" y="314"/>
                      <a:pt x="272" y="314"/>
                    </a:cubicBezTo>
                    <a:cubicBezTo>
                      <a:pt x="273" y="314"/>
                      <a:pt x="274" y="314"/>
                      <a:pt x="274" y="313"/>
                    </a:cubicBezTo>
                    <a:cubicBezTo>
                      <a:pt x="274" y="311"/>
                      <a:pt x="275" y="312"/>
                      <a:pt x="274" y="310"/>
                    </a:cubicBezTo>
                    <a:cubicBezTo>
                      <a:pt x="275" y="311"/>
                      <a:pt x="275" y="311"/>
                      <a:pt x="275" y="311"/>
                    </a:cubicBezTo>
                    <a:cubicBezTo>
                      <a:pt x="273" y="310"/>
                      <a:pt x="273" y="310"/>
                      <a:pt x="273" y="310"/>
                    </a:cubicBezTo>
                    <a:cubicBezTo>
                      <a:pt x="275" y="309"/>
                      <a:pt x="275" y="309"/>
                      <a:pt x="275" y="309"/>
                    </a:cubicBezTo>
                    <a:cubicBezTo>
                      <a:pt x="276" y="311"/>
                      <a:pt x="276" y="311"/>
                      <a:pt x="276" y="311"/>
                    </a:cubicBezTo>
                    <a:cubicBezTo>
                      <a:pt x="277" y="311"/>
                      <a:pt x="275" y="310"/>
                      <a:pt x="275" y="309"/>
                    </a:cubicBezTo>
                    <a:cubicBezTo>
                      <a:pt x="274" y="308"/>
                      <a:pt x="275" y="309"/>
                      <a:pt x="276" y="309"/>
                    </a:cubicBezTo>
                    <a:cubicBezTo>
                      <a:pt x="277" y="310"/>
                      <a:pt x="276" y="309"/>
                      <a:pt x="276" y="309"/>
                    </a:cubicBezTo>
                    <a:cubicBezTo>
                      <a:pt x="276" y="310"/>
                      <a:pt x="276" y="309"/>
                      <a:pt x="277" y="310"/>
                    </a:cubicBezTo>
                    <a:cubicBezTo>
                      <a:pt x="277" y="310"/>
                      <a:pt x="276" y="308"/>
                      <a:pt x="276" y="308"/>
                    </a:cubicBezTo>
                    <a:cubicBezTo>
                      <a:pt x="277" y="308"/>
                      <a:pt x="277" y="307"/>
                      <a:pt x="278" y="308"/>
                    </a:cubicBezTo>
                    <a:cubicBezTo>
                      <a:pt x="278" y="307"/>
                      <a:pt x="279" y="307"/>
                      <a:pt x="278" y="306"/>
                    </a:cubicBezTo>
                    <a:cubicBezTo>
                      <a:pt x="278" y="306"/>
                      <a:pt x="277" y="307"/>
                      <a:pt x="276" y="306"/>
                    </a:cubicBezTo>
                    <a:cubicBezTo>
                      <a:pt x="276" y="305"/>
                      <a:pt x="277" y="305"/>
                      <a:pt x="277" y="305"/>
                    </a:cubicBezTo>
                    <a:cubicBezTo>
                      <a:pt x="277" y="306"/>
                      <a:pt x="277" y="306"/>
                      <a:pt x="277" y="306"/>
                    </a:cubicBezTo>
                    <a:cubicBezTo>
                      <a:pt x="277" y="305"/>
                      <a:pt x="278" y="305"/>
                      <a:pt x="277" y="304"/>
                    </a:cubicBezTo>
                    <a:cubicBezTo>
                      <a:pt x="279" y="305"/>
                      <a:pt x="279" y="305"/>
                      <a:pt x="279" y="305"/>
                    </a:cubicBezTo>
                    <a:cubicBezTo>
                      <a:pt x="278" y="304"/>
                      <a:pt x="279" y="303"/>
                      <a:pt x="279" y="303"/>
                    </a:cubicBezTo>
                    <a:cubicBezTo>
                      <a:pt x="280" y="304"/>
                      <a:pt x="281" y="306"/>
                      <a:pt x="282" y="306"/>
                    </a:cubicBezTo>
                    <a:cubicBezTo>
                      <a:pt x="282" y="304"/>
                      <a:pt x="282" y="304"/>
                      <a:pt x="282" y="304"/>
                    </a:cubicBezTo>
                    <a:cubicBezTo>
                      <a:pt x="282" y="303"/>
                      <a:pt x="283" y="304"/>
                      <a:pt x="283" y="304"/>
                    </a:cubicBezTo>
                    <a:cubicBezTo>
                      <a:pt x="285" y="304"/>
                      <a:pt x="282" y="299"/>
                      <a:pt x="284" y="300"/>
                    </a:cubicBezTo>
                    <a:cubicBezTo>
                      <a:pt x="285" y="302"/>
                      <a:pt x="285" y="302"/>
                      <a:pt x="286" y="302"/>
                    </a:cubicBezTo>
                    <a:cubicBezTo>
                      <a:pt x="286" y="301"/>
                      <a:pt x="286" y="301"/>
                      <a:pt x="286" y="301"/>
                    </a:cubicBezTo>
                    <a:cubicBezTo>
                      <a:pt x="285" y="300"/>
                      <a:pt x="286" y="302"/>
                      <a:pt x="285" y="301"/>
                    </a:cubicBezTo>
                    <a:cubicBezTo>
                      <a:pt x="285" y="300"/>
                      <a:pt x="285" y="300"/>
                      <a:pt x="285" y="300"/>
                    </a:cubicBezTo>
                    <a:cubicBezTo>
                      <a:pt x="288" y="303"/>
                      <a:pt x="290" y="299"/>
                      <a:pt x="293" y="300"/>
                    </a:cubicBezTo>
                    <a:cubicBezTo>
                      <a:pt x="292" y="298"/>
                      <a:pt x="294" y="299"/>
                      <a:pt x="294" y="298"/>
                    </a:cubicBezTo>
                    <a:cubicBezTo>
                      <a:pt x="294" y="300"/>
                      <a:pt x="295" y="297"/>
                      <a:pt x="296" y="298"/>
                    </a:cubicBezTo>
                    <a:cubicBezTo>
                      <a:pt x="295" y="296"/>
                      <a:pt x="295" y="296"/>
                      <a:pt x="295" y="296"/>
                    </a:cubicBezTo>
                    <a:cubicBezTo>
                      <a:pt x="296" y="297"/>
                      <a:pt x="295" y="291"/>
                      <a:pt x="297" y="294"/>
                    </a:cubicBezTo>
                    <a:cubicBezTo>
                      <a:pt x="298" y="295"/>
                      <a:pt x="298" y="296"/>
                      <a:pt x="297" y="296"/>
                    </a:cubicBezTo>
                    <a:cubicBezTo>
                      <a:pt x="299" y="299"/>
                      <a:pt x="300" y="293"/>
                      <a:pt x="301" y="296"/>
                    </a:cubicBezTo>
                    <a:cubicBezTo>
                      <a:pt x="301" y="295"/>
                      <a:pt x="300" y="294"/>
                      <a:pt x="301" y="292"/>
                    </a:cubicBezTo>
                    <a:cubicBezTo>
                      <a:pt x="302" y="293"/>
                      <a:pt x="304" y="294"/>
                      <a:pt x="304" y="294"/>
                    </a:cubicBezTo>
                    <a:cubicBezTo>
                      <a:pt x="304" y="294"/>
                      <a:pt x="304" y="293"/>
                      <a:pt x="305" y="294"/>
                    </a:cubicBezTo>
                    <a:cubicBezTo>
                      <a:pt x="305" y="294"/>
                      <a:pt x="305" y="294"/>
                      <a:pt x="305" y="295"/>
                    </a:cubicBezTo>
                    <a:cubicBezTo>
                      <a:pt x="306" y="295"/>
                      <a:pt x="307" y="294"/>
                      <a:pt x="308" y="293"/>
                    </a:cubicBezTo>
                    <a:cubicBezTo>
                      <a:pt x="309" y="294"/>
                      <a:pt x="310" y="293"/>
                      <a:pt x="312" y="293"/>
                    </a:cubicBezTo>
                    <a:cubicBezTo>
                      <a:pt x="312" y="291"/>
                      <a:pt x="315" y="293"/>
                      <a:pt x="314" y="290"/>
                    </a:cubicBezTo>
                    <a:cubicBezTo>
                      <a:pt x="314" y="291"/>
                      <a:pt x="314" y="291"/>
                      <a:pt x="314" y="291"/>
                    </a:cubicBezTo>
                    <a:cubicBezTo>
                      <a:pt x="314" y="290"/>
                      <a:pt x="314" y="288"/>
                      <a:pt x="315" y="288"/>
                    </a:cubicBezTo>
                    <a:cubicBezTo>
                      <a:pt x="315" y="290"/>
                      <a:pt x="315" y="290"/>
                      <a:pt x="315" y="290"/>
                    </a:cubicBezTo>
                    <a:cubicBezTo>
                      <a:pt x="316" y="292"/>
                      <a:pt x="317" y="290"/>
                      <a:pt x="318" y="291"/>
                    </a:cubicBezTo>
                    <a:cubicBezTo>
                      <a:pt x="316" y="289"/>
                      <a:pt x="318" y="291"/>
                      <a:pt x="318" y="289"/>
                    </a:cubicBezTo>
                    <a:cubicBezTo>
                      <a:pt x="318" y="288"/>
                      <a:pt x="318" y="288"/>
                      <a:pt x="318" y="288"/>
                    </a:cubicBezTo>
                    <a:cubicBezTo>
                      <a:pt x="319" y="287"/>
                      <a:pt x="318" y="287"/>
                      <a:pt x="319" y="286"/>
                    </a:cubicBezTo>
                    <a:cubicBezTo>
                      <a:pt x="320" y="286"/>
                      <a:pt x="321" y="288"/>
                      <a:pt x="320" y="288"/>
                    </a:cubicBezTo>
                    <a:cubicBezTo>
                      <a:pt x="321" y="289"/>
                      <a:pt x="322" y="288"/>
                      <a:pt x="322" y="287"/>
                    </a:cubicBezTo>
                    <a:cubicBezTo>
                      <a:pt x="322" y="287"/>
                      <a:pt x="322" y="287"/>
                      <a:pt x="322" y="287"/>
                    </a:cubicBezTo>
                    <a:cubicBezTo>
                      <a:pt x="322" y="287"/>
                      <a:pt x="322" y="287"/>
                      <a:pt x="322" y="287"/>
                    </a:cubicBezTo>
                    <a:cubicBezTo>
                      <a:pt x="323" y="287"/>
                      <a:pt x="323" y="287"/>
                      <a:pt x="323" y="287"/>
                    </a:cubicBezTo>
                    <a:cubicBezTo>
                      <a:pt x="323" y="287"/>
                      <a:pt x="323" y="287"/>
                      <a:pt x="323" y="287"/>
                    </a:cubicBezTo>
                    <a:cubicBezTo>
                      <a:pt x="323" y="287"/>
                      <a:pt x="323" y="287"/>
                      <a:pt x="322" y="287"/>
                    </a:cubicBezTo>
                    <a:cubicBezTo>
                      <a:pt x="323" y="287"/>
                      <a:pt x="323" y="287"/>
                      <a:pt x="323" y="287"/>
                    </a:cubicBezTo>
                    <a:cubicBezTo>
                      <a:pt x="323" y="287"/>
                      <a:pt x="323" y="287"/>
                      <a:pt x="323" y="287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5" y="289"/>
                      <a:pt x="325" y="289"/>
                      <a:pt x="325" y="289"/>
                    </a:cubicBezTo>
                    <a:cubicBezTo>
                      <a:pt x="325" y="289"/>
                      <a:pt x="326" y="286"/>
                      <a:pt x="326" y="286"/>
                    </a:cubicBezTo>
                    <a:cubicBezTo>
                      <a:pt x="328" y="286"/>
                      <a:pt x="331" y="283"/>
                      <a:pt x="332" y="281"/>
                    </a:cubicBezTo>
                    <a:cubicBezTo>
                      <a:pt x="332" y="282"/>
                      <a:pt x="332" y="282"/>
                      <a:pt x="332" y="282"/>
                    </a:cubicBezTo>
                    <a:cubicBezTo>
                      <a:pt x="332" y="281"/>
                      <a:pt x="332" y="279"/>
                      <a:pt x="333" y="280"/>
                    </a:cubicBezTo>
                    <a:cubicBezTo>
                      <a:pt x="333" y="279"/>
                      <a:pt x="334" y="280"/>
                      <a:pt x="335" y="280"/>
                    </a:cubicBezTo>
                    <a:cubicBezTo>
                      <a:pt x="335" y="280"/>
                      <a:pt x="334" y="279"/>
                      <a:pt x="334" y="279"/>
                    </a:cubicBezTo>
                    <a:cubicBezTo>
                      <a:pt x="337" y="279"/>
                      <a:pt x="337" y="275"/>
                      <a:pt x="339" y="274"/>
                    </a:cubicBezTo>
                    <a:cubicBezTo>
                      <a:pt x="339" y="274"/>
                      <a:pt x="340" y="275"/>
                      <a:pt x="340" y="276"/>
                    </a:cubicBezTo>
                    <a:cubicBezTo>
                      <a:pt x="341" y="274"/>
                      <a:pt x="341" y="272"/>
                      <a:pt x="341" y="270"/>
                    </a:cubicBezTo>
                    <a:cubicBezTo>
                      <a:pt x="341" y="270"/>
                      <a:pt x="342" y="270"/>
                      <a:pt x="342" y="271"/>
                    </a:cubicBezTo>
                    <a:cubicBezTo>
                      <a:pt x="342" y="270"/>
                      <a:pt x="343" y="269"/>
                      <a:pt x="342" y="267"/>
                    </a:cubicBezTo>
                    <a:cubicBezTo>
                      <a:pt x="341" y="268"/>
                      <a:pt x="343" y="268"/>
                      <a:pt x="342" y="268"/>
                    </a:cubicBezTo>
                    <a:cubicBezTo>
                      <a:pt x="341" y="268"/>
                      <a:pt x="340" y="266"/>
                      <a:pt x="341" y="266"/>
                    </a:cubicBezTo>
                    <a:cubicBezTo>
                      <a:pt x="341" y="266"/>
                      <a:pt x="341" y="266"/>
                      <a:pt x="341" y="266"/>
                    </a:cubicBezTo>
                    <a:cubicBezTo>
                      <a:pt x="342" y="265"/>
                      <a:pt x="341" y="265"/>
                      <a:pt x="342" y="263"/>
                    </a:cubicBezTo>
                    <a:cubicBezTo>
                      <a:pt x="343" y="263"/>
                      <a:pt x="342" y="264"/>
                      <a:pt x="343" y="264"/>
                    </a:cubicBezTo>
                    <a:cubicBezTo>
                      <a:pt x="345" y="265"/>
                      <a:pt x="345" y="262"/>
                      <a:pt x="346" y="262"/>
                    </a:cubicBezTo>
                    <a:cubicBezTo>
                      <a:pt x="344" y="261"/>
                      <a:pt x="344" y="261"/>
                      <a:pt x="344" y="261"/>
                    </a:cubicBezTo>
                    <a:cubicBezTo>
                      <a:pt x="344" y="260"/>
                      <a:pt x="346" y="261"/>
                      <a:pt x="346" y="260"/>
                    </a:cubicBezTo>
                    <a:cubicBezTo>
                      <a:pt x="342" y="256"/>
                      <a:pt x="342" y="256"/>
                      <a:pt x="342" y="256"/>
                    </a:cubicBezTo>
                    <a:cubicBezTo>
                      <a:pt x="342" y="257"/>
                      <a:pt x="344" y="256"/>
                      <a:pt x="345" y="257"/>
                    </a:cubicBezTo>
                    <a:cubicBezTo>
                      <a:pt x="346" y="255"/>
                      <a:pt x="342" y="254"/>
                      <a:pt x="341" y="253"/>
                    </a:cubicBezTo>
                    <a:cubicBezTo>
                      <a:pt x="342" y="252"/>
                      <a:pt x="341" y="250"/>
                      <a:pt x="341" y="250"/>
                    </a:cubicBezTo>
                    <a:cubicBezTo>
                      <a:pt x="342" y="250"/>
                      <a:pt x="341" y="250"/>
                      <a:pt x="342" y="250"/>
                    </a:cubicBezTo>
                    <a:cubicBezTo>
                      <a:pt x="343" y="250"/>
                      <a:pt x="343" y="250"/>
                      <a:pt x="343" y="250"/>
                    </a:cubicBezTo>
                    <a:cubicBezTo>
                      <a:pt x="343" y="251"/>
                      <a:pt x="346" y="250"/>
                      <a:pt x="347" y="251"/>
                    </a:cubicBezTo>
                    <a:cubicBezTo>
                      <a:pt x="346" y="249"/>
                      <a:pt x="347" y="247"/>
                      <a:pt x="347" y="246"/>
                    </a:cubicBezTo>
                    <a:cubicBezTo>
                      <a:pt x="345" y="247"/>
                      <a:pt x="346" y="244"/>
                      <a:pt x="343" y="244"/>
                    </a:cubicBezTo>
                    <a:cubicBezTo>
                      <a:pt x="343" y="242"/>
                      <a:pt x="346" y="243"/>
                      <a:pt x="346" y="242"/>
                    </a:cubicBezTo>
                    <a:cubicBezTo>
                      <a:pt x="345" y="240"/>
                      <a:pt x="346" y="239"/>
                      <a:pt x="345" y="237"/>
                    </a:cubicBezTo>
                    <a:cubicBezTo>
                      <a:pt x="346" y="237"/>
                      <a:pt x="346" y="237"/>
                      <a:pt x="346" y="237"/>
                    </a:cubicBezTo>
                    <a:cubicBezTo>
                      <a:pt x="345" y="236"/>
                      <a:pt x="346" y="233"/>
                      <a:pt x="344" y="232"/>
                    </a:cubicBezTo>
                    <a:cubicBezTo>
                      <a:pt x="345" y="232"/>
                      <a:pt x="345" y="232"/>
                      <a:pt x="345" y="232"/>
                    </a:cubicBezTo>
                    <a:cubicBezTo>
                      <a:pt x="346" y="231"/>
                      <a:pt x="342" y="232"/>
                      <a:pt x="343" y="230"/>
                    </a:cubicBezTo>
                    <a:cubicBezTo>
                      <a:pt x="345" y="231"/>
                      <a:pt x="345" y="231"/>
                      <a:pt x="345" y="231"/>
                    </a:cubicBezTo>
                    <a:cubicBezTo>
                      <a:pt x="343" y="230"/>
                      <a:pt x="346" y="229"/>
                      <a:pt x="344" y="227"/>
                    </a:cubicBezTo>
                    <a:cubicBezTo>
                      <a:pt x="344" y="227"/>
                      <a:pt x="345" y="227"/>
                      <a:pt x="345" y="228"/>
                    </a:cubicBezTo>
                    <a:cubicBezTo>
                      <a:pt x="344" y="226"/>
                      <a:pt x="345" y="225"/>
                      <a:pt x="343" y="224"/>
                    </a:cubicBezTo>
                    <a:cubicBezTo>
                      <a:pt x="344" y="224"/>
                      <a:pt x="345" y="224"/>
                      <a:pt x="345" y="225"/>
                    </a:cubicBezTo>
                    <a:cubicBezTo>
                      <a:pt x="346" y="224"/>
                      <a:pt x="343" y="223"/>
                      <a:pt x="344" y="222"/>
                    </a:cubicBezTo>
                    <a:cubicBezTo>
                      <a:pt x="344" y="222"/>
                      <a:pt x="345" y="222"/>
                      <a:pt x="346" y="222"/>
                    </a:cubicBezTo>
                    <a:cubicBezTo>
                      <a:pt x="344" y="221"/>
                      <a:pt x="345" y="219"/>
                      <a:pt x="344" y="219"/>
                    </a:cubicBezTo>
                    <a:cubicBezTo>
                      <a:pt x="345" y="219"/>
                      <a:pt x="346" y="218"/>
                      <a:pt x="347" y="218"/>
                    </a:cubicBezTo>
                    <a:cubicBezTo>
                      <a:pt x="348" y="213"/>
                      <a:pt x="351" y="208"/>
                      <a:pt x="353" y="202"/>
                    </a:cubicBezTo>
                    <a:cubicBezTo>
                      <a:pt x="355" y="203"/>
                      <a:pt x="353" y="204"/>
                      <a:pt x="355" y="204"/>
                    </a:cubicBezTo>
                    <a:cubicBezTo>
                      <a:pt x="353" y="203"/>
                      <a:pt x="355" y="203"/>
                      <a:pt x="355" y="202"/>
                    </a:cubicBezTo>
                    <a:cubicBezTo>
                      <a:pt x="356" y="202"/>
                      <a:pt x="356" y="202"/>
                      <a:pt x="356" y="202"/>
                    </a:cubicBezTo>
                    <a:cubicBezTo>
                      <a:pt x="356" y="201"/>
                      <a:pt x="357" y="202"/>
                      <a:pt x="357" y="201"/>
                    </a:cubicBezTo>
                    <a:cubicBezTo>
                      <a:pt x="357" y="200"/>
                      <a:pt x="357" y="200"/>
                      <a:pt x="357" y="200"/>
                    </a:cubicBezTo>
                    <a:cubicBezTo>
                      <a:pt x="356" y="199"/>
                      <a:pt x="360" y="201"/>
                      <a:pt x="358" y="199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59" y="197"/>
                      <a:pt x="361" y="199"/>
                      <a:pt x="361" y="197"/>
                    </a:cubicBezTo>
                    <a:cubicBezTo>
                      <a:pt x="361" y="197"/>
                      <a:pt x="361" y="197"/>
                      <a:pt x="361" y="197"/>
                    </a:cubicBezTo>
                    <a:cubicBezTo>
                      <a:pt x="363" y="198"/>
                      <a:pt x="362" y="194"/>
                      <a:pt x="363" y="195"/>
                    </a:cubicBezTo>
                    <a:cubicBezTo>
                      <a:pt x="364" y="194"/>
                      <a:pt x="365" y="193"/>
                      <a:pt x="364" y="191"/>
                    </a:cubicBezTo>
                    <a:cubicBezTo>
                      <a:pt x="365" y="193"/>
                      <a:pt x="365" y="193"/>
                      <a:pt x="365" y="193"/>
                    </a:cubicBezTo>
                    <a:cubicBezTo>
                      <a:pt x="366" y="192"/>
                      <a:pt x="368" y="191"/>
                      <a:pt x="369" y="190"/>
                    </a:cubicBezTo>
                    <a:cubicBezTo>
                      <a:pt x="374" y="190"/>
                      <a:pt x="379" y="190"/>
                      <a:pt x="383" y="191"/>
                    </a:cubicBezTo>
                    <a:cubicBezTo>
                      <a:pt x="386" y="192"/>
                      <a:pt x="388" y="193"/>
                      <a:pt x="390" y="194"/>
                    </a:cubicBezTo>
                    <a:cubicBezTo>
                      <a:pt x="389" y="196"/>
                      <a:pt x="388" y="198"/>
                      <a:pt x="388" y="200"/>
                    </a:cubicBezTo>
                    <a:cubicBezTo>
                      <a:pt x="387" y="201"/>
                      <a:pt x="386" y="199"/>
                      <a:pt x="386" y="199"/>
                    </a:cubicBezTo>
                    <a:cubicBezTo>
                      <a:pt x="384" y="205"/>
                      <a:pt x="377" y="203"/>
                      <a:pt x="373" y="209"/>
                    </a:cubicBezTo>
                    <a:cubicBezTo>
                      <a:pt x="369" y="210"/>
                      <a:pt x="365" y="215"/>
                      <a:pt x="365" y="215"/>
                    </a:cubicBezTo>
                    <a:cubicBezTo>
                      <a:pt x="382" y="216"/>
                      <a:pt x="389" y="211"/>
                      <a:pt x="399" y="205"/>
                    </a:cubicBezTo>
                    <a:cubicBezTo>
                      <a:pt x="401" y="203"/>
                      <a:pt x="402" y="201"/>
                      <a:pt x="403" y="198"/>
                    </a:cubicBezTo>
                    <a:cubicBezTo>
                      <a:pt x="405" y="199"/>
                      <a:pt x="406" y="199"/>
                      <a:pt x="406" y="198"/>
                    </a:cubicBezTo>
                    <a:cubicBezTo>
                      <a:pt x="405" y="197"/>
                      <a:pt x="404" y="197"/>
                      <a:pt x="404" y="196"/>
                    </a:cubicBezTo>
                    <a:cubicBezTo>
                      <a:pt x="404" y="194"/>
                      <a:pt x="405" y="191"/>
                      <a:pt x="406" y="188"/>
                    </a:cubicBezTo>
                    <a:cubicBezTo>
                      <a:pt x="398" y="164"/>
                      <a:pt x="382" y="170"/>
                      <a:pt x="375" y="170"/>
                    </a:cubicBezTo>
                    <a:cubicBezTo>
                      <a:pt x="367" y="172"/>
                      <a:pt x="361" y="175"/>
                      <a:pt x="356" y="179"/>
                    </a:cubicBezTo>
                    <a:cubicBezTo>
                      <a:pt x="356" y="179"/>
                      <a:pt x="356" y="179"/>
                      <a:pt x="357" y="180"/>
                    </a:cubicBezTo>
                    <a:cubicBezTo>
                      <a:pt x="354" y="179"/>
                      <a:pt x="351" y="179"/>
                      <a:pt x="349" y="179"/>
                    </a:cubicBezTo>
                    <a:cubicBezTo>
                      <a:pt x="332" y="177"/>
                      <a:pt x="315" y="175"/>
                      <a:pt x="313" y="163"/>
                    </a:cubicBezTo>
                    <a:cubicBezTo>
                      <a:pt x="308" y="154"/>
                      <a:pt x="303" y="139"/>
                      <a:pt x="301" y="128"/>
                    </a:cubicBezTo>
                    <a:cubicBezTo>
                      <a:pt x="300" y="124"/>
                      <a:pt x="300" y="121"/>
                      <a:pt x="299" y="117"/>
                    </a:cubicBezTo>
                    <a:cubicBezTo>
                      <a:pt x="323" y="112"/>
                      <a:pt x="296" y="118"/>
                      <a:pt x="307" y="115"/>
                    </a:cubicBezTo>
                    <a:cubicBezTo>
                      <a:pt x="307" y="115"/>
                      <a:pt x="307" y="115"/>
                      <a:pt x="307" y="115"/>
                    </a:cubicBezTo>
                    <a:cubicBezTo>
                      <a:pt x="307" y="114"/>
                      <a:pt x="307" y="114"/>
                      <a:pt x="307" y="114"/>
                    </a:cubicBezTo>
                    <a:cubicBezTo>
                      <a:pt x="306" y="113"/>
                      <a:pt x="306" y="113"/>
                      <a:pt x="306" y="113"/>
                    </a:cubicBezTo>
                    <a:cubicBezTo>
                      <a:pt x="306" y="110"/>
                      <a:pt x="306" y="110"/>
                      <a:pt x="306" y="110"/>
                    </a:cubicBezTo>
                    <a:cubicBezTo>
                      <a:pt x="303" y="103"/>
                      <a:pt x="304" y="96"/>
                      <a:pt x="292" y="85"/>
                    </a:cubicBezTo>
                    <a:cubicBezTo>
                      <a:pt x="277" y="75"/>
                      <a:pt x="266" y="83"/>
                      <a:pt x="261" y="92"/>
                    </a:cubicBezTo>
                    <a:cubicBezTo>
                      <a:pt x="260" y="93"/>
                      <a:pt x="259" y="94"/>
                      <a:pt x="258" y="95"/>
                    </a:cubicBezTo>
                    <a:cubicBezTo>
                      <a:pt x="257" y="95"/>
                      <a:pt x="257" y="95"/>
                      <a:pt x="257" y="95"/>
                    </a:cubicBezTo>
                    <a:cubicBezTo>
                      <a:pt x="255" y="97"/>
                      <a:pt x="253" y="98"/>
                      <a:pt x="251" y="102"/>
                    </a:cubicBezTo>
                    <a:cubicBezTo>
                      <a:pt x="251" y="102"/>
                      <a:pt x="251" y="102"/>
                      <a:pt x="251" y="102"/>
                    </a:cubicBezTo>
                    <a:cubicBezTo>
                      <a:pt x="251" y="106"/>
                      <a:pt x="245" y="110"/>
                      <a:pt x="247" y="113"/>
                    </a:cubicBezTo>
                    <a:cubicBezTo>
                      <a:pt x="245" y="115"/>
                      <a:pt x="245" y="115"/>
                      <a:pt x="245" y="115"/>
                    </a:cubicBezTo>
                    <a:cubicBezTo>
                      <a:pt x="246" y="120"/>
                      <a:pt x="243" y="122"/>
                      <a:pt x="245" y="127"/>
                    </a:cubicBezTo>
                    <a:cubicBezTo>
                      <a:pt x="244" y="126"/>
                      <a:pt x="244" y="126"/>
                      <a:pt x="244" y="126"/>
                    </a:cubicBezTo>
                    <a:cubicBezTo>
                      <a:pt x="243" y="133"/>
                      <a:pt x="248" y="140"/>
                      <a:pt x="246" y="142"/>
                    </a:cubicBezTo>
                    <a:cubicBezTo>
                      <a:pt x="246" y="144"/>
                      <a:pt x="246" y="145"/>
                      <a:pt x="247" y="147"/>
                    </a:cubicBezTo>
                    <a:cubicBezTo>
                      <a:pt x="241" y="158"/>
                      <a:pt x="234" y="167"/>
                      <a:pt x="228" y="171"/>
                    </a:cubicBezTo>
                    <a:cubicBezTo>
                      <a:pt x="228" y="169"/>
                      <a:pt x="226" y="166"/>
                      <a:pt x="223" y="162"/>
                    </a:cubicBezTo>
                    <a:cubicBezTo>
                      <a:pt x="223" y="162"/>
                      <a:pt x="223" y="162"/>
                      <a:pt x="224" y="162"/>
                    </a:cubicBezTo>
                    <a:cubicBezTo>
                      <a:pt x="224" y="162"/>
                      <a:pt x="223" y="161"/>
                      <a:pt x="223" y="161"/>
                    </a:cubicBezTo>
                    <a:cubicBezTo>
                      <a:pt x="223" y="161"/>
                      <a:pt x="223" y="161"/>
                      <a:pt x="223" y="160"/>
                    </a:cubicBezTo>
                    <a:cubicBezTo>
                      <a:pt x="228" y="153"/>
                      <a:pt x="228" y="143"/>
                      <a:pt x="231" y="134"/>
                    </a:cubicBezTo>
                    <a:cubicBezTo>
                      <a:pt x="231" y="134"/>
                      <a:pt x="232" y="136"/>
                      <a:pt x="232" y="137"/>
                    </a:cubicBezTo>
                    <a:cubicBezTo>
                      <a:pt x="233" y="129"/>
                      <a:pt x="233" y="121"/>
                      <a:pt x="230" y="115"/>
                    </a:cubicBezTo>
                    <a:cubicBezTo>
                      <a:pt x="231" y="115"/>
                      <a:pt x="231" y="115"/>
                      <a:pt x="232" y="117"/>
                    </a:cubicBezTo>
                    <a:cubicBezTo>
                      <a:pt x="231" y="111"/>
                      <a:pt x="229" y="105"/>
                      <a:pt x="227" y="103"/>
                    </a:cubicBezTo>
                    <a:cubicBezTo>
                      <a:pt x="227" y="107"/>
                      <a:pt x="228" y="103"/>
                      <a:pt x="228" y="106"/>
                    </a:cubicBezTo>
                    <a:cubicBezTo>
                      <a:pt x="228" y="110"/>
                      <a:pt x="225" y="104"/>
                      <a:pt x="223" y="100"/>
                    </a:cubicBezTo>
                    <a:cubicBezTo>
                      <a:pt x="223" y="100"/>
                      <a:pt x="223" y="100"/>
                      <a:pt x="223" y="100"/>
                    </a:cubicBezTo>
                    <a:cubicBezTo>
                      <a:pt x="220" y="96"/>
                      <a:pt x="218" y="95"/>
                      <a:pt x="213" y="96"/>
                    </a:cubicBezTo>
                    <a:cubicBezTo>
                      <a:pt x="209" y="95"/>
                      <a:pt x="216" y="95"/>
                      <a:pt x="214" y="94"/>
                    </a:cubicBezTo>
                    <a:cubicBezTo>
                      <a:pt x="211" y="90"/>
                      <a:pt x="201" y="99"/>
                      <a:pt x="201" y="100"/>
                    </a:cubicBezTo>
                    <a:cubicBezTo>
                      <a:pt x="200" y="102"/>
                      <a:pt x="199" y="104"/>
                      <a:pt x="200" y="104"/>
                    </a:cubicBezTo>
                    <a:cubicBezTo>
                      <a:pt x="198" y="108"/>
                      <a:pt x="198" y="105"/>
                      <a:pt x="197" y="108"/>
                    </a:cubicBezTo>
                    <a:cubicBezTo>
                      <a:pt x="196" y="112"/>
                      <a:pt x="197" y="116"/>
                      <a:pt x="199" y="120"/>
                    </a:cubicBezTo>
                    <a:cubicBezTo>
                      <a:pt x="198" y="119"/>
                      <a:pt x="196" y="123"/>
                      <a:pt x="195" y="120"/>
                    </a:cubicBezTo>
                    <a:cubicBezTo>
                      <a:pt x="196" y="129"/>
                      <a:pt x="200" y="133"/>
                      <a:pt x="202" y="137"/>
                    </a:cubicBezTo>
                    <a:cubicBezTo>
                      <a:pt x="202" y="140"/>
                      <a:pt x="205" y="147"/>
                      <a:pt x="207" y="149"/>
                    </a:cubicBezTo>
                    <a:cubicBezTo>
                      <a:pt x="206" y="151"/>
                      <a:pt x="206" y="147"/>
                      <a:pt x="205" y="147"/>
                    </a:cubicBezTo>
                    <a:cubicBezTo>
                      <a:pt x="205" y="151"/>
                      <a:pt x="205" y="151"/>
                      <a:pt x="205" y="151"/>
                    </a:cubicBezTo>
                    <a:cubicBezTo>
                      <a:pt x="202" y="146"/>
                      <a:pt x="203" y="153"/>
                      <a:pt x="201" y="150"/>
                    </a:cubicBezTo>
                    <a:cubicBezTo>
                      <a:pt x="202" y="153"/>
                      <a:pt x="204" y="158"/>
                      <a:pt x="206" y="163"/>
                    </a:cubicBezTo>
                    <a:cubicBezTo>
                      <a:pt x="203" y="170"/>
                      <a:pt x="201" y="172"/>
                      <a:pt x="194" y="178"/>
                    </a:cubicBezTo>
                    <a:cubicBezTo>
                      <a:pt x="195" y="178"/>
                      <a:pt x="192" y="180"/>
                      <a:pt x="194" y="181"/>
                    </a:cubicBezTo>
                    <a:cubicBezTo>
                      <a:pt x="194" y="183"/>
                      <a:pt x="192" y="183"/>
                      <a:pt x="191" y="183"/>
                    </a:cubicBezTo>
                    <a:cubicBezTo>
                      <a:pt x="192" y="182"/>
                      <a:pt x="193" y="182"/>
                      <a:pt x="192" y="176"/>
                    </a:cubicBezTo>
                    <a:cubicBezTo>
                      <a:pt x="186" y="156"/>
                      <a:pt x="180" y="130"/>
                      <a:pt x="179" y="108"/>
                    </a:cubicBezTo>
                    <a:cubicBezTo>
                      <a:pt x="179" y="110"/>
                      <a:pt x="178" y="110"/>
                      <a:pt x="178" y="108"/>
                    </a:cubicBezTo>
                    <a:cubicBezTo>
                      <a:pt x="181" y="106"/>
                      <a:pt x="176" y="101"/>
                      <a:pt x="177" y="97"/>
                    </a:cubicBezTo>
                    <a:cubicBezTo>
                      <a:pt x="178" y="97"/>
                      <a:pt x="178" y="99"/>
                      <a:pt x="178" y="100"/>
                    </a:cubicBezTo>
                    <a:cubicBezTo>
                      <a:pt x="179" y="89"/>
                      <a:pt x="176" y="81"/>
                      <a:pt x="177" y="71"/>
                    </a:cubicBezTo>
                    <a:cubicBezTo>
                      <a:pt x="175" y="62"/>
                      <a:pt x="178" y="51"/>
                      <a:pt x="176" y="45"/>
                    </a:cubicBezTo>
                    <a:cubicBezTo>
                      <a:pt x="177" y="46"/>
                      <a:pt x="176" y="41"/>
                      <a:pt x="177" y="39"/>
                    </a:cubicBezTo>
                    <a:cubicBezTo>
                      <a:pt x="176" y="36"/>
                      <a:pt x="176" y="34"/>
                      <a:pt x="176" y="31"/>
                    </a:cubicBezTo>
                    <a:cubicBezTo>
                      <a:pt x="176" y="30"/>
                      <a:pt x="176" y="29"/>
                      <a:pt x="176" y="28"/>
                    </a:cubicBezTo>
                    <a:cubicBezTo>
                      <a:pt x="176" y="27"/>
                      <a:pt x="176" y="27"/>
                      <a:pt x="176" y="27"/>
                    </a:cubicBezTo>
                    <a:cubicBezTo>
                      <a:pt x="176" y="23"/>
                      <a:pt x="177" y="18"/>
                      <a:pt x="176" y="14"/>
                    </a:cubicBezTo>
                    <a:cubicBezTo>
                      <a:pt x="176" y="13"/>
                      <a:pt x="175" y="2"/>
                      <a:pt x="174" y="1"/>
                    </a:cubicBezTo>
                    <a:cubicBezTo>
                      <a:pt x="173" y="0"/>
                      <a:pt x="172" y="6"/>
                      <a:pt x="170" y="6"/>
                    </a:cubicBezTo>
                    <a:cubicBezTo>
                      <a:pt x="162" y="5"/>
                      <a:pt x="168" y="10"/>
                      <a:pt x="161" y="11"/>
                    </a:cubicBezTo>
                    <a:cubicBezTo>
                      <a:pt x="157" y="12"/>
                      <a:pt x="156" y="13"/>
                      <a:pt x="154" y="16"/>
                    </a:cubicBezTo>
                    <a:cubicBezTo>
                      <a:pt x="155" y="20"/>
                      <a:pt x="155" y="24"/>
                      <a:pt x="155" y="28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75"/>
                      <a:pt x="154" y="84"/>
                      <a:pt x="153" y="92"/>
                    </a:cubicBezTo>
                    <a:cubicBezTo>
                      <a:pt x="148" y="91"/>
                      <a:pt x="142" y="91"/>
                      <a:pt x="139" y="94"/>
                    </a:cubicBezTo>
                    <a:cubicBezTo>
                      <a:pt x="137" y="95"/>
                      <a:pt x="135" y="96"/>
                      <a:pt x="134" y="98"/>
                    </a:cubicBezTo>
                    <a:cubicBezTo>
                      <a:pt x="125" y="103"/>
                      <a:pt x="119" y="113"/>
                      <a:pt x="119" y="118"/>
                    </a:cubicBezTo>
                    <a:cubicBezTo>
                      <a:pt x="118" y="121"/>
                      <a:pt x="118" y="124"/>
                      <a:pt x="118" y="127"/>
                    </a:cubicBezTo>
                    <a:cubicBezTo>
                      <a:pt x="115" y="132"/>
                      <a:pt x="113" y="140"/>
                      <a:pt x="112" y="144"/>
                    </a:cubicBezTo>
                    <a:cubicBezTo>
                      <a:pt x="111" y="152"/>
                      <a:pt x="111" y="155"/>
                      <a:pt x="111" y="160"/>
                    </a:cubicBezTo>
                    <a:cubicBezTo>
                      <a:pt x="111" y="163"/>
                      <a:pt x="109" y="164"/>
                      <a:pt x="108" y="165"/>
                    </a:cubicBezTo>
                    <a:cubicBezTo>
                      <a:pt x="105" y="174"/>
                      <a:pt x="100" y="181"/>
                      <a:pt x="100" y="189"/>
                    </a:cubicBezTo>
                    <a:cubicBezTo>
                      <a:pt x="99" y="189"/>
                      <a:pt x="99" y="189"/>
                      <a:pt x="99" y="189"/>
                    </a:cubicBezTo>
                    <a:cubicBezTo>
                      <a:pt x="98" y="195"/>
                      <a:pt x="93" y="208"/>
                      <a:pt x="88" y="208"/>
                    </a:cubicBezTo>
                    <a:cubicBezTo>
                      <a:pt x="88" y="210"/>
                      <a:pt x="83" y="208"/>
                      <a:pt x="85" y="211"/>
                    </a:cubicBezTo>
                    <a:cubicBezTo>
                      <a:pt x="82" y="210"/>
                      <a:pt x="85" y="209"/>
                      <a:pt x="82" y="208"/>
                    </a:cubicBezTo>
                    <a:cubicBezTo>
                      <a:pt x="83" y="209"/>
                      <a:pt x="84" y="208"/>
                      <a:pt x="85" y="208"/>
                    </a:cubicBezTo>
                    <a:cubicBezTo>
                      <a:pt x="78" y="200"/>
                      <a:pt x="79" y="178"/>
                      <a:pt x="79" y="161"/>
                    </a:cubicBezTo>
                    <a:cubicBezTo>
                      <a:pt x="81" y="156"/>
                      <a:pt x="80" y="144"/>
                      <a:pt x="81" y="133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2" y="131"/>
                      <a:pt x="82" y="131"/>
                      <a:pt x="83" y="131"/>
                    </a:cubicBezTo>
                    <a:cubicBezTo>
                      <a:pt x="83" y="131"/>
                      <a:pt x="83" y="130"/>
                      <a:pt x="83" y="130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3" y="128"/>
                      <a:pt x="83" y="128"/>
                      <a:pt x="83" y="128"/>
                    </a:cubicBezTo>
                    <a:cubicBezTo>
                      <a:pt x="82" y="128"/>
                      <a:pt x="82" y="128"/>
                      <a:pt x="81" y="128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28"/>
                      <a:pt x="82" y="128"/>
                      <a:pt x="83" y="128"/>
                    </a:cubicBezTo>
                    <a:cubicBezTo>
                      <a:pt x="83" y="128"/>
                      <a:pt x="83" y="128"/>
                      <a:pt x="83" y="128"/>
                    </a:cubicBezTo>
                    <a:cubicBezTo>
                      <a:pt x="83" y="127"/>
                      <a:pt x="83" y="127"/>
                      <a:pt x="83" y="127"/>
                    </a:cubicBezTo>
                    <a:cubicBezTo>
                      <a:pt x="83" y="127"/>
                      <a:pt x="83" y="127"/>
                      <a:pt x="83" y="127"/>
                    </a:cubicBezTo>
                    <a:cubicBezTo>
                      <a:pt x="83" y="127"/>
                      <a:pt x="83" y="127"/>
                      <a:pt x="83" y="127"/>
                    </a:cubicBezTo>
                    <a:cubicBezTo>
                      <a:pt x="83" y="127"/>
                      <a:pt x="83" y="127"/>
                      <a:pt x="83" y="127"/>
                    </a:cubicBezTo>
                    <a:cubicBezTo>
                      <a:pt x="83" y="127"/>
                      <a:pt x="82" y="127"/>
                      <a:pt x="81" y="127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62" y="125"/>
                      <a:pt x="75" y="126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66" y="126"/>
                      <a:pt x="63" y="126"/>
                      <a:pt x="69" y="126"/>
                    </a:cubicBezTo>
                    <a:cubicBezTo>
                      <a:pt x="69" y="127"/>
                      <a:pt x="69" y="127"/>
                      <a:pt x="69" y="127"/>
                    </a:cubicBezTo>
                    <a:cubicBezTo>
                      <a:pt x="69" y="127"/>
                      <a:pt x="69" y="127"/>
                      <a:pt x="69" y="127"/>
                    </a:cubicBezTo>
                    <a:cubicBezTo>
                      <a:pt x="70" y="127"/>
                      <a:pt x="70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0" y="127"/>
                      <a:pt x="70" y="127"/>
                      <a:pt x="69" y="127"/>
                    </a:cubicBezTo>
                    <a:cubicBezTo>
                      <a:pt x="69" y="129"/>
                      <a:pt x="69" y="131"/>
                      <a:pt x="71" y="129"/>
                    </a:cubicBezTo>
                    <a:cubicBezTo>
                      <a:pt x="71" y="129"/>
                      <a:pt x="71" y="129"/>
                      <a:pt x="71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0" y="132"/>
                      <a:pt x="70" y="134"/>
                      <a:pt x="70" y="136"/>
                    </a:cubicBezTo>
                    <a:cubicBezTo>
                      <a:pt x="70" y="138"/>
                      <a:pt x="70" y="139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4"/>
                      <a:pt x="69" y="147"/>
                      <a:pt x="68" y="151"/>
                    </a:cubicBezTo>
                    <a:cubicBezTo>
                      <a:pt x="68" y="151"/>
                      <a:pt x="67" y="151"/>
                      <a:pt x="67" y="152"/>
                    </a:cubicBezTo>
                    <a:cubicBezTo>
                      <a:pt x="67" y="153"/>
                      <a:pt x="67" y="155"/>
                      <a:pt x="67" y="156"/>
                    </a:cubicBezTo>
                    <a:cubicBezTo>
                      <a:pt x="67" y="160"/>
                      <a:pt x="66" y="164"/>
                      <a:pt x="64" y="168"/>
                    </a:cubicBezTo>
                    <a:cubicBezTo>
                      <a:pt x="64" y="168"/>
                      <a:pt x="64" y="169"/>
                      <a:pt x="64" y="169"/>
                    </a:cubicBezTo>
                    <a:cubicBezTo>
                      <a:pt x="63" y="164"/>
                      <a:pt x="64" y="157"/>
                      <a:pt x="65" y="155"/>
                    </a:cubicBezTo>
                    <a:cubicBezTo>
                      <a:pt x="63" y="149"/>
                      <a:pt x="64" y="160"/>
                      <a:pt x="62" y="159"/>
                    </a:cubicBezTo>
                    <a:cubicBezTo>
                      <a:pt x="62" y="163"/>
                      <a:pt x="62" y="166"/>
                      <a:pt x="63" y="171"/>
                    </a:cubicBezTo>
                    <a:cubicBezTo>
                      <a:pt x="62" y="174"/>
                      <a:pt x="63" y="175"/>
                      <a:pt x="61" y="179"/>
                    </a:cubicBezTo>
                    <a:cubicBezTo>
                      <a:pt x="60" y="178"/>
                      <a:pt x="60" y="178"/>
                      <a:pt x="60" y="178"/>
                    </a:cubicBezTo>
                    <a:cubicBezTo>
                      <a:pt x="58" y="183"/>
                      <a:pt x="58" y="185"/>
                      <a:pt x="58" y="188"/>
                    </a:cubicBezTo>
                    <a:cubicBezTo>
                      <a:pt x="54" y="190"/>
                      <a:pt x="55" y="191"/>
                      <a:pt x="51" y="193"/>
                    </a:cubicBezTo>
                    <a:cubicBezTo>
                      <a:pt x="54" y="190"/>
                      <a:pt x="55" y="186"/>
                      <a:pt x="55" y="183"/>
                    </a:cubicBezTo>
                    <a:cubicBezTo>
                      <a:pt x="51" y="187"/>
                      <a:pt x="48" y="194"/>
                      <a:pt x="43" y="194"/>
                    </a:cubicBezTo>
                    <a:cubicBezTo>
                      <a:pt x="38" y="196"/>
                      <a:pt x="35" y="199"/>
                      <a:pt x="35" y="201"/>
                    </a:cubicBezTo>
                    <a:cubicBezTo>
                      <a:pt x="36" y="200"/>
                      <a:pt x="31" y="201"/>
                      <a:pt x="34" y="199"/>
                    </a:cubicBezTo>
                    <a:cubicBezTo>
                      <a:pt x="32" y="200"/>
                      <a:pt x="30" y="201"/>
                      <a:pt x="29" y="201"/>
                    </a:cubicBezTo>
                    <a:cubicBezTo>
                      <a:pt x="29" y="201"/>
                      <a:pt x="29" y="201"/>
                      <a:pt x="29" y="201"/>
                    </a:cubicBezTo>
                    <a:cubicBezTo>
                      <a:pt x="28" y="201"/>
                      <a:pt x="28" y="200"/>
                      <a:pt x="28" y="199"/>
                    </a:cubicBezTo>
                    <a:cubicBezTo>
                      <a:pt x="26" y="197"/>
                      <a:pt x="23" y="193"/>
                      <a:pt x="19" y="196"/>
                    </a:cubicBezTo>
                    <a:cubicBezTo>
                      <a:pt x="19" y="194"/>
                      <a:pt x="19" y="194"/>
                      <a:pt x="19" y="194"/>
                    </a:cubicBezTo>
                    <a:cubicBezTo>
                      <a:pt x="16" y="196"/>
                      <a:pt x="12" y="198"/>
                      <a:pt x="9" y="198"/>
                    </a:cubicBezTo>
                    <a:cubicBezTo>
                      <a:pt x="9" y="200"/>
                      <a:pt x="8" y="202"/>
                      <a:pt x="10" y="203"/>
                    </a:cubicBezTo>
                    <a:cubicBezTo>
                      <a:pt x="9" y="204"/>
                      <a:pt x="7" y="201"/>
                      <a:pt x="8" y="203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1" y="206"/>
                      <a:pt x="3" y="212"/>
                      <a:pt x="3" y="217"/>
                    </a:cubicBezTo>
                    <a:cubicBezTo>
                      <a:pt x="0" y="218"/>
                      <a:pt x="3" y="221"/>
                      <a:pt x="2" y="224"/>
                    </a:cubicBezTo>
                    <a:cubicBezTo>
                      <a:pt x="3" y="226"/>
                      <a:pt x="2" y="229"/>
                      <a:pt x="5" y="229"/>
                    </a:cubicBezTo>
                    <a:cubicBezTo>
                      <a:pt x="4" y="230"/>
                      <a:pt x="4" y="230"/>
                      <a:pt x="4" y="230"/>
                    </a:cubicBezTo>
                    <a:cubicBezTo>
                      <a:pt x="4" y="232"/>
                      <a:pt x="4" y="235"/>
                      <a:pt x="5" y="237"/>
                    </a:cubicBezTo>
                    <a:cubicBezTo>
                      <a:pt x="5" y="239"/>
                      <a:pt x="7" y="238"/>
                      <a:pt x="8" y="239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8" y="241"/>
                      <a:pt x="10" y="240"/>
                      <a:pt x="12" y="240"/>
                    </a:cubicBezTo>
                    <a:cubicBezTo>
                      <a:pt x="12" y="241"/>
                      <a:pt x="12" y="241"/>
                      <a:pt x="12" y="242"/>
                    </a:cubicBezTo>
                    <a:cubicBezTo>
                      <a:pt x="11" y="242"/>
                      <a:pt x="9" y="242"/>
                      <a:pt x="7" y="242"/>
                    </a:cubicBezTo>
                    <a:cubicBezTo>
                      <a:pt x="8" y="244"/>
                      <a:pt x="11" y="244"/>
                      <a:pt x="10" y="246"/>
                    </a:cubicBezTo>
                    <a:cubicBezTo>
                      <a:pt x="11" y="247"/>
                      <a:pt x="12" y="248"/>
                      <a:pt x="14" y="247"/>
                    </a:cubicBezTo>
                    <a:cubicBezTo>
                      <a:pt x="13" y="247"/>
                      <a:pt x="14" y="248"/>
                      <a:pt x="13" y="248"/>
                    </a:cubicBezTo>
                    <a:cubicBezTo>
                      <a:pt x="13" y="249"/>
                      <a:pt x="14" y="249"/>
                      <a:pt x="15" y="249"/>
                    </a:cubicBezTo>
                    <a:cubicBezTo>
                      <a:pt x="15" y="249"/>
                      <a:pt x="15" y="249"/>
                      <a:pt x="15" y="249"/>
                    </a:cubicBezTo>
                    <a:cubicBezTo>
                      <a:pt x="16" y="248"/>
                      <a:pt x="17" y="249"/>
                      <a:pt x="18" y="247"/>
                    </a:cubicBezTo>
                    <a:cubicBezTo>
                      <a:pt x="17" y="247"/>
                      <a:pt x="17" y="247"/>
                      <a:pt x="17" y="246"/>
                    </a:cubicBezTo>
                    <a:cubicBezTo>
                      <a:pt x="18" y="246"/>
                      <a:pt x="19" y="246"/>
                      <a:pt x="19" y="248"/>
                    </a:cubicBezTo>
                    <a:cubicBezTo>
                      <a:pt x="18" y="249"/>
                      <a:pt x="16" y="249"/>
                      <a:pt x="17" y="250"/>
                    </a:cubicBezTo>
                    <a:cubicBezTo>
                      <a:pt x="18" y="250"/>
                      <a:pt x="20" y="249"/>
                      <a:pt x="21" y="248"/>
                    </a:cubicBezTo>
                    <a:cubicBezTo>
                      <a:pt x="20" y="249"/>
                      <a:pt x="19" y="248"/>
                      <a:pt x="20" y="246"/>
                    </a:cubicBezTo>
                    <a:cubicBezTo>
                      <a:pt x="19" y="247"/>
                      <a:pt x="19" y="247"/>
                      <a:pt x="19" y="247"/>
                    </a:cubicBezTo>
                    <a:cubicBezTo>
                      <a:pt x="20" y="246"/>
                      <a:pt x="20" y="246"/>
                      <a:pt x="20" y="246"/>
                    </a:cubicBezTo>
                    <a:cubicBezTo>
                      <a:pt x="18" y="245"/>
                      <a:pt x="19" y="243"/>
                      <a:pt x="17" y="243"/>
                    </a:cubicBezTo>
                    <a:cubicBezTo>
                      <a:pt x="16" y="245"/>
                      <a:pt x="16" y="245"/>
                      <a:pt x="16" y="245"/>
                    </a:cubicBezTo>
                    <a:cubicBezTo>
                      <a:pt x="15" y="244"/>
                      <a:pt x="13" y="244"/>
                      <a:pt x="13" y="243"/>
                    </a:cubicBezTo>
                    <a:cubicBezTo>
                      <a:pt x="14" y="243"/>
                      <a:pt x="15" y="242"/>
                      <a:pt x="15" y="241"/>
                    </a:cubicBezTo>
                    <a:cubicBezTo>
                      <a:pt x="15" y="241"/>
                      <a:pt x="14" y="241"/>
                      <a:pt x="15" y="241"/>
                    </a:cubicBezTo>
                    <a:cubicBezTo>
                      <a:pt x="17" y="240"/>
                      <a:pt x="17" y="240"/>
                      <a:pt x="17" y="240"/>
                    </a:cubicBezTo>
                    <a:cubicBezTo>
                      <a:pt x="14" y="242"/>
                      <a:pt x="15" y="238"/>
                      <a:pt x="14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15" y="236"/>
                      <a:pt x="13" y="239"/>
                      <a:pt x="13" y="238"/>
                    </a:cubicBezTo>
                    <a:cubicBezTo>
                      <a:pt x="13" y="237"/>
                      <a:pt x="15" y="237"/>
                      <a:pt x="16" y="235"/>
                    </a:cubicBezTo>
                    <a:cubicBezTo>
                      <a:pt x="15" y="234"/>
                      <a:pt x="12" y="233"/>
                      <a:pt x="14" y="230"/>
                    </a:cubicBezTo>
                    <a:cubicBezTo>
                      <a:pt x="13" y="229"/>
                      <a:pt x="12" y="228"/>
                      <a:pt x="11" y="227"/>
                    </a:cubicBezTo>
                    <a:cubicBezTo>
                      <a:pt x="10" y="226"/>
                      <a:pt x="13" y="227"/>
                      <a:pt x="12" y="226"/>
                    </a:cubicBezTo>
                    <a:cubicBezTo>
                      <a:pt x="13" y="226"/>
                      <a:pt x="14" y="225"/>
                      <a:pt x="15" y="225"/>
                    </a:cubicBezTo>
                    <a:cubicBezTo>
                      <a:pt x="14" y="225"/>
                      <a:pt x="15" y="223"/>
                      <a:pt x="12" y="224"/>
                    </a:cubicBezTo>
                    <a:cubicBezTo>
                      <a:pt x="13" y="222"/>
                      <a:pt x="13" y="221"/>
                      <a:pt x="13" y="219"/>
                    </a:cubicBezTo>
                    <a:cubicBezTo>
                      <a:pt x="13" y="219"/>
                      <a:pt x="14" y="219"/>
                      <a:pt x="15" y="219"/>
                    </a:cubicBezTo>
                    <a:cubicBezTo>
                      <a:pt x="14" y="218"/>
                      <a:pt x="12" y="217"/>
                      <a:pt x="13" y="216"/>
                    </a:cubicBezTo>
                    <a:cubicBezTo>
                      <a:pt x="12" y="215"/>
                      <a:pt x="12" y="216"/>
                      <a:pt x="10" y="215"/>
                    </a:cubicBezTo>
                    <a:cubicBezTo>
                      <a:pt x="10" y="215"/>
                      <a:pt x="9" y="215"/>
                      <a:pt x="9" y="214"/>
                    </a:cubicBezTo>
                    <a:cubicBezTo>
                      <a:pt x="11" y="214"/>
                      <a:pt x="14" y="215"/>
                      <a:pt x="14" y="214"/>
                    </a:cubicBezTo>
                    <a:cubicBezTo>
                      <a:pt x="17" y="215"/>
                      <a:pt x="13" y="216"/>
                      <a:pt x="16" y="216"/>
                    </a:cubicBezTo>
                    <a:cubicBezTo>
                      <a:pt x="18" y="216"/>
                      <a:pt x="18" y="218"/>
                      <a:pt x="17" y="219"/>
                    </a:cubicBezTo>
                    <a:cubicBezTo>
                      <a:pt x="19" y="220"/>
                      <a:pt x="17" y="218"/>
                      <a:pt x="19" y="218"/>
                    </a:cubicBezTo>
                    <a:cubicBezTo>
                      <a:pt x="19" y="217"/>
                      <a:pt x="18" y="217"/>
                      <a:pt x="18" y="216"/>
                    </a:cubicBezTo>
                    <a:cubicBezTo>
                      <a:pt x="18" y="216"/>
                      <a:pt x="17" y="216"/>
                      <a:pt x="17" y="216"/>
                    </a:cubicBezTo>
                    <a:cubicBezTo>
                      <a:pt x="17" y="215"/>
                      <a:pt x="18" y="215"/>
                      <a:pt x="18" y="215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7" y="215"/>
                      <a:pt x="17" y="215"/>
                      <a:pt x="17" y="215"/>
                    </a:cubicBezTo>
                    <a:cubicBezTo>
                      <a:pt x="17" y="215"/>
                      <a:pt x="17" y="216"/>
                      <a:pt x="17" y="216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7" y="215"/>
                      <a:pt x="17" y="215"/>
                      <a:pt x="17" y="215"/>
                    </a:cubicBezTo>
                    <a:cubicBezTo>
                      <a:pt x="17" y="215"/>
                      <a:pt x="17" y="215"/>
                      <a:pt x="17" y="215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7" y="215"/>
                      <a:pt x="17" y="215"/>
                      <a:pt x="17" y="216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6" y="216"/>
                      <a:pt x="16" y="215"/>
                      <a:pt x="16" y="215"/>
                    </a:cubicBezTo>
                    <a:cubicBezTo>
                      <a:pt x="14" y="214"/>
                      <a:pt x="17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7" y="214"/>
                      <a:pt x="17" y="215"/>
                      <a:pt x="17" y="215"/>
                    </a:cubicBezTo>
                    <a:cubicBezTo>
                      <a:pt x="17" y="215"/>
                      <a:pt x="17" y="215"/>
                      <a:pt x="17" y="215"/>
                    </a:cubicBezTo>
                    <a:cubicBezTo>
                      <a:pt x="17" y="216"/>
                      <a:pt x="17" y="216"/>
                      <a:pt x="17" y="216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5"/>
                      <a:pt x="17" y="215"/>
                      <a:pt x="17" y="215"/>
                    </a:cubicBezTo>
                    <a:cubicBezTo>
                      <a:pt x="17" y="215"/>
                      <a:pt x="17" y="215"/>
                      <a:pt x="18" y="215"/>
                    </a:cubicBezTo>
                    <a:cubicBezTo>
                      <a:pt x="17" y="215"/>
                      <a:pt x="17" y="215"/>
                      <a:pt x="17" y="215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20" y="212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8" y="213"/>
                    </a:cubicBezTo>
                    <a:cubicBezTo>
                      <a:pt x="19" y="213"/>
                      <a:pt x="19" y="213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19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9" y="213"/>
                      <a:pt x="19" y="213"/>
                    </a:cubicBezTo>
                    <a:cubicBezTo>
                      <a:pt x="18" y="213"/>
                      <a:pt x="18" y="213"/>
                      <a:pt x="18" y="213"/>
                    </a:cubicBezTo>
                    <a:cubicBezTo>
                      <a:pt x="18" y="213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3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4"/>
                      <a:pt x="18" y="214"/>
                      <a:pt x="18" y="214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5"/>
                      <a:pt x="18" y="215"/>
                      <a:pt x="18" y="215"/>
                    </a:cubicBezTo>
                    <a:cubicBezTo>
                      <a:pt x="18" y="216"/>
                      <a:pt x="18" y="216"/>
                      <a:pt x="18" y="216"/>
                    </a:cubicBezTo>
                    <a:cubicBezTo>
                      <a:pt x="18" y="216"/>
                      <a:pt x="18" y="216"/>
                      <a:pt x="18" y="216"/>
                    </a:cubicBezTo>
                    <a:cubicBezTo>
                      <a:pt x="19" y="216"/>
                      <a:pt x="18" y="215"/>
                      <a:pt x="19" y="215"/>
                    </a:cubicBezTo>
                    <a:cubicBezTo>
                      <a:pt x="19" y="215"/>
                      <a:pt x="19" y="215"/>
                      <a:pt x="19" y="215"/>
                    </a:cubicBezTo>
                    <a:cubicBezTo>
                      <a:pt x="19" y="215"/>
                      <a:pt x="19" y="215"/>
                      <a:pt x="19" y="215"/>
                    </a:cubicBezTo>
                    <a:cubicBezTo>
                      <a:pt x="19" y="215"/>
                      <a:pt x="19" y="216"/>
                      <a:pt x="19" y="216"/>
                    </a:cubicBezTo>
                    <a:cubicBezTo>
                      <a:pt x="19" y="216"/>
                      <a:pt x="19" y="216"/>
                      <a:pt x="19" y="215"/>
                    </a:cubicBezTo>
                    <a:cubicBezTo>
                      <a:pt x="19" y="216"/>
                      <a:pt x="19" y="216"/>
                      <a:pt x="19" y="216"/>
                    </a:cubicBezTo>
                    <a:cubicBezTo>
                      <a:pt x="19" y="215"/>
                      <a:pt x="20" y="217"/>
                      <a:pt x="20" y="215"/>
                    </a:cubicBezTo>
                    <a:cubicBezTo>
                      <a:pt x="19" y="215"/>
                      <a:pt x="19" y="215"/>
                      <a:pt x="19" y="215"/>
                    </a:cubicBezTo>
                    <a:cubicBezTo>
                      <a:pt x="20" y="215"/>
                      <a:pt x="18" y="215"/>
                      <a:pt x="19" y="214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9" y="214"/>
                      <a:pt x="19" y="214"/>
                      <a:pt x="19" y="213"/>
                    </a:cubicBezTo>
                    <a:cubicBezTo>
                      <a:pt x="19" y="213"/>
                      <a:pt x="19" y="214"/>
                      <a:pt x="19" y="214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9" y="214"/>
                      <a:pt x="20" y="214"/>
                      <a:pt x="20" y="214"/>
                    </a:cubicBezTo>
                    <a:cubicBezTo>
                      <a:pt x="20" y="214"/>
                      <a:pt x="19" y="214"/>
                      <a:pt x="20" y="215"/>
                    </a:cubicBezTo>
                    <a:cubicBezTo>
                      <a:pt x="22" y="215"/>
                      <a:pt x="22" y="215"/>
                      <a:pt x="22" y="215"/>
                    </a:cubicBezTo>
                    <a:cubicBezTo>
                      <a:pt x="21" y="216"/>
                      <a:pt x="21" y="216"/>
                      <a:pt x="21" y="216"/>
                    </a:cubicBezTo>
                    <a:cubicBezTo>
                      <a:pt x="20" y="216"/>
                      <a:pt x="20" y="216"/>
                      <a:pt x="20" y="216"/>
                    </a:cubicBezTo>
                    <a:cubicBezTo>
                      <a:pt x="21" y="216"/>
                      <a:pt x="21" y="216"/>
                      <a:pt x="21" y="216"/>
                    </a:cubicBezTo>
                    <a:cubicBezTo>
                      <a:pt x="20" y="217"/>
                      <a:pt x="20" y="217"/>
                      <a:pt x="20" y="217"/>
                    </a:cubicBezTo>
                    <a:cubicBezTo>
                      <a:pt x="21" y="216"/>
                      <a:pt x="21" y="216"/>
                      <a:pt x="21" y="216"/>
                    </a:cubicBezTo>
                    <a:cubicBezTo>
                      <a:pt x="21" y="217"/>
                      <a:pt x="21" y="217"/>
                      <a:pt x="21" y="217"/>
                    </a:cubicBezTo>
                    <a:cubicBezTo>
                      <a:pt x="20" y="218"/>
                      <a:pt x="23" y="217"/>
                      <a:pt x="22" y="218"/>
                    </a:cubicBezTo>
                    <a:cubicBezTo>
                      <a:pt x="21" y="218"/>
                      <a:pt x="20" y="219"/>
                      <a:pt x="20" y="219"/>
                    </a:cubicBezTo>
                    <a:cubicBezTo>
                      <a:pt x="22" y="218"/>
                      <a:pt x="23" y="219"/>
                      <a:pt x="25" y="218"/>
                    </a:cubicBezTo>
                    <a:cubicBezTo>
                      <a:pt x="24" y="219"/>
                      <a:pt x="21" y="219"/>
                      <a:pt x="20" y="220"/>
                    </a:cubicBezTo>
                    <a:cubicBezTo>
                      <a:pt x="22" y="220"/>
                      <a:pt x="19" y="222"/>
                      <a:pt x="22" y="221"/>
                    </a:cubicBezTo>
                    <a:cubicBezTo>
                      <a:pt x="22" y="220"/>
                      <a:pt x="23" y="221"/>
                      <a:pt x="25" y="220"/>
                    </a:cubicBezTo>
                    <a:cubicBezTo>
                      <a:pt x="25" y="222"/>
                      <a:pt x="23" y="221"/>
                      <a:pt x="23" y="222"/>
                    </a:cubicBezTo>
                    <a:cubicBezTo>
                      <a:pt x="23" y="222"/>
                      <a:pt x="25" y="222"/>
                      <a:pt x="26" y="221"/>
                    </a:cubicBezTo>
                    <a:cubicBezTo>
                      <a:pt x="26" y="222"/>
                      <a:pt x="28" y="222"/>
                      <a:pt x="27" y="223"/>
                    </a:cubicBezTo>
                    <a:cubicBezTo>
                      <a:pt x="25" y="224"/>
                      <a:pt x="26" y="222"/>
                      <a:pt x="25" y="223"/>
                    </a:cubicBezTo>
                    <a:cubicBezTo>
                      <a:pt x="25" y="224"/>
                      <a:pt x="29" y="222"/>
                      <a:pt x="30" y="224"/>
                    </a:cubicBezTo>
                    <a:cubicBezTo>
                      <a:pt x="31" y="223"/>
                      <a:pt x="34" y="223"/>
                      <a:pt x="35" y="224"/>
                    </a:cubicBezTo>
                    <a:cubicBezTo>
                      <a:pt x="35" y="226"/>
                      <a:pt x="34" y="223"/>
                      <a:pt x="32" y="224"/>
                    </a:cubicBezTo>
                    <a:cubicBezTo>
                      <a:pt x="32" y="225"/>
                      <a:pt x="32" y="225"/>
                      <a:pt x="32" y="225"/>
                    </a:cubicBezTo>
                    <a:cubicBezTo>
                      <a:pt x="30" y="227"/>
                      <a:pt x="27" y="224"/>
                      <a:pt x="25" y="225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6"/>
                      <a:pt x="24" y="226"/>
                      <a:pt x="23" y="227"/>
                    </a:cubicBezTo>
                    <a:cubicBezTo>
                      <a:pt x="25" y="226"/>
                      <a:pt x="24" y="228"/>
                      <a:pt x="25" y="228"/>
                    </a:cubicBezTo>
                    <a:cubicBezTo>
                      <a:pt x="26" y="228"/>
                      <a:pt x="24" y="228"/>
                      <a:pt x="25" y="228"/>
                    </a:cubicBezTo>
                    <a:cubicBezTo>
                      <a:pt x="26" y="228"/>
                      <a:pt x="29" y="228"/>
                      <a:pt x="28" y="230"/>
                    </a:cubicBezTo>
                    <a:cubicBezTo>
                      <a:pt x="27" y="229"/>
                      <a:pt x="26" y="230"/>
                      <a:pt x="25" y="230"/>
                    </a:cubicBezTo>
                    <a:cubicBezTo>
                      <a:pt x="24" y="231"/>
                      <a:pt x="27" y="230"/>
                      <a:pt x="26" y="231"/>
                    </a:cubicBezTo>
                    <a:cubicBezTo>
                      <a:pt x="25" y="231"/>
                      <a:pt x="25" y="231"/>
                      <a:pt x="25" y="231"/>
                    </a:cubicBezTo>
                    <a:cubicBezTo>
                      <a:pt x="25" y="233"/>
                      <a:pt x="26" y="241"/>
                      <a:pt x="32" y="242"/>
                    </a:cubicBezTo>
                    <a:cubicBezTo>
                      <a:pt x="31" y="243"/>
                      <a:pt x="31" y="245"/>
                      <a:pt x="30" y="247"/>
                    </a:cubicBezTo>
                    <a:cubicBezTo>
                      <a:pt x="31" y="246"/>
                      <a:pt x="32" y="246"/>
                      <a:pt x="33" y="247"/>
                    </a:cubicBezTo>
                    <a:cubicBezTo>
                      <a:pt x="31" y="248"/>
                      <a:pt x="31" y="248"/>
                      <a:pt x="31" y="248"/>
                    </a:cubicBezTo>
                    <a:cubicBezTo>
                      <a:pt x="30" y="250"/>
                      <a:pt x="33" y="251"/>
                      <a:pt x="34" y="251"/>
                    </a:cubicBezTo>
                    <a:cubicBezTo>
                      <a:pt x="33" y="252"/>
                      <a:pt x="33" y="252"/>
                      <a:pt x="33" y="252"/>
                    </a:cubicBezTo>
                    <a:cubicBezTo>
                      <a:pt x="32" y="254"/>
                      <a:pt x="34" y="253"/>
                      <a:pt x="35" y="253"/>
                    </a:cubicBezTo>
                    <a:cubicBezTo>
                      <a:pt x="34" y="254"/>
                      <a:pt x="34" y="254"/>
                      <a:pt x="34" y="254"/>
                    </a:cubicBezTo>
                    <a:cubicBezTo>
                      <a:pt x="35" y="254"/>
                      <a:pt x="35" y="254"/>
                      <a:pt x="35" y="254"/>
                    </a:cubicBezTo>
                    <a:cubicBezTo>
                      <a:pt x="36" y="255"/>
                      <a:pt x="36" y="256"/>
                      <a:pt x="34" y="257"/>
                    </a:cubicBezTo>
                    <a:cubicBezTo>
                      <a:pt x="35" y="257"/>
                      <a:pt x="35" y="257"/>
                      <a:pt x="36" y="256"/>
                    </a:cubicBezTo>
                    <a:cubicBezTo>
                      <a:pt x="35" y="258"/>
                      <a:pt x="36" y="261"/>
                      <a:pt x="38" y="262"/>
                    </a:cubicBezTo>
                    <a:cubicBezTo>
                      <a:pt x="38" y="261"/>
                      <a:pt x="39" y="261"/>
                      <a:pt x="40" y="260"/>
                    </a:cubicBezTo>
                    <a:cubicBezTo>
                      <a:pt x="42" y="259"/>
                      <a:pt x="40" y="260"/>
                      <a:pt x="41" y="260"/>
                    </a:cubicBezTo>
                    <a:cubicBezTo>
                      <a:pt x="41" y="261"/>
                      <a:pt x="40" y="262"/>
                      <a:pt x="39" y="262"/>
                    </a:cubicBezTo>
                    <a:cubicBezTo>
                      <a:pt x="38" y="265"/>
                      <a:pt x="42" y="267"/>
                      <a:pt x="44" y="270"/>
                    </a:cubicBezTo>
                    <a:cubicBezTo>
                      <a:pt x="44" y="270"/>
                      <a:pt x="44" y="270"/>
                      <a:pt x="45" y="270"/>
                    </a:cubicBezTo>
                    <a:cubicBezTo>
                      <a:pt x="44" y="273"/>
                      <a:pt x="48" y="273"/>
                      <a:pt x="48" y="276"/>
                    </a:cubicBezTo>
                    <a:cubicBezTo>
                      <a:pt x="49" y="275"/>
                      <a:pt x="51" y="273"/>
                      <a:pt x="52" y="274"/>
                    </a:cubicBezTo>
                    <a:cubicBezTo>
                      <a:pt x="54" y="274"/>
                      <a:pt x="50" y="276"/>
                      <a:pt x="50" y="279"/>
                    </a:cubicBezTo>
                    <a:cubicBezTo>
                      <a:pt x="51" y="278"/>
                      <a:pt x="52" y="279"/>
                      <a:pt x="53" y="279"/>
                    </a:cubicBezTo>
                    <a:cubicBezTo>
                      <a:pt x="52" y="280"/>
                      <a:pt x="52" y="280"/>
                      <a:pt x="52" y="280"/>
                    </a:cubicBezTo>
                    <a:cubicBezTo>
                      <a:pt x="54" y="279"/>
                      <a:pt x="55" y="280"/>
                      <a:pt x="55" y="281"/>
                    </a:cubicBezTo>
                    <a:cubicBezTo>
                      <a:pt x="55" y="281"/>
                      <a:pt x="55" y="281"/>
                      <a:pt x="55" y="281"/>
                    </a:cubicBezTo>
                    <a:cubicBezTo>
                      <a:pt x="55" y="282"/>
                      <a:pt x="55" y="283"/>
                      <a:pt x="56" y="284"/>
                    </a:cubicBezTo>
                    <a:cubicBezTo>
                      <a:pt x="57" y="282"/>
                      <a:pt x="58" y="284"/>
                      <a:pt x="59" y="283"/>
                    </a:cubicBezTo>
                    <a:cubicBezTo>
                      <a:pt x="59" y="284"/>
                      <a:pt x="59" y="284"/>
                      <a:pt x="59" y="284"/>
                    </a:cubicBezTo>
                    <a:cubicBezTo>
                      <a:pt x="60" y="283"/>
                      <a:pt x="60" y="283"/>
                      <a:pt x="60" y="283"/>
                    </a:cubicBezTo>
                    <a:cubicBezTo>
                      <a:pt x="61" y="285"/>
                      <a:pt x="61" y="285"/>
                      <a:pt x="61" y="285"/>
                    </a:cubicBezTo>
                    <a:cubicBezTo>
                      <a:pt x="59" y="285"/>
                      <a:pt x="59" y="285"/>
                      <a:pt x="59" y="285"/>
                    </a:cubicBezTo>
                    <a:cubicBezTo>
                      <a:pt x="60" y="287"/>
                      <a:pt x="60" y="285"/>
                      <a:pt x="62" y="284"/>
                    </a:cubicBezTo>
                    <a:cubicBezTo>
                      <a:pt x="63" y="284"/>
                      <a:pt x="62" y="285"/>
                      <a:pt x="62" y="286"/>
                    </a:cubicBezTo>
                    <a:cubicBezTo>
                      <a:pt x="62" y="287"/>
                      <a:pt x="62" y="285"/>
                      <a:pt x="61" y="285"/>
                    </a:cubicBezTo>
                    <a:cubicBezTo>
                      <a:pt x="60" y="286"/>
                      <a:pt x="62" y="286"/>
                      <a:pt x="61" y="287"/>
                    </a:cubicBezTo>
                    <a:cubicBezTo>
                      <a:pt x="62" y="287"/>
                      <a:pt x="63" y="286"/>
                      <a:pt x="63" y="286"/>
                    </a:cubicBezTo>
                    <a:cubicBezTo>
                      <a:pt x="64" y="287"/>
                      <a:pt x="65" y="287"/>
                      <a:pt x="65" y="289"/>
                    </a:cubicBezTo>
                    <a:cubicBezTo>
                      <a:pt x="65" y="288"/>
                      <a:pt x="66" y="289"/>
                      <a:pt x="67" y="288"/>
                    </a:cubicBezTo>
                    <a:cubicBezTo>
                      <a:pt x="66" y="288"/>
                      <a:pt x="66" y="287"/>
                      <a:pt x="66" y="286"/>
                    </a:cubicBezTo>
                    <a:cubicBezTo>
                      <a:pt x="67" y="286"/>
                      <a:pt x="68" y="286"/>
                      <a:pt x="68" y="287"/>
                    </a:cubicBezTo>
                    <a:cubicBezTo>
                      <a:pt x="67" y="287"/>
                      <a:pt x="67" y="287"/>
                      <a:pt x="67" y="287"/>
                    </a:cubicBezTo>
                    <a:cubicBezTo>
                      <a:pt x="68" y="287"/>
                      <a:pt x="69" y="288"/>
                      <a:pt x="69" y="286"/>
                    </a:cubicBezTo>
                    <a:cubicBezTo>
                      <a:pt x="69" y="289"/>
                      <a:pt x="69" y="289"/>
                      <a:pt x="69" y="289"/>
                    </a:cubicBezTo>
                    <a:cubicBezTo>
                      <a:pt x="70" y="288"/>
                      <a:pt x="71" y="288"/>
                      <a:pt x="72" y="288"/>
                    </a:cubicBezTo>
                    <a:cubicBezTo>
                      <a:pt x="71" y="290"/>
                      <a:pt x="69" y="291"/>
                      <a:pt x="71" y="292"/>
                    </a:cubicBezTo>
                    <a:cubicBezTo>
                      <a:pt x="73" y="291"/>
                      <a:pt x="73" y="291"/>
                      <a:pt x="73" y="291"/>
                    </a:cubicBezTo>
                    <a:cubicBezTo>
                      <a:pt x="74" y="291"/>
                      <a:pt x="74" y="292"/>
                      <a:pt x="74" y="293"/>
                    </a:cubicBezTo>
                    <a:cubicBezTo>
                      <a:pt x="76" y="294"/>
                      <a:pt x="77" y="289"/>
                      <a:pt x="79" y="291"/>
                    </a:cubicBezTo>
                    <a:cubicBezTo>
                      <a:pt x="78" y="293"/>
                      <a:pt x="78" y="293"/>
                      <a:pt x="79" y="294"/>
                    </a:cubicBezTo>
                    <a:cubicBezTo>
                      <a:pt x="79" y="293"/>
                      <a:pt x="79" y="293"/>
                      <a:pt x="80" y="293"/>
                    </a:cubicBezTo>
                    <a:cubicBezTo>
                      <a:pt x="80" y="292"/>
                      <a:pt x="79" y="294"/>
                      <a:pt x="79" y="293"/>
                    </a:cubicBezTo>
                    <a:cubicBezTo>
                      <a:pt x="79" y="291"/>
                      <a:pt x="80" y="292"/>
                      <a:pt x="80" y="292"/>
                    </a:cubicBezTo>
                    <a:cubicBezTo>
                      <a:pt x="81" y="296"/>
                      <a:pt x="86" y="294"/>
                      <a:pt x="88" y="296"/>
                    </a:cubicBezTo>
                    <a:cubicBezTo>
                      <a:pt x="88" y="294"/>
                      <a:pt x="90" y="295"/>
                      <a:pt x="90" y="295"/>
                    </a:cubicBezTo>
                    <a:cubicBezTo>
                      <a:pt x="90" y="297"/>
                      <a:pt x="92" y="294"/>
                      <a:pt x="93" y="296"/>
                    </a:cubicBezTo>
                    <a:cubicBezTo>
                      <a:pt x="92" y="293"/>
                      <a:pt x="92" y="293"/>
                      <a:pt x="92" y="293"/>
                    </a:cubicBezTo>
                    <a:cubicBezTo>
                      <a:pt x="94" y="295"/>
                      <a:pt x="95" y="290"/>
                      <a:pt x="96" y="293"/>
                    </a:cubicBezTo>
                    <a:cubicBezTo>
                      <a:pt x="97" y="293"/>
                      <a:pt x="96" y="294"/>
                      <a:pt x="95" y="295"/>
                    </a:cubicBezTo>
                    <a:cubicBezTo>
                      <a:pt x="96" y="298"/>
                      <a:pt x="99" y="293"/>
                      <a:pt x="100" y="296"/>
                    </a:cubicBezTo>
                    <a:cubicBezTo>
                      <a:pt x="100" y="295"/>
                      <a:pt x="99" y="293"/>
                      <a:pt x="101" y="292"/>
                    </a:cubicBezTo>
                    <a:cubicBezTo>
                      <a:pt x="101" y="294"/>
                      <a:pt x="103" y="295"/>
                      <a:pt x="103" y="295"/>
                    </a:cubicBezTo>
                    <a:cubicBezTo>
                      <a:pt x="104" y="295"/>
                      <a:pt x="104" y="294"/>
                      <a:pt x="105" y="295"/>
                    </a:cubicBezTo>
                    <a:cubicBezTo>
                      <a:pt x="104" y="296"/>
                      <a:pt x="104" y="296"/>
                      <a:pt x="104" y="296"/>
                    </a:cubicBezTo>
                    <a:cubicBezTo>
                      <a:pt x="105" y="297"/>
                      <a:pt x="106" y="296"/>
                      <a:pt x="107" y="295"/>
                    </a:cubicBezTo>
                    <a:cubicBezTo>
                      <a:pt x="108" y="297"/>
                      <a:pt x="110" y="296"/>
                      <a:pt x="111" y="297"/>
                    </a:cubicBezTo>
                    <a:cubicBezTo>
                      <a:pt x="112" y="295"/>
                      <a:pt x="113" y="299"/>
                      <a:pt x="113" y="295"/>
                    </a:cubicBezTo>
                    <a:cubicBezTo>
                      <a:pt x="114" y="296"/>
                      <a:pt x="114" y="296"/>
                      <a:pt x="114" y="296"/>
                    </a:cubicBezTo>
                    <a:cubicBezTo>
                      <a:pt x="114" y="296"/>
                      <a:pt x="115" y="294"/>
                      <a:pt x="115" y="294"/>
                    </a:cubicBezTo>
                    <a:cubicBezTo>
                      <a:pt x="115" y="296"/>
                      <a:pt x="115" y="296"/>
                      <a:pt x="115" y="296"/>
                    </a:cubicBezTo>
                    <a:cubicBezTo>
                      <a:pt x="114" y="298"/>
                      <a:pt x="117" y="296"/>
                      <a:pt x="117" y="298"/>
                    </a:cubicBezTo>
                    <a:cubicBezTo>
                      <a:pt x="116" y="296"/>
                      <a:pt x="117" y="298"/>
                      <a:pt x="118" y="296"/>
                    </a:cubicBezTo>
                    <a:cubicBezTo>
                      <a:pt x="118" y="296"/>
                      <a:pt x="118" y="296"/>
                      <a:pt x="118" y="296"/>
                    </a:cubicBezTo>
                    <a:cubicBezTo>
                      <a:pt x="120" y="296"/>
                      <a:pt x="119" y="295"/>
                      <a:pt x="120" y="295"/>
                    </a:cubicBezTo>
                    <a:cubicBezTo>
                      <a:pt x="121" y="295"/>
                      <a:pt x="120" y="297"/>
                      <a:pt x="120" y="297"/>
                    </a:cubicBezTo>
                    <a:cubicBezTo>
                      <a:pt x="120" y="298"/>
                      <a:pt x="121" y="298"/>
                      <a:pt x="122" y="297"/>
                    </a:cubicBezTo>
                    <a:cubicBezTo>
                      <a:pt x="122" y="298"/>
                      <a:pt x="122" y="298"/>
                      <a:pt x="123" y="298"/>
                    </a:cubicBezTo>
                    <a:cubicBezTo>
                      <a:pt x="123" y="298"/>
                      <a:pt x="123" y="298"/>
                      <a:pt x="123" y="298"/>
                    </a:cubicBezTo>
                    <a:cubicBezTo>
                      <a:pt x="123" y="298"/>
                      <a:pt x="124" y="298"/>
                      <a:pt x="124" y="299"/>
                    </a:cubicBezTo>
                    <a:cubicBezTo>
                      <a:pt x="123" y="300"/>
                      <a:pt x="123" y="300"/>
                      <a:pt x="123" y="300"/>
                    </a:cubicBezTo>
                    <a:cubicBezTo>
                      <a:pt x="124" y="300"/>
                      <a:pt x="125" y="299"/>
                      <a:pt x="125" y="298"/>
                    </a:cubicBezTo>
                    <a:cubicBezTo>
                      <a:pt x="127" y="300"/>
                      <a:pt x="131" y="300"/>
                      <a:pt x="132" y="300"/>
                    </a:cubicBezTo>
                    <a:cubicBezTo>
                      <a:pt x="131" y="299"/>
                      <a:pt x="131" y="301"/>
                      <a:pt x="131" y="300"/>
                    </a:cubicBezTo>
                    <a:cubicBezTo>
                      <a:pt x="132" y="300"/>
                      <a:pt x="133" y="299"/>
                      <a:pt x="133" y="300"/>
                    </a:cubicBezTo>
                    <a:cubicBezTo>
                      <a:pt x="134" y="300"/>
                      <a:pt x="133" y="301"/>
                      <a:pt x="134" y="302"/>
                    </a:cubicBezTo>
                    <a:cubicBezTo>
                      <a:pt x="133" y="302"/>
                      <a:pt x="135" y="300"/>
                      <a:pt x="134" y="300"/>
                    </a:cubicBezTo>
                    <a:cubicBezTo>
                      <a:pt x="134" y="303"/>
                      <a:pt x="138" y="301"/>
                      <a:pt x="139" y="304"/>
                    </a:cubicBezTo>
                    <a:cubicBezTo>
                      <a:pt x="139" y="303"/>
                      <a:pt x="138" y="304"/>
                      <a:pt x="137" y="305"/>
                    </a:cubicBezTo>
                    <a:cubicBezTo>
                      <a:pt x="139" y="305"/>
                      <a:pt x="141" y="305"/>
                      <a:pt x="143" y="304"/>
                    </a:cubicBezTo>
                    <a:cubicBezTo>
                      <a:pt x="142" y="305"/>
                      <a:pt x="142" y="305"/>
                      <a:pt x="141" y="305"/>
                    </a:cubicBezTo>
                    <a:cubicBezTo>
                      <a:pt x="142" y="306"/>
                      <a:pt x="143" y="307"/>
                      <a:pt x="144" y="306"/>
                    </a:cubicBezTo>
                    <a:cubicBezTo>
                      <a:pt x="145" y="305"/>
                      <a:pt x="144" y="307"/>
                      <a:pt x="144" y="306"/>
                    </a:cubicBezTo>
                    <a:cubicBezTo>
                      <a:pt x="144" y="305"/>
                      <a:pt x="146" y="305"/>
                      <a:pt x="146" y="306"/>
                    </a:cubicBezTo>
                    <a:cubicBezTo>
                      <a:pt x="146" y="306"/>
                      <a:pt x="146" y="306"/>
                      <a:pt x="146" y="306"/>
                    </a:cubicBezTo>
                    <a:cubicBezTo>
                      <a:pt x="147" y="307"/>
                      <a:pt x="147" y="306"/>
                      <a:pt x="148" y="307"/>
                    </a:cubicBezTo>
                    <a:cubicBezTo>
                      <a:pt x="148" y="308"/>
                      <a:pt x="147" y="307"/>
                      <a:pt x="147" y="308"/>
                    </a:cubicBezTo>
                    <a:cubicBezTo>
                      <a:pt x="145" y="310"/>
                      <a:pt x="147" y="311"/>
                      <a:pt x="147" y="311"/>
                    </a:cubicBezTo>
                    <a:cubicBezTo>
                      <a:pt x="149" y="311"/>
                      <a:pt x="149" y="311"/>
                      <a:pt x="149" y="311"/>
                    </a:cubicBezTo>
                    <a:cubicBezTo>
                      <a:pt x="150" y="311"/>
                      <a:pt x="148" y="312"/>
                      <a:pt x="148" y="312"/>
                    </a:cubicBezTo>
                    <a:cubicBezTo>
                      <a:pt x="154" y="312"/>
                      <a:pt x="154" y="312"/>
                      <a:pt x="154" y="312"/>
                    </a:cubicBezTo>
                    <a:cubicBezTo>
                      <a:pt x="153" y="312"/>
                      <a:pt x="152" y="314"/>
                      <a:pt x="151" y="314"/>
                    </a:cubicBezTo>
                    <a:cubicBezTo>
                      <a:pt x="152" y="315"/>
                      <a:pt x="155" y="315"/>
                      <a:pt x="157" y="315"/>
                    </a:cubicBezTo>
                    <a:cubicBezTo>
                      <a:pt x="157" y="316"/>
                      <a:pt x="158" y="317"/>
                      <a:pt x="159" y="318"/>
                    </a:cubicBezTo>
                    <a:cubicBezTo>
                      <a:pt x="158" y="319"/>
                      <a:pt x="159" y="317"/>
                      <a:pt x="158" y="318"/>
                    </a:cubicBezTo>
                    <a:cubicBezTo>
                      <a:pt x="157" y="319"/>
                      <a:pt x="157" y="319"/>
                      <a:pt x="157" y="319"/>
                    </a:cubicBezTo>
                    <a:cubicBezTo>
                      <a:pt x="156" y="318"/>
                      <a:pt x="154" y="320"/>
                      <a:pt x="153" y="320"/>
                    </a:cubicBezTo>
                    <a:cubicBezTo>
                      <a:pt x="155" y="320"/>
                      <a:pt x="154" y="323"/>
                      <a:pt x="154" y="325"/>
                    </a:cubicBezTo>
                    <a:cubicBezTo>
                      <a:pt x="157" y="323"/>
                      <a:pt x="156" y="326"/>
                      <a:pt x="159" y="325"/>
                    </a:cubicBezTo>
                    <a:cubicBezTo>
                      <a:pt x="160" y="327"/>
                      <a:pt x="157" y="327"/>
                      <a:pt x="156" y="328"/>
                    </a:cubicBezTo>
                    <a:cubicBezTo>
                      <a:pt x="158" y="329"/>
                      <a:pt x="158" y="331"/>
                      <a:pt x="158" y="333"/>
                    </a:cubicBezTo>
                    <a:cubicBezTo>
                      <a:pt x="158" y="333"/>
                      <a:pt x="158" y="333"/>
                      <a:pt x="158" y="333"/>
                    </a:cubicBezTo>
                    <a:cubicBezTo>
                      <a:pt x="159" y="334"/>
                      <a:pt x="158" y="337"/>
                      <a:pt x="161" y="338"/>
                    </a:cubicBezTo>
                    <a:cubicBezTo>
                      <a:pt x="160" y="338"/>
                      <a:pt x="160" y="338"/>
                      <a:pt x="159" y="338"/>
                    </a:cubicBezTo>
                    <a:cubicBezTo>
                      <a:pt x="159" y="340"/>
                      <a:pt x="163" y="338"/>
                      <a:pt x="162" y="340"/>
                    </a:cubicBezTo>
                    <a:cubicBezTo>
                      <a:pt x="160" y="339"/>
                      <a:pt x="160" y="339"/>
                      <a:pt x="160" y="339"/>
                    </a:cubicBezTo>
                    <a:cubicBezTo>
                      <a:pt x="162" y="340"/>
                      <a:pt x="160" y="342"/>
                      <a:pt x="162" y="343"/>
                    </a:cubicBezTo>
                    <a:cubicBezTo>
                      <a:pt x="161" y="343"/>
                      <a:pt x="161" y="343"/>
                      <a:pt x="160" y="343"/>
                    </a:cubicBezTo>
                    <a:cubicBezTo>
                      <a:pt x="161" y="344"/>
                      <a:pt x="161" y="345"/>
                      <a:pt x="163" y="346"/>
                    </a:cubicBezTo>
                    <a:cubicBezTo>
                      <a:pt x="162" y="347"/>
                      <a:pt x="161" y="346"/>
                      <a:pt x="160" y="346"/>
                    </a:cubicBezTo>
                    <a:cubicBezTo>
                      <a:pt x="160" y="347"/>
                      <a:pt x="163" y="347"/>
                      <a:pt x="162" y="348"/>
                    </a:cubicBezTo>
                    <a:cubicBezTo>
                      <a:pt x="162" y="349"/>
                      <a:pt x="161" y="349"/>
                      <a:pt x="161" y="349"/>
                    </a:cubicBezTo>
                    <a:cubicBezTo>
                      <a:pt x="162" y="350"/>
                      <a:pt x="162" y="351"/>
                      <a:pt x="163" y="352"/>
                    </a:cubicBezTo>
                    <a:cubicBezTo>
                      <a:pt x="162" y="352"/>
                      <a:pt x="162" y="353"/>
                      <a:pt x="161" y="353"/>
                    </a:cubicBezTo>
                    <a:cubicBezTo>
                      <a:pt x="161" y="360"/>
                      <a:pt x="162" y="366"/>
                      <a:pt x="164" y="372"/>
                    </a:cubicBezTo>
                    <a:cubicBezTo>
                      <a:pt x="161" y="374"/>
                      <a:pt x="162" y="371"/>
                      <a:pt x="161" y="372"/>
                    </a:cubicBezTo>
                    <a:cubicBezTo>
                      <a:pt x="163" y="372"/>
                      <a:pt x="161" y="373"/>
                      <a:pt x="162" y="375"/>
                    </a:cubicBezTo>
                    <a:cubicBezTo>
                      <a:pt x="162" y="375"/>
                      <a:pt x="162" y="375"/>
                      <a:pt x="162" y="375"/>
                    </a:cubicBezTo>
                    <a:cubicBezTo>
                      <a:pt x="162" y="376"/>
                      <a:pt x="161" y="376"/>
                      <a:pt x="162" y="377"/>
                    </a:cubicBezTo>
                    <a:cubicBezTo>
                      <a:pt x="162" y="377"/>
                      <a:pt x="162" y="377"/>
                      <a:pt x="162" y="377"/>
                    </a:cubicBezTo>
                    <a:cubicBezTo>
                      <a:pt x="164" y="378"/>
                      <a:pt x="159" y="379"/>
                      <a:pt x="162" y="379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63" y="381"/>
                      <a:pt x="160" y="382"/>
                      <a:pt x="162" y="383"/>
                    </a:cubicBezTo>
                    <a:cubicBezTo>
                      <a:pt x="162" y="383"/>
                      <a:pt x="162" y="383"/>
                      <a:pt x="162" y="383"/>
                    </a:cubicBezTo>
                    <a:cubicBezTo>
                      <a:pt x="161" y="384"/>
                      <a:pt x="165" y="386"/>
                      <a:pt x="163" y="386"/>
                    </a:cubicBezTo>
                    <a:cubicBezTo>
                      <a:pt x="163" y="388"/>
                      <a:pt x="164" y="389"/>
                      <a:pt x="166" y="389"/>
                    </a:cubicBezTo>
                    <a:cubicBezTo>
                      <a:pt x="165" y="390"/>
                      <a:pt x="164" y="389"/>
                      <a:pt x="163" y="389"/>
                    </a:cubicBezTo>
                    <a:cubicBezTo>
                      <a:pt x="164" y="394"/>
                      <a:pt x="164" y="400"/>
                      <a:pt x="167" y="404"/>
                    </a:cubicBezTo>
                    <a:cubicBezTo>
                      <a:pt x="166" y="404"/>
                      <a:pt x="166" y="404"/>
                      <a:pt x="165" y="404"/>
                    </a:cubicBezTo>
                    <a:cubicBezTo>
                      <a:pt x="168" y="406"/>
                      <a:pt x="163" y="409"/>
                      <a:pt x="168" y="411"/>
                    </a:cubicBezTo>
                    <a:cubicBezTo>
                      <a:pt x="170" y="412"/>
                      <a:pt x="170" y="412"/>
                      <a:pt x="170" y="412"/>
                    </a:cubicBezTo>
                    <a:cubicBezTo>
                      <a:pt x="169" y="412"/>
                      <a:pt x="168" y="412"/>
                      <a:pt x="167" y="413"/>
                    </a:cubicBezTo>
                    <a:cubicBezTo>
                      <a:pt x="168" y="413"/>
                      <a:pt x="167" y="415"/>
                      <a:pt x="169" y="416"/>
                    </a:cubicBezTo>
                    <a:cubicBezTo>
                      <a:pt x="168" y="416"/>
                      <a:pt x="168" y="416"/>
                      <a:pt x="168" y="416"/>
                    </a:cubicBezTo>
                    <a:cubicBezTo>
                      <a:pt x="167" y="417"/>
                      <a:pt x="170" y="418"/>
                      <a:pt x="169" y="419"/>
                    </a:cubicBezTo>
                    <a:cubicBezTo>
                      <a:pt x="169" y="419"/>
                      <a:pt x="169" y="419"/>
                      <a:pt x="169" y="419"/>
                    </a:cubicBezTo>
                    <a:cubicBezTo>
                      <a:pt x="166" y="425"/>
                      <a:pt x="163" y="434"/>
                      <a:pt x="168" y="438"/>
                    </a:cubicBezTo>
                    <a:cubicBezTo>
                      <a:pt x="169" y="440"/>
                      <a:pt x="166" y="439"/>
                      <a:pt x="166" y="440"/>
                    </a:cubicBezTo>
                    <a:cubicBezTo>
                      <a:pt x="170" y="444"/>
                      <a:pt x="167" y="452"/>
                      <a:pt x="173" y="453"/>
                    </a:cubicBezTo>
                    <a:cubicBezTo>
                      <a:pt x="173" y="454"/>
                      <a:pt x="173" y="454"/>
                      <a:pt x="173" y="455"/>
                    </a:cubicBezTo>
                    <a:cubicBezTo>
                      <a:pt x="173" y="455"/>
                      <a:pt x="173" y="456"/>
                      <a:pt x="174" y="456"/>
                    </a:cubicBezTo>
                    <a:cubicBezTo>
                      <a:pt x="171" y="457"/>
                      <a:pt x="174" y="460"/>
                      <a:pt x="172" y="462"/>
                    </a:cubicBezTo>
                    <a:cubicBezTo>
                      <a:pt x="175" y="462"/>
                      <a:pt x="174" y="463"/>
                      <a:pt x="174" y="464"/>
                    </a:cubicBezTo>
                    <a:cubicBezTo>
                      <a:pt x="174" y="464"/>
                      <a:pt x="173" y="464"/>
                      <a:pt x="173" y="464"/>
                    </a:cubicBezTo>
                    <a:cubicBezTo>
                      <a:pt x="173" y="466"/>
                      <a:pt x="173" y="466"/>
                      <a:pt x="172" y="468"/>
                    </a:cubicBezTo>
                    <a:cubicBezTo>
                      <a:pt x="172" y="469"/>
                      <a:pt x="174" y="469"/>
                      <a:pt x="173" y="470"/>
                    </a:cubicBezTo>
                    <a:cubicBezTo>
                      <a:pt x="171" y="471"/>
                      <a:pt x="173" y="472"/>
                      <a:pt x="172" y="473"/>
                    </a:cubicBezTo>
                    <a:cubicBezTo>
                      <a:pt x="174" y="473"/>
                      <a:pt x="175" y="474"/>
                      <a:pt x="175" y="475"/>
                    </a:cubicBezTo>
                    <a:cubicBezTo>
                      <a:pt x="172" y="475"/>
                      <a:pt x="172" y="475"/>
                      <a:pt x="172" y="475"/>
                    </a:cubicBezTo>
                    <a:cubicBezTo>
                      <a:pt x="174" y="477"/>
                      <a:pt x="170" y="481"/>
                      <a:pt x="174" y="485"/>
                    </a:cubicBezTo>
                    <a:cubicBezTo>
                      <a:pt x="172" y="485"/>
                      <a:pt x="172" y="485"/>
                      <a:pt x="172" y="485"/>
                    </a:cubicBezTo>
                    <a:cubicBezTo>
                      <a:pt x="174" y="488"/>
                      <a:pt x="173" y="491"/>
                      <a:pt x="176" y="494"/>
                    </a:cubicBezTo>
                    <a:cubicBezTo>
                      <a:pt x="175" y="495"/>
                      <a:pt x="175" y="496"/>
                      <a:pt x="175" y="497"/>
                    </a:cubicBezTo>
                    <a:cubicBezTo>
                      <a:pt x="176" y="498"/>
                      <a:pt x="176" y="499"/>
                      <a:pt x="178" y="499"/>
                    </a:cubicBezTo>
                    <a:cubicBezTo>
                      <a:pt x="178" y="500"/>
                      <a:pt x="177" y="500"/>
                      <a:pt x="177" y="500"/>
                    </a:cubicBezTo>
                    <a:cubicBezTo>
                      <a:pt x="176" y="501"/>
                      <a:pt x="174" y="504"/>
                      <a:pt x="177" y="504"/>
                    </a:cubicBezTo>
                    <a:cubicBezTo>
                      <a:pt x="175" y="505"/>
                      <a:pt x="175" y="505"/>
                      <a:pt x="175" y="505"/>
                    </a:cubicBezTo>
                    <a:cubicBezTo>
                      <a:pt x="177" y="506"/>
                      <a:pt x="179" y="507"/>
                      <a:pt x="177" y="508"/>
                    </a:cubicBezTo>
                    <a:cubicBezTo>
                      <a:pt x="178" y="509"/>
                      <a:pt x="179" y="510"/>
                      <a:pt x="181" y="509"/>
                    </a:cubicBezTo>
                    <a:cubicBezTo>
                      <a:pt x="181" y="510"/>
                      <a:pt x="178" y="510"/>
                      <a:pt x="180" y="510"/>
                    </a:cubicBezTo>
                    <a:cubicBezTo>
                      <a:pt x="178" y="510"/>
                      <a:pt x="178" y="510"/>
                      <a:pt x="178" y="510"/>
                    </a:cubicBezTo>
                    <a:cubicBezTo>
                      <a:pt x="177" y="513"/>
                      <a:pt x="179" y="515"/>
                      <a:pt x="180" y="518"/>
                    </a:cubicBezTo>
                    <a:cubicBezTo>
                      <a:pt x="178" y="519"/>
                      <a:pt x="181" y="520"/>
                      <a:pt x="179" y="522"/>
                    </a:cubicBezTo>
                    <a:cubicBezTo>
                      <a:pt x="181" y="523"/>
                      <a:pt x="179" y="525"/>
                      <a:pt x="182" y="525"/>
                    </a:cubicBezTo>
                    <a:cubicBezTo>
                      <a:pt x="181" y="525"/>
                      <a:pt x="181" y="525"/>
                      <a:pt x="181" y="525"/>
                    </a:cubicBezTo>
                    <a:cubicBezTo>
                      <a:pt x="181" y="526"/>
                      <a:pt x="181" y="528"/>
                      <a:pt x="180" y="530"/>
                    </a:cubicBezTo>
                    <a:cubicBezTo>
                      <a:pt x="180" y="531"/>
                      <a:pt x="182" y="530"/>
                      <a:pt x="183" y="531"/>
                    </a:cubicBezTo>
                    <a:cubicBezTo>
                      <a:pt x="182" y="531"/>
                      <a:pt x="182" y="531"/>
                      <a:pt x="182" y="531"/>
                    </a:cubicBezTo>
                    <a:cubicBezTo>
                      <a:pt x="183" y="532"/>
                      <a:pt x="185" y="532"/>
                      <a:pt x="186" y="532"/>
                    </a:cubicBezTo>
                    <a:cubicBezTo>
                      <a:pt x="185" y="533"/>
                      <a:pt x="186" y="533"/>
                      <a:pt x="185" y="533"/>
                    </a:cubicBezTo>
                    <a:cubicBezTo>
                      <a:pt x="185" y="533"/>
                      <a:pt x="183" y="533"/>
                      <a:pt x="181" y="532"/>
                    </a:cubicBezTo>
                    <a:cubicBezTo>
                      <a:pt x="181" y="534"/>
                      <a:pt x="184" y="534"/>
                      <a:pt x="182" y="535"/>
                    </a:cubicBezTo>
                    <a:cubicBezTo>
                      <a:pt x="182" y="536"/>
                      <a:pt x="182" y="536"/>
                      <a:pt x="184" y="536"/>
                    </a:cubicBezTo>
                    <a:cubicBezTo>
                      <a:pt x="184" y="536"/>
                      <a:pt x="183" y="537"/>
                      <a:pt x="182" y="537"/>
                    </a:cubicBezTo>
                    <a:cubicBezTo>
                      <a:pt x="183" y="537"/>
                      <a:pt x="183" y="538"/>
                      <a:pt x="184" y="538"/>
                    </a:cubicBezTo>
                    <a:cubicBezTo>
                      <a:pt x="184" y="538"/>
                      <a:pt x="184" y="537"/>
                      <a:pt x="184" y="537"/>
                    </a:cubicBezTo>
                    <a:cubicBezTo>
                      <a:pt x="185" y="537"/>
                      <a:pt x="185" y="538"/>
                      <a:pt x="187" y="538"/>
                    </a:cubicBezTo>
                    <a:cubicBezTo>
                      <a:pt x="187" y="537"/>
                      <a:pt x="186" y="537"/>
                      <a:pt x="186" y="537"/>
                    </a:cubicBezTo>
                    <a:cubicBezTo>
                      <a:pt x="188" y="537"/>
                      <a:pt x="188" y="538"/>
                      <a:pt x="187" y="538"/>
                    </a:cubicBezTo>
                    <a:cubicBezTo>
                      <a:pt x="186" y="539"/>
                      <a:pt x="185" y="538"/>
                      <a:pt x="184" y="539"/>
                    </a:cubicBezTo>
                    <a:cubicBezTo>
                      <a:pt x="188" y="540"/>
                      <a:pt x="188" y="540"/>
                      <a:pt x="188" y="540"/>
                    </a:cubicBezTo>
                    <a:cubicBezTo>
                      <a:pt x="186" y="540"/>
                      <a:pt x="187" y="539"/>
                      <a:pt x="189" y="539"/>
                    </a:cubicBezTo>
                    <a:cubicBezTo>
                      <a:pt x="188" y="538"/>
                      <a:pt x="188" y="538"/>
                      <a:pt x="188" y="538"/>
                    </a:cubicBezTo>
                    <a:cubicBezTo>
                      <a:pt x="189" y="538"/>
                      <a:pt x="189" y="538"/>
                      <a:pt x="189" y="538"/>
                    </a:cubicBezTo>
                    <a:cubicBezTo>
                      <a:pt x="189" y="537"/>
                      <a:pt x="190" y="536"/>
                      <a:pt x="189" y="535"/>
                    </a:cubicBezTo>
                    <a:cubicBezTo>
                      <a:pt x="187" y="536"/>
                      <a:pt x="187" y="536"/>
                      <a:pt x="187" y="536"/>
                    </a:cubicBezTo>
                    <a:cubicBezTo>
                      <a:pt x="187" y="535"/>
                      <a:pt x="185" y="535"/>
                      <a:pt x="187" y="534"/>
                    </a:cubicBezTo>
                    <a:cubicBezTo>
                      <a:pt x="187" y="534"/>
                      <a:pt x="188" y="534"/>
                      <a:pt x="189" y="534"/>
                    </a:cubicBezTo>
                    <a:cubicBezTo>
                      <a:pt x="189" y="534"/>
                      <a:pt x="188" y="533"/>
                      <a:pt x="188" y="533"/>
                    </a:cubicBezTo>
                    <a:cubicBezTo>
                      <a:pt x="191" y="533"/>
                      <a:pt x="191" y="533"/>
                      <a:pt x="191" y="533"/>
                    </a:cubicBezTo>
                    <a:cubicBezTo>
                      <a:pt x="187" y="533"/>
                      <a:pt x="189" y="532"/>
                      <a:pt x="189" y="531"/>
                    </a:cubicBezTo>
                    <a:cubicBezTo>
                      <a:pt x="189" y="531"/>
                      <a:pt x="189" y="531"/>
                      <a:pt x="189" y="531"/>
                    </a:cubicBezTo>
                    <a:cubicBezTo>
                      <a:pt x="190" y="530"/>
                      <a:pt x="188" y="532"/>
                      <a:pt x="188" y="531"/>
                    </a:cubicBezTo>
                    <a:cubicBezTo>
                      <a:pt x="188" y="530"/>
                      <a:pt x="191" y="530"/>
                      <a:pt x="192" y="530"/>
                    </a:cubicBezTo>
                    <a:cubicBezTo>
                      <a:pt x="191" y="529"/>
                      <a:pt x="189" y="527"/>
                      <a:pt x="191" y="526"/>
                    </a:cubicBezTo>
                    <a:cubicBezTo>
                      <a:pt x="190" y="525"/>
                      <a:pt x="189" y="524"/>
                      <a:pt x="188" y="524"/>
                    </a:cubicBezTo>
                    <a:cubicBezTo>
                      <a:pt x="188" y="523"/>
                      <a:pt x="191" y="523"/>
                      <a:pt x="190" y="523"/>
                    </a:cubicBezTo>
                    <a:cubicBezTo>
                      <a:pt x="190" y="523"/>
                      <a:pt x="191" y="522"/>
                      <a:pt x="192" y="522"/>
                    </a:cubicBezTo>
                    <a:cubicBezTo>
                      <a:pt x="191" y="522"/>
                      <a:pt x="192" y="521"/>
                      <a:pt x="190" y="522"/>
                    </a:cubicBezTo>
                    <a:cubicBezTo>
                      <a:pt x="190" y="520"/>
                      <a:pt x="191" y="519"/>
                      <a:pt x="190" y="518"/>
                    </a:cubicBezTo>
                    <a:cubicBezTo>
                      <a:pt x="190" y="518"/>
                      <a:pt x="192" y="518"/>
                      <a:pt x="193" y="518"/>
                    </a:cubicBezTo>
                    <a:cubicBezTo>
                      <a:pt x="191" y="517"/>
                      <a:pt x="190" y="516"/>
                      <a:pt x="190" y="515"/>
                    </a:cubicBezTo>
                    <a:cubicBezTo>
                      <a:pt x="189" y="515"/>
                      <a:pt x="189" y="516"/>
                      <a:pt x="187" y="516"/>
                    </a:cubicBezTo>
                    <a:cubicBezTo>
                      <a:pt x="187" y="516"/>
                      <a:pt x="186" y="516"/>
                      <a:pt x="186" y="515"/>
                    </a:cubicBezTo>
                    <a:cubicBezTo>
                      <a:pt x="188" y="515"/>
                      <a:pt x="191" y="515"/>
                      <a:pt x="191" y="514"/>
                    </a:cubicBezTo>
                    <a:cubicBezTo>
                      <a:pt x="193" y="514"/>
                      <a:pt x="190" y="515"/>
                      <a:pt x="193" y="515"/>
                    </a:cubicBezTo>
                    <a:cubicBezTo>
                      <a:pt x="195" y="515"/>
                      <a:pt x="196" y="517"/>
                      <a:pt x="194" y="517"/>
                    </a:cubicBezTo>
                    <a:cubicBezTo>
                      <a:pt x="197" y="518"/>
                      <a:pt x="195" y="516"/>
                      <a:pt x="197" y="516"/>
                    </a:cubicBezTo>
                    <a:cubicBezTo>
                      <a:pt x="197" y="516"/>
                      <a:pt x="195" y="515"/>
                      <a:pt x="195" y="514"/>
                    </a:cubicBezTo>
                    <a:cubicBezTo>
                      <a:pt x="194" y="514"/>
                      <a:pt x="194" y="515"/>
                      <a:pt x="193" y="514"/>
                    </a:cubicBezTo>
                    <a:cubicBezTo>
                      <a:pt x="190" y="514"/>
                      <a:pt x="194" y="513"/>
                      <a:pt x="194" y="513"/>
                    </a:cubicBezTo>
                    <a:cubicBezTo>
                      <a:pt x="195" y="513"/>
                      <a:pt x="195" y="513"/>
                      <a:pt x="195" y="513"/>
                    </a:cubicBezTo>
                    <a:cubicBezTo>
                      <a:pt x="196" y="512"/>
                      <a:pt x="194" y="512"/>
                      <a:pt x="194" y="511"/>
                    </a:cubicBezTo>
                    <a:cubicBezTo>
                      <a:pt x="197" y="511"/>
                      <a:pt x="195" y="513"/>
                      <a:pt x="197" y="513"/>
                    </a:cubicBezTo>
                    <a:cubicBezTo>
                      <a:pt x="199" y="512"/>
                      <a:pt x="199" y="512"/>
                      <a:pt x="199" y="512"/>
                    </a:cubicBezTo>
                    <a:cubicBezTo>
                      <a:pt x="199" y="511"/>
                      <a:pt x="196" y="512"/>
                      <a:pt x="197" y="511"/>
                    </a:cubicBezTo>
                    <a:cubicBezTo>
                      <a:pt x="198" y="511"/>
                      <a:pt x="198" y="511"/>
                      <a:pt x="198" y="511"/>
                    </a:cubicBez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96" y="510"/>
                      <a:pt x="194" y="510"/>
                      <a:pt x="195" y="511"/>
                    </a:cubicBezTo>
                    <a:cubicBezTo>
                      <a:pt x="191" y="511"/>
                      <a:pt x="194" y="511"/>
                      <a:pt x="193" y="510"/>
                    </a:cubicBezTo>
                    <a:cubicBezTo>
                      <a:pt x="192" y="509"/>
                      <a:pt x="194" y="510"/>
                      <a:pt x="192" y="510"/>
                    </a:cubicBezTo>
                    <a:cubicBezTo>
                      <a:pt x="190" y="510"/>
                      <a:pt x="190" y="510"/>
                      <a:pt x="190" y="509"/>
                    </a:cubicBezTo>
                    <a:cubicBezTo>
                      <a:pt x="190" y="508"/>
                      <a:pt x="192" y="509"/>
                      <a:pt x="193" y="508"/>
                    </a:cubicBezTo>
                    <a:cubicBezTo>
                      <a:pt x="193" y="508"/>
                      <a:pt x="193" y="509"/>
                      <a:pt x="192" y="509"/>
                    </a:cubicBezTo>
                    <a:cubicBezTo>
                      <a:pt x="194" y="510"/>
                      <a:pt x="196" y="508"/>
                      <a:pt x="197" y="509"/>
                    </a:cubicBezTo>
                    <a:cubicBezTo>
                      <a:pt x="198" y="508"/>
                      <a:pt x="196" y="508"/>
                      <a:pt x="196" y="508"/>
                    </a:cubicBezTo>
                    <a:cubicBezTo>
                      <a:pt x="195" y="508"/>
                      <a:pt x="194" y="508"/>
                      <a:pt x="193" y="508"/>
                    </a:cubicBezTo>
                    <a:cubicBezTo>
                      <a:pt x="188" y="507"/>
                      <a:pt x="197" y="507"/>
                      <a:pt x="196" y="506"/>
                    </a:cubicBezTo>
                    <a:cubicBezTo>
                      <a:pt x="193" y="506"/>
                      <a:pt x="191" y="504"/>
                      <a:pt x="188" y="506"/>
                    </a:cubicBezTo>
                    <a:cubicBezTo>
                      <a:pt x="187" y="505"/>
                      <a:pt x="187" y="505"/>
                      <a:pt x="187" y="505"/>
                    </a:cubicBezTo>
                    <a:cubicBezTo>
                      <a:pt x="189" y="505"/>
                      <a:pt x="189" y="504"/>
                      <a:pt x="191" y="504"/>
                    </a:cubicBezTo>
                    <a:cubicBezTo>
                      <a:pt x="191" y="504"/>
                      <a:pt x="191" y="504"/>
                      <a:pt x="191" y="504"/>
                    </a:cubicBezTo>
                    <a:cubicBezTo>
                      <a:pt x="193" y="504"/>
                      <a:pt x="193" y="504"/>
                      <a:pt x="193" y="504"/>
                    </a:cubicBezTo>
                    <a:cubicBezTo>
                      <a:pt x="195" y="504"/>
                      <a:pt x="196" y="503"/>
                      <a:pt x="197" y="503"/>
                    </a:cubicBezTo>
                    <a:cubicBezTo>
                      <a:pt x="196" y="502"/>
                      <a:pt x="195" y="503"/>
                      <a:pt x="194" y="502"/>
                    </a:cubicBezTo>
                    <a:cubicBezTo>
                      <a:pt x="195" y="502"/>
                      <a:pt x="195" y="502"/>
                      <a:pt x="196" y="502"/>
                    </a:cubicBezTo>
                    <a:cubicBezTo>
                      <a:pt x="195" y="502"/>
                      <a:pt x="193" y="503"/>
                      <a:pt x="193" y="502"/>
                    </a:cubicBezTo>
                    <a:cubicBezTo>
                      <a:pt x="193" y="501"/>
                      <a:pt x="195" y="500"/>
                      <a:pt x="195" y="501"/>
                    </a:cubicBezTo>
                    <a:cubicBezTo>
                      <a:pt x="197" y="501"/>
                      <a:pt x="197" y="501"/>
                      <a:pt x="197" y="501"/>
                    </a:cubicBezTo>
                    <a:cubicBezTo>
                      <a:pt x="195" y="501"/>
                      <a:pt x="198" y="501"/>
                      <a:pt x="197" y="500"/>
                    </a:cubicBezTo>
                    <a:cubicBezTo>
                      <a:pt x="196" y="500"/>
                      <a:pt x="194" y="500"/>
                      <a:pt x="193" y="500"/>
                    </a:cubicBezTo>
                    <a:cubicBezTo>
                      <a:pt x="192" y="499"/>
                      <a:pt x="194" y="499"/>
                      <a:pt x="193" y="499"/>
                    </a:cubicBezTo>
                    <a:cubicBezTo>
                      <a:pt x="195" y="500"/>
                      <a:pt x="195" y="500"/>
                      <a:pt x="195" y="500"/>
                    </a:cubicBezTo>
                    <a:cubicBezTo>
                      <a:pt x="194" y="499"/>
                      <a:pt x="198" y="499"/>
                      <a:pt x="197" y="498"/>
                    </a:cubicBezTo>
                    <a:cubicBezTo>
                      <a:pt x="195" y="498"/>
                      <a:pt x="195" y="498"/>
                      <a:pt x="195" y="498"/>
                    </a:cubicBezTo>
                    <a:cubicBezTo>
                      <a:pt x="196" y="498"/>
                      <a:pt x="196" y="498"/>
                      <a:pt x="197" y="498"/>
                    </a:cubicBezTo>
                    <a:cubicBezTo>
                      <a:pt x="196" y="498"/>
                      <a:pt x="196" y="497"/>
                      <a:pt x="196" y="497"/>
                    </a:cubicBezTo>
                    <a:cubicBezTo>
                      <a:pt x="197" y="497"/>
                      <a:pt x="197" y="497"/>
                      <a:pt x="197" y="497"/>
                    </a:cubicBezTo>
                    <a:cubicBezTo>
                      <a:pt x="196" y="497"/>
                      <a:pt x="193" y="496"/>
                      <a:pt x="196" y="496"/>
                    </a:cubicBezTo>
                    <a:cubicBezTo>
                      <a:pt x="193" y="496"/>
                      <a:pt x="196" y="496"/>
                      <a:pt x="194" y="497"/>
                    </a:cubicBezTo>
                    <a:cubicBezTo>
                      <a:pt x="192" y="497"/>
                      <a:pt x="193" y="496"/>
                      <a:pt x="192" y="496"/>
                    </a:cubicBezTo>
                    <a:cubicBezTo>
                      <a:pt x="195" y="496"/>
                      <a:pt x="192" y="495"/>
                      <a:pt x="192" y="495"/>
                    </a:cubicBezTo>
                    <a:cubicBezTo>
                      <a:pt x="193" y="494"/>
                      <a:pt x="194" y="494"/>
                      <a:pt x="194" y="494"/>
                    </a:cubicBezTo>
                    <a:cubicBezTo>
                      <a:pt x="193" y="494"/>
                      <a:pt x="193" y="494"/>
                      <a:pt x="193" y="494"/>
                    </a:cubicBezTo>
                    <a:cubicBezTo>
                      <a:pt x="196" y="493"/>
                      <a:pt x="192" y="493"/>
                      <a:pt x="193" y="492"/>
                    </a:cubicBezTo>
                    <a:cubicBezTo>
                      <a:pt x="194" y="492"/>
                      <a:pt x="195" y="492"/>
                      <a:pt x="196" y="492"/>
                    </a:cubicBezTo>
                    <a:cubicBezTo>
                      <a:pt x="193" y="493"/>
                      <a:pt x="193" y="491"/>
                      <a:pt x="191" y="491"/>
                    </a:cubicBezTo>
                    <a:cubicBezTo>
                      <a:pt x="192" y="490"/>
                      <a:pt x="194" y="492"/>
                      <a:pt x="196" y="491"/>
                    </a:cubicBezTo>
                    <a:cubicBezTo>
                      <a:pt x="194" y="491"/>
                      <a:pt x="197" y="490"/>
                      <a:pt x="195" y="490"/>
                    </a:cubicBezTo>
                    <a:cubicBezTo>
                      <a:pt x="194" y="491"/>
                      <a:pt x="193" y="490"/>
                      <a:pt x="192" y="490"/>
                    </a:cubicBezTo>
                    <a:cubicBezTo>
                      <a:pt x="192" y="489"/>
                      <a:pt x="193" y="490"/>
                      <a:pt x="194" y="489"/>
                    </a:cubicBezTo>
                    <a:cubicBezTo>
                      <a:pt x="193" y="489"/>
                      <a:pt x="191" y="488"/>
                      <a:pt x="191" y="489"/>
                    </a:cubicBezTo>
                    <a:cubicBezTo>
                      <a:pt x="191" y="488"/>
                      <a:pt x="189" y="488"/>
                      <a:pt x="190" y="487"/>
                    </a:cubicBezTo>
                    <a:cubicBezTo>
                      <a:pt x="192" y="487"/>
                      <a:pt x="191" y="488"/>
                      <a:pt x="192" y="488"/>
                    </a:cubicBezTo>
                    <a:cubicBezTo>
                      <a:pt x="192" y="487"/>
                      <a:pt x="188" y="488"/>
                      <a:pt x="187" y="487"/>
                    </a:cubicBezTo>
                    <a:cubicBezTo>
                      <a:pt x="187" y="487"/>
                      <a:pt x="184" y="487"/>
                      <a:pt x="183" y="486"/>
                    </a:cubicBezTo>
                    <a:cubicBezTo>
                      <a:pt x="183" y="485"/>
                      <a:pt x="184" y="487"/>
                      <a:pt x="186" y="486"/>
                    </a:cubicBezTo>
                    <a:cubicBezTo>
                      <a:pt x="185" y="486"/>
                      <a:pt x="185" y="486"/>
                      <a:pt x="185" y="486"/>
                    </a:cubicBezTo>
                    <a:cubicBezTo>
                      <a:pt x="188" y="485"/>
                      <a:pt x="190" y="487"/>
                      <a:pt x="193" y="486"/>
                    </a:cubicBezTo>
                    <a:cubicBezTo>
                      <a:pt x="192" y="486"/>
                      <a:pt x="192" y="486"/>
                      <a:pt x="192" y="486"/>
                    </a:cubicBezTo>
                    <a:cubicBezTo>
                      <a:pt x="195" y="486"/>
                      <a:pt x="195" y="486"/>
                      <a:pt x="195" y="486"/>
                    </a:cubicBezTo>
                    <a:cubicBezTo>
                      <a:pt x="193" y="486"/>
                      <a:pt x="194" y="485"/>
                      <a:pt x="194" y="484"/>
                    </a:cubicBezTo>
                    <a:cubicBezTo>
                      <a:pt x="192" y="484"/>
                      <a:pt x="194" y="485"/>
                      <a:pt x="193" y="485"/>
                    </a:cubicBezTo>
                    <a:cubicBezTo>
                      <a:pt x="192" y="484"/>
                      <a:pt x="190" y="484"/>
                      <a:pt x="191" y="483"/>
                    </a:cubicBezTo>
                    <a:cubicBezTo>
                      <a:pt x="192" y="484"/>
                      <a:pt x="193" y="483"/>
                      <a:pt x="194" y="483"/>
                    </a:cubicBezTo>
                    <a:cubicBezTo>
                      <a:pt x="195" y="483"/>
                      <a:pt x="192" y="483"/>
                      <a:pt x="193" y="482"/>
                    </a:cubicBezTo>
                    <a:cubicBezTo>
                      <a:pt x="194" y="483"/>
                      <a:pt x="194" y="483"/>
                      <a:pt x="194" y="483"/>
                    </a:cubicBezTo>
                    <a:cubicBezTo>
                      <a:pt x="194" y="480"/>
                      <a:pt x="194" y="478"/>
                      <a:pt x="190" y="476"/>
                    </a:cubicBezTo>
                    <a:cubicBezTo>
                      <a:pt x="191" y="475"/>
                      <a:pt x="191" y="475"/>
                      <a:pt x="193" y="474"/>
                    </a:cubicBezTo>
                    <a:cubicBezTo>
                      <a:pt x="192" y="474"/>
                      <a:pt x="191" y="474"/>
                      <a:pt x="191" y="473"/>
                    </a:cubicBezTo>
                    <a:cubicBezTo>
                      <a:pt x="193" y="473"/>
                      <a:pt x="193" y="473"/>
                      <a:pt x="193" y="473"/>
                    </a:cubicBezTo>
                    <a:cubicBezTo>
                      <a:pt x="194" y="472"/>
                      <a:pt x="192" y="472"/>
                      <a:pt x="191" y="471"/>
                    </a:cubicBezTo>
                    <a:cubicBezTo>
                      <a:pt x="193" y="471"/>
                      <a:pt x="193" y="471"/>
                      <a:pt x="193" y="471"/>
                    </a:cubicBezTo>
                    <a:cubicBezTo>
                      <a:pt x="194" y="471"/>
                      <a:pt x="192" y="470"/>
                      <a:pt x="191" y="470"/>
                    </a:cubicBezTo>
                    <a:cubicBezTo>
                      <a:pt x="193" y="470"/>
                      <a:pt x="193" y="470"/>
                      <a:pt x="193" y="470"/>
                    </a:cubicBezTo>
                    <a:cubicBezTo>
                      <a:pt x="191" y="470"/>
                      <a:pt x="191" y="470"/>
                      <a:pt x="191" y="470"/>
                    </a:cubicBezTo>
                    <a:cubicBezTo>
                      <a:pt x="191" y="469"/>
                      <a:pt x="191" y="468"/>
                      <a:pt x="193" y="469"/>
                    </a:cubicBezTo>
                    <a:cubicBezTo>
                      <a:pt x="193" y="469"/>
                      <a:pt x="192" y="468"/>
                      <a:pt x="192" y="468"/>
                    </a:cubicBezTo>
                    <a:cubicBezTo>
                      <a:pt x="193" y="468"/>
                      <a:pt x="193" y="467"/>
                      <a:pt x="193" y="466"/>
                    </a:cubicBezTo>
                    <a:cubicBezTo>
                      <a:pt x="192" y="466"/>
                      <a:pt x="191" y="466"/>
                      <a:pt x="190" y="466"/>
                    </a:cubicBezTo>
                    <a:cubicBezTo>
                      <a:pt x="188" y="465"/>
                      <a:pt x="190" y="466"/>
                      <a:pt x="189" y="465"/>
                    </a:cubicBezTo>
                    <a:cubicBezTo>
                      <a:pt x="190" y="465"/>
                      <a:pt x="191" y="465"/>
                      <a:pt x="192" y="465"/>
                    </a:cubicBezTo>
                    <a:cubicBezTo>
                      <a:pt x="195" y="465"/>
                      <a:pt x="192" y="462"/>
                      <a:pt x="193" y="461"/>
                    </a:cubicBezTo>
                    <a:cubicBezTo>
                      <a:pt x="192" y="460"/>
                      <a:pt x="192" y="460"/>
                      <a:pt x="192" y="460"/>
                    </a:cubicBezTo>
                    <a:cubicBezTo>
                      <a:pt x="195" y="460"/>
                      <a:pt x="193" y="459"/>
                      <a:pt x="194" y="458"/>
                    </a:cubicBezTo>
                    <a:cubicBezTo>
                      <a:pt x="193" y="458"/>
                      <a:pt x="191" y="457"/>
                      <a:pt x="191" y="456"/>
                    </a:cubicBezTo>
                    <a:cubicBezTo>
                      <a:pt x="189" y="455"/>
                      <a:pt x="193" y="457"/>
                      <a:pt x="195" y="457"/>
                    </a:cubicBezTo>
                    <a:cubicBezTo>
                      <a:pt x="194" y="456"/>
                      <a:pt x="194" y="456"/>
                      <a:pt x="194" y="456"/>
                    </a:cubicBezTo>
                    <a:cubicBezTo>
                      <a:pt x="194" y="456"/>
                      <a:pt x="194" y="456"/>
                      <a:pt x="194" y="456"/>
                    </a:cubicBezTo>
                    <a:cubicBezTo>
                      <a:pt x="194" y="455"/>
                      <a:pt x="193" y="454"/>
                      <a:pt x="194" y="454"/>
                    </a:cubicBezTo>
                    <a:cubicBezTo>
                      <a:pt x="194" y="454"/>
                      <a:pt x="194" y="454"/>
                      <a:pt x="194" y="454"/>
                    </a:cubicBezTo>
                    <a:cubicBezTo>
                      <a:pt x="195" y="454"/>
                      <a:pt x="196" y="455"/>
                      <a:pt x="196" y="454"/>
                    </a:cubicBezTo>
                    <a:cubicBezTo>
                      <a:pt x="194" y="453"/>
                      <a:pt x="196" y="453"/>
                      <a:pt x="194" y="452"/>
                    </a:cubicBezTo>
                    <a:cubicBezTo>
                      <a:pt x="195" y="452"/>
                      <a:pt x="195" y="452"/>
                      <a:pt x="195" y="452"/>
                    </a:cubicBezTo>
                    <a:cubicBezTo>
                      <a:pt x="194" y="451"/>
                      <a:pt x="194" y="451"/>
                      <a:pt x="194" y="451"/>
                    </a:cubicBezTo>
                    <a:cubicBezTo>
                      <a:pt x="195" y="451"/>
                      <a:pt x="195" y="451"/>
                      <a:pt x="195" y="451"/>
                    </a:cubicBezTo>
                    <a:cubicBezTo>
                      <a:pt x="196" y="453"/>
                      <a:pt x="196" y="453"/>
                      <a:pt x="196" y="453"/>
                    </a:cubicBezTo>
                    <a:cubicBezTo>
                      <a:pt x="197" y="452"/>
                      <a:pt x="195" y="452"/>
                      <a:pt x="194" y="451"/>
                    </a:cubicBezTo>
                    <a:cubicBezTo>
                      <a:pt x="193" y="450"/>
                      <a:pt x="195" y="450"/>
                      <a:pt x="195" y="451"/>
                    </a:cubicBezTo>
                    <a:cubicBezTo>
                      <a:pt x="196" y="451"/>
                      <a:pt x="195" y="451"/>
                      <a:pt x="195" y="451"/>
                    </a:cubicBezTo>
                    <a:cubicBezTo>
                      <a:pt x="196" y="452"/>
                      <a:pt x="196" y="451"/>
                      <a:pt x="196" y="452"/>
                    </a:cubicBezTo>
                    <a:cubicBezTo>
                      <a:pt x="196" y="451"/>
                      <a:pt x="195" y="450"/>
                      <a:pt x="195" y="450"/>
                    </a:cubicBezTo>
                    <a:cubicBezTo>
                      <a:pt x="195" y="451"/>
                      <a:pt x="196" y="450"/>
                      <a:pt x="197" y="451"/>
                    </a:cubicBezTo>
                    <a:cubicBezTo>
                      <a:pt x="196" y="450"/>
                      <a:pt x="197" y="450"/>
                      <a:pt x="196" y="450"/>
                    </a:cubicBezTo>
                    <a:cubicBezTo>
                      <a:pt x="196" y="450"/>
                      <a:pt x="195" y="449"/>
                      <a:pt x="194" y="449"/>
                    </a:cubicBezTo>
                    <a:cubicBezTo>
                      <a:pt x="194" y="448"/>
                      <a:pt x="194" y="448"/>
                      <a:pt x="195" y="448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48"/>
                      <a:pt x="196" y="448"/>
                      <a:pt x="194" y="447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48"/>
                      <a:pt x="196" y="448"/>
                      <a:pt x="196" y="447"/>
                    </a:cubicBezTo>
                    <a:cubicBezTo>
                      <a:pt x="197" y="448"/>
                      <a:pt x="198" y="450"/>
                      <a:pt x="199" y="450"/>
                    </a:cubicBezTo>
                    <a:cubicBezTo>
                      <a:pt x="198" y="448"/>
                      <a:pt x="198" y="448"/>
                      <a:pt x="198" y="448"/>
                    </a:cubicBezTo>
                    <a:cubicBezTo>
                      <a:pt x="199" y="448"/>
                      <a:pt x="199" y="448"/>
                      <a:pt x="199" y="449"/>
                    </a:cubicBezTo>
                    <a:cubicBezTo>
                      <a:pt x="200" y="449"/>
                      <a:pt x="198" y="444"/>
                      <a:pt x="199" y="445"/>
                    </a:cubicBezTo>
                    <a:cubicBezTo>
                      <a:pt x="200" y="447"/>
                      <a:pt x="200" y="447"/>
                      <a:pt x="201" y="447"/>
                    </a:cubicBezTo>
                    <a:cubicBezTo>
                      <a:pt x="200" y="446"/>
                      <a:pt x="200" y="446"/>
                      <a:pt x="200" y="446"/>
                    </a:cubicBezTo>
                    <a:cubicBezTo>
                      <a:pt x="200" y="446"/>
                      <a:pt x="201" y="448"/>
                      <a:pt x="200" y="447"/>
                    </a:cubicBezTo>
                    <a:cubicBezTo>
                      <a:pt x="199" y="446"/>
                      <a:pt x="200" y="446"/>
                      <a:pt x="200" y="445"/>
                    </a:cubicBezTo>
                    <a:cubicBezTo>
                      <a:pt x="200" y="446"/>
                      <a:pt x="201" y="447"/>
                      <a:pt x="202" y="447"/>
                    </a:cubicBezTo>
                    <a:cubicBezTo>
                      <a:pt x="202" y="447"/>
                      <a:pt x="202" y="447"/>
                      <a:pt x="202" y="447"/>
                    </a:cubicBezTo>
                    <a:cubicBezTo>
                      <a:pt x="205" y="449"/>
                      <a:pt x="200" y="450"/>
                      <a:pt x="204" y="454"/>
                    </a:cubicBezTo>
                    <a:cubicBezTo>
                      <a:pt x="205" y="456"/>
                      <a:pt x="206" y="463"/>
                      <a:pt x="206" y="463"/>
                    </a:cubicBezTo>
                    <a:cubicBezTo>
                      <a:pt x="214" y="451"/>
                      <a:pt x="212" y="449"/>
                      <a:pt x="214" y="446"/>
                    </a:cubicBezTo>
                    <a:cubicBezTo>
                      <a:pt x="214" y="447"/>
                      <a:pt x="214" y="447"/>
                      <a:pt x="214" y="447"/>
                    </a:cubicBezTo>
                    <a:cubicBezTo>
                      <a:pt x="214" y="446"/>
                      <a:pt x="214" y="446"/>
                      <a:pt x="214" y="446"/>
                    </a:cubicBezTo>
                    <a:cubicBezTo>
                      <a:pt x="214" y="446"/>
                      <a:pt x="215" y="446"/>
                      <a:pt x="215" y="446"/>
                    </a:cubicBezTo>
                    <a:cubicBezTo>
                      <a:pt x="215" y="446"/>
                      <a:pt x="215" y="447"/>
                      <a:pt x="216" y="445"/>
                    </a:cubicBezTo>
                    <a:cubicBezTo>
                      <a:pt x="216" y="445"/>
                      <a:pt x="216" y="445"/>
                      <a:pt x="216" y="445"/>
                    </a:cubicBezTo>
                    <a:cubicBezTo>
                      <a:pt x="216" y="445"/>
                      <a:pt x="217" y="443"/>
                      <a:pt x="217" y="443"/>
                    </a:cubicBezTo>
                    <a:cubicBezTo>
                      <a:pt x="216" y="445"/>
                      <a:pt x="216" y="445"/>
                      <a:pt x="216" y="445"/>
                    </a:cubicBezTo>
                    <a:cubicBezTo>
                      <a:pt x="216" y="447"/>
                      <a:pt x="217" y="446"/>
                      <a:pt x="217" y="447"/>
                    </a:cubicBezTo>
                    <a:cubicBezTo>
                      <a:pt x="217" y="445"/>
                      <a:pt x="217" y="447"/>
                      <a:pt x="218" y="445"/>
                    </a:cubicBezTo>
                    <a:cubicBezTo>
                      <a:pt x="218" y="445"/>
                      <a:pt x="218" y="445"/>
                      <a:pt x="218" y="445"/>
                    </a:cubicBezTo>
                    <a:cubicBezTo>
                      <a:pt x="219" y="445"/>
                      <a:pt x="219" y="444"/>
                      <a:pt x="220" y="444"/>
                    </a:cubicBezTo>
                    <a:cubicBezTo>
                      <a:pt x="220" y="444"/>
                      <a:pt x="219" y="446"/>
                      <a:pt x="219" y="446"/>
                    </a:cubicBezTo>
                    <a:cubicBezTo>
                      <a:pt x="219" y="447"/>
                      <a:pt x="219" y="447"/>
                      <a:pt x="220" y="447"/>
                    </a:cubicBezTo>
                    <a:cubicBezTo>
                      <a:pt x="220" y="447"/>
                      <a:pt x="220" y="446"/>
                      <a:pt x="220" y="446"/>
                    </a:cubicBezTo>
                    <a:cubicBezTo>
                      <a:pt x="220" y="446"/>
                      <a:pt x="220" y="446"/>
                      <a:pt x="220" y="447"/>
                    </a:cubicBezTo>
                    <a:cubicBezTo>
                      <a:pt x="220" y="446"/>
                      <a:pt x="220" y="446"/>
                      <a:pt x="220" y="446"/>
                    </a:cubicBezTo>
                    <a:cubicBezTo>
                      <a:pt x="220" y="446"/>
                      <a:pt x="220" y="446"/>
                      <a:pt x="220" y="447"/>
                    </a:cubicBezTo>
                    <a:cubicBezTo>
                      <a:pt x="220" y="447"/>
                      <a:pt x="220" y="447"/>
                      <a:pt x="220" y="447"/>
                    </a:cubicBezTo>
                    <a:cubicBezTo>
                      <a:pt x="220" y="447"/>
                      <a:pt x="220" y="447"/>
                      <a:pt x="220" y="447"/>
                    </a:cubicBezTo>
                    <a:cubicBezTo>
                      <a:pt x="220" y="447"/>
                      <a:pt x="220" y="447"/>
                      <a:pt x="220" y="447"/>
                    </a:cubicBezTo>
                    <a:cubicBezTo>
                      <a:pt x="220" y="447"/>
                      <a:pt x="220" y="447"/>
                      <a:pt x="220" y="448"/>
                    </a:cubicBezTo>
                    <a:cubicBezTo>
                      <a:pt x="220" y="449"/>
                      <a:pt x="220" y="449"/>
                      <a:pt x="220" y="449"/>
                    </a:cubicBezTo>
                    <a:cubicBezTo>
                      <a:pt x="220" y="449"/>
                      <a:pt x="221" y="448"/>
                      <a:pt x="221" y="447"/>
                    </a:cubicBezTo>
                    <a:cubicBezTo>
                      <a:pt x="222" y="449"/>
                      <a:pt x="224" y="448"/>
                      <a:pt x="225" y="448"/>
                    </a:cubicBezTo>
                    <a:cubicBezTo>
                      <a:pt x="225" y="448"/>
                      <a:pt x="224" y="449"/>
                      <a:pt x="225" y="449"/>
                    </a:cubicBezTo>
                    <a:cubicBezTo>
                      <a:pt x="225" y="449"/>
                      <a:pt x="226" y="448"/>
                      <a:pt x="226" y="449"/>
                    </a:cubicBezTo>
                    <a:cubicBezTo>
                      <a:pt x="226" y="448"/>
                      <a:pt x="225" y="450"/>
                      <a:pt x="225" y="450"/>
                    </a:cubicBezTo>
                    <a:cubicBezTo>
                      <a:pt x="225" y="451"/>
                      <a:pt x="226" y="449"/>
                      <a:pt x="226" y="449"/>
                    </a:cubicBezTo>
                    <a:cubicBezTo>
                      <a:pt x="225" y="452"/>
                      <a:pt x="229" y="450"/>
                      <a:pt x="229" y="452"/>
                    </a:cubicBezTo>
                    <a:cubicBezTo>
                      <a:pt x="229" y="451"/>
                      <a:pt x="228" y="452"/>
                      <a:pt x="227" y="452"/>
                    </a:cubicBezTo>
                    <a:cubicBezTo>
                      <a:pt x="228" y="452"/>
                      <a:pt x="229" y="452"/>
                      <a:pt x="232" y="452"/>
                    </a:cubicBezTo>
                    <a:cubicBezTo>
                      <a:pt x="230" y="453"/>
                      <a:pt x="230" y="453"/>
                      <a:pt x="230" y="453"/>
                    </a:cubicBezTo>
                    <a:cubicBezTo>
                      <a:pt x="230" y="453"/>
                      <a:pt x="231" y="453"/>
                      <a:pt x="232" y="453"/>
                    </a:cubicBezTo>
                    <a:cubicBezTo>
                      <a:pt x="233" y="452"/>
                      <a:pt x="234" y="452"/>
                      <a:pt x="234" y="452"/>
                    </a:cubicBezTo>
                    <a:cubicBezTo>
                      <a:pt x="234" y="452"/>
                      <a:pt x="234" y="452"/>
                      <a:pt x="234" y="452"/>
                    </a:cubicBezTo>
                    <a:cubicBezTo>
                      <a:pt x="235" y="453"/>
                      <a:pt x="235" y="452"/>
                      <a:pt x="236" y="453"/>
                    </a:cubicBezTo>
                    <a:cubicBezTo>
                      <a:pt x="235" y="454"/>
                      <a:pt x="235" y="453"/>
                      <a:pt x="234" y="454"/>
                    </a:cubicBezTo>
                    <a:cubicBezTo>
                      <a:pt x="232" y="455"/>
                      <a:pt x="233" y="456"/>
                      <a:pt x="233" y="456"/>
                    </a:cubicBezTo>
                    <a:cubicBezTo>
                      <a:pt x="235" y="456"/>
                      <a:pt x="235" y="456"/>
                      <a:pt x="235" y="456"/>
                    </a:cubicBezTo>
                    <a:cubicBezTo>
                      <a:pt x="236" y="456"/>
                      <a:pt x="234" y="457"/>
                      <a:pt x="234" y="457"/>
                    </a:cubicBezTo>
                    <a:cubicBezTo>
                      <a:pt x="239" y="456"/>
                      <a:pt x="239" y="456"/>
                      <a:pt x="239" y="456"/>
                    </a:cubicBezTo>
                    <a:cubicBezTo>
                      <a:pt x="238" y="456"/>
                      <a:pt x="237" y="458"/>
                      <a:pt x="236" y="457"/>
                    </a:cubicBezTo>
                    <a:cubicBezTo>
                      <a:pt x="237" y="458"/>
                      <a:pt x="240" y="458"/>
                      <a:pt x="241" y="458"/>
                    </a:cubicBezTo>
                    <a:cubicBezTo>
                      <a:pt x="241" y="459"/>
                      <a:pt x="243" y="459"/>
                      <a:pt x="243" y="460"/>
                    </a:cubicBezTo>
                    <a:cubicBezTo>
                      <a:pt x="242" y="460"/>
                      <a:pt x="243" y="459"/>
                      <a:pt x="242" y="460"/>
                    </a:cubicBezTo>
                    <a:cubicBezTo>
                      <a:pt x="240" y="461"/>
                      <a:pt x="240" y="461"/>
                      <a:pt x="240" y="461"/>
                    </a:cubicBezTo>
                    <a:cubicBezTo>
                      <a:pt x="240" y="460"/>
                      <a:pt x="238" y="461"/>
                      <a:pt x="237" y="461"/>
                    </a:cubicBezTo>
                    <a:cubicBezTo>
                      <a:pt x="238" y="462"/>
                      <a:pt x="238" y="463"/>
                      <a:pt x="237" y="464"/>
                    </a:cubicBezTo>
                    <a:cubicBezTo>
                      <a:pt x="240" y="463"/>
                      <a:pt x="239" y="465"/>
                      <a:pt x="242" y="465"/>
                    </a:cubicBezTo>
                    <a:cubicBezTo>
                      <a:pt x="242" y="466"/>
                      <a:pt x="240" y="466"/>
                      <a:pt x="239" y="466"/>
                    </a:cubicBezTo>
                    <a:cubicBezTo>
                      <a:pt x="240" y="467"/>
                      <a:pt x="240" y="468"/>
                      <a:pt x="240" y="469"/>
                    </a:cubicBezTo>
                    <a:cubicBezTo>
                      <a:pt x="240" y="469"/>
                      <a:pt x="240" y="469"/>
                      <a:pt x="240" y="469"/>
                    </a:cubicBezTo>
                    <a:cubicBezTo>
                      <a:pt x="240" y="470"/>
                      <a:pt x="240" y="472"/>
                      <a:pt x="242" y="472"/>
                    </a:cubicBez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0" y="473"/>
                      <a:pt x="244" y="472"/>
                      <a:pt x="243" y="474"/>
                    </a:cubicBezTo>
                    <a:cubicBezTo>
                      <a:pt x="242" y="473"/>
                      <a:pt x="242" y="473"/>
                      <a:pt x="242" y="473"/>
                    </a:cubicBezTo>
                    <a:cubicBezTo>
                      <a:pt x="243" y="474"/>
                      <a:pt x="241" y="475"/>
                      <a:pt x="243" y="476"/>
                    </a:cubicBezTo>
                    <a:cubicBezTo>
                      <a:pt x="242" y="476"/>
                      <a:pt x="242" y="476"/>
                      <a:pt x="241" y="475"/>
                    </a:cubicBezTo>
                    <a:cubicBezTo>
                      <a:pt x="242" y="476"/>
                      <a:pt x="242" y="477"/>
                      <a:pt x="243" y="478"/>
                    </a:cubicBezTo>
                    <a:cubicBezTo>
                      <a:pt x="241" y="478"/>
                      <a:pt x="241" y="478"/>
                      <a:pt x="241" y="478"/>
                    </a:cubicBezTo>
                    <a:cubicBezTo>
                      <a:pt x="240" y="478"/>
                      <a:pt x="244" y="478"/>
                      <a:pt x="243" y="479"/>
                    </a:cubicBezTo>
                    <a:cubicBezTo>
                      <a:pt x="243" y="479"/>
                      <a:pt x="242" y="480"/>
                      <a:pt x="242" y="480"/>
                    </a:cubicBezTo>
                    <a:cubicBezTo>
                      <a:pt x="243" y="480"/>
                      <a:pt x="243" y="481"/>
                      <a:pt x="243" y="481"/>
                    </a:cubicBezTo>
                    <a:cubicBezTo>
                      <a:pt x="241" y="482"/>
                      <a:pt x="241" y="482"/>
                      <a:pt x="241" y="482"/>
                    </a:cubicBezTo>
                    <a:cubicBezTo>
                      <a:pt x="241" y="486"/>
                      <a:pt x="241" y="490"/>
                      <a:pt x="243" y="494"/>
                    </a:cubicBezTo>
                    <a:cubicBezTo>
                      <a:pt x="240" y="494"/>
                      <a:pt x="241" y="493"/>
                      <a:pt x="240" y="493"/>
                    </a:cubicBezTo>
                    <a:cubicBezTo>
                      <a:pt x="242" y="493"/>
                      <a:pt x="240" y="494"/>
                      <a:pt x="241" y="495"/>
                    </a:cubicBezTo>
                    <a:cubicBezTo>
                      <a:pt x="241" y="495"/>
                      <a:pt x="241" y="495"/>
                      <a:pt x="241" y="495"/>
                    </a:cubicBezTo>
                    <a:cubicBezTo>
                      <a:pt x="241" y="496"/>
                      <a:pt x="240" y="496"/>
                      <a:pt x="240" y="497"/>
                    </a:cubicBezTo>
                    <a:cubicBezTo>
                      <a:pt x="241" y="497"/>
                      <a:pt x="241" y="497"/>
                      <a:pt x="241" y="497"/>
                    </a:cubicBezTo>
                    <a:cubicBezTo>
                      <a:pt x="242" y="497"/>
                      <a:pt x="238" y="498"/>
                      <a:pt x="241" y="498"/>
                    </a:cubicBezTo>
                    <a:cubicBezTo>
                      <a:pt x="239" y="499"/>
                      <a:pt x="239" y="499"/>
                      <a:pt x="239" y="499"/>
                    </a:cubicBezTo>
                    <a:cubicBezTo>
                      <a:pt x="242" y="499"/>
                      <a:pt x="238" y="499"/>
                      <a:pt x="240" y="500"/>
                    </a:cubicBezTo>
                    <a:cubicBezTo>
                      <a:pt x="240" y="500"/>
                      <a:pt x="240" y="500"/>
                      <a:pt x="240" y="500"/>
                    </a:cubicBezTo>
                    <a:cubicBezTo>
                      <a:pt x="239" y="501"/>
                      <a:pt x="243" y="502"/>
                      <a:pt x="241" y="502"/>
                    </a:cubicBezTo>
                    <a:cubicBezTo>
                      <a:pt x="241" y="503"/>
                      <a:pt x="242" y="504"/>
                      <a:pt x="244" y="504"/>
                    </a:cubicBezTo>
                    <a:cubicBezTo>
                      <a:pt x="241" y="504"/>
                      <a:pt x="241" y="504"/>
                      <a:pt x="241" y="504"/>
                    </a:cubicBezTo>
                    <a:cubicBezTo>
                      <a:pt x="242" y="507"/>
                      <a:pt x="241" y="511"/>
                      <a:pt x="244" y="513"/>
                    </a:cubicBezTo>
                    <a:cubicBezTo>
                      <a:pt x="243" y="513"/>
                      <a:pt x="243" y="513"/>
                      <a:pt x="243" y="513"/>
                    </a:cubicBezTo>
                    <a:cubicBezTo>
                      <a:pt x="245" y="515"/>
                      <a:pt x="241" y="517"/>
                      <a:pt x="245" y="518"/>
                    </a:cubicBezTo>
                    <a:cubicBezTo>
                      <a:pt x="247" y="518"/>
                      <a:pt x="247" y="518"/>
                      <a:pt x="247" y="518"/>
                    </a:cubicBezTo>
                    <a:cubicBezTo>
                      <a:pt x="244" y="519"/>
                      <a:pt x="244" y="519"/>
                      <a:pt x="244" y="519"/>
                    </a:cubicBezTo>
                    <a:cubicBezTo>
                      <a:pt x="246" y="519"/>
                      <a:pt x="245" y="520"/>
                      <a:pt x="247" y="521"/>
                    </a:cubicBezTo>
                    <a:cubicBezTo>
                      <a:pt x="245" y="521"/>
                      <a:pt x="245" y="521"/>
                      <a:pt x="245" y="521"/>
                    </a:cubicBezTo>
                    <a:cubicBezTo>
                      <a:pt x="245" y="521"/>
                      <a:pt x="247" y="522"/>
                      <a:pt x="247" y="523"/>
                    </a:cubicBezTo>
                    <a:cubicBezTo>
                      <a:pt x="246" y="523"/>
                      <a:pt x="246" y="523"/>
                      <a:pt x="246" y="523"/>
                    </a:cubicBezTo>
                    <a:cubicBezTo>
                      <a:pt x="243" y="527"/>
                      <a:pt x="241" y="532"/>
                      <a:pt x="246" y="534"/>
                    </a:cubicBezTo>
                    <a:cubicBezTo>
                      <a:pt x="247" y="535"/>
                      <a:pt x="243" y="535"/>
                      <a:pt x="244" y="536"/>
                    </a:cubicBezTo>
                    <a:cubicBezTo>
                      <a:pt x="247" y="538"/>
                      <a:pt x="245" y="541"/>
                      <a:pt x="247" y="543"/>
                    </a:cubicBezTo>
                    <a:cubicBezTo>
                      <a:pt x="246" y="546"/>
                      <a:pt x="244" y="545"/>
                      <a:pt x="243" y="548"/>
                    </a:cubicBezTo>
                    <a:cubicBezTo>
                      <a:pt x="243" y="547"/>
                      <a:pt x="243" y="547"/>
                      <a:pt x="243" y="547"/>
                    </a:cubicBezTo>
                    <a:cubicBezTo>
                      <a:pt x="242" y="549"/>
                      <a:pt x="241" y="547"/>
                      <a:pt x="240" y="546"/>
                    </a:cubicBezTo>
                    <a:cubicBezTo>
                      <a:pt x="240" y="547"/>
                      <a:pt x="239" y="547"/>
                      <a:pt x="240" y="549"/>
                    </a:cubicBezTo>
                    <a:cubicBezTo>
                      <a:pt x="239" y="550"/>
                      <a:pt x="238" y="546"/>
                      <a:pt x="238" y="547"/>
                    </a:cubicBezTo>
                    <a:cubicBezTo>
                      <a:pt x="238" y="546"/>
                      <a:pt x="238" y="548"/>
                      <a:pt x="238" y="548"/>
                    </a:cubicBezTo>
                    <a:cubicBezTo>
                      <a:pt x="236" y="550"/>
                      <a:pt x="238" y="546"/>
                      <a:pt x="235" y="545"/>
                    </a:cubicBezTo>
                    <a:cubicBezTo>
                      <a:pt x="232" y="546"/>
                      <a:pt x="228" y="548"/>
                      <a:pt x="225" y="547"/>
                    </a:cubicBezTo>
                    <a:cubicBezTo>
                      <a:pt x="225" y="547"/>
                      <a:pt x="225" y="549"/>
                      <a:pt x="225" y="549"/>
                    </a:cubicBezTo>
                    <a:cubicBezTo>
                      <a:pt x="224" y="546"/>
                      <a:pt x="224" y="550"/>
                      <a:pt x="223" y="549"/>
                    </a:cubicBezTo>
                    <a:cubicBezTo>
                      <a:pt x="223" y="548"/>
                      <a:pt x="223" y="548"/>
                      <a:pt x="223" y="547"/>
                    </a:cubicBezTo>
                    <a:cubicBezTo>
                      <a:pt x="222" y="546"/>
                      <a:pt x="220" y="548"/>
                      <a:pt x="219" y="547"/>
                    </a:cubicBezTo>
                    <a:cubicBezTo>
                      <a:pt x="218" y="549"/>
                      <a:pt x="216" y="546"/>
                      <a:pt x="215" y="548"/>
                    </a:cubicBezTo>
                    <a:cubicBezTo>
                      <a:pt x="215" y="546"/>
                      <a:pt x="214" y="547"/>
                      <a:pt x="214" y="546"/>
                    </a:cubicBezTo>
                    <a:cubicBezTo>
                      <a:pt x="213" y="550"/>
                      <a:pt x="211" y="545"/>
                      <a:pt x="210" y="547"/>
                    </a:cubicBezTo>
                    <a:cubicBezTo>
                      <a:pt x="210" y="547"/>
                      <a:pt x="210" y="547"/>
                      <a:pt x="210" y="547"/>
                    </a:cubicBezTo>
                    <a:cubicBezTo>
                      <a:pt x="206" y="547"/>
                      <a:pt x="202" y="547"/>
                      <a:pt x="198" y="549"/>
                    </a:cubicBezTo>
                    <a:cubicBezTo>
                      <a:pt x="195" y="549"/>
                      <a:pt x="193" y="546"/>
                      <a:pt x="190" y="547"/>
                    </a:cubicBezTo>
                    <a:cubicBezTo>
                      <a:pt x="190" y="548"/>
                      <a:pt x="190" y="549"/>
                      <a:pt x="190" y="549"/>
                    </a:cubicBezTo>
                    <a:cubicBezTo>
                      <a:pt x="189" y="549"/>
                      <a:pt x="190" y="548"/>
                      <a:pt x="190" y="547"/>
                    </a:cubicBezTo>
                    <a:cubicBezTo>
                      <a:pt x="188" y="549"/>
                      <a:pt x="187" y="547"/>
                      <a:pt x="185" y="547"/>
                    </a:cubicBezTo>
                    <a:cubicBezTo>
                      <a:pt x="185" y="548"/>
                      <a:pt x="184" y="548"/>
                      <a:pt x="185" y="549"/>
                    </a:cubicBezTo>
                    <a:cubicBezTo>
                      <a:pt x="183" y="546"/>
                      <a:pt x="181" y="550"/>
                      <a:pt x="179" y="548"/>
                    </a:cubicBezTo>
                    <a:cubicBezTo>
                      <a:pt x="179" y="552"/>
                      <a:pt x="178" y="550"/>
                      <a:pt x="177" y="551"/>
                    </a:cubicBezTo>
                    <a:cubicBezTo>
                      <a:pt x="177" y="551"/>
                      <a:pt x="177" y="550"/>
                      <a:pt x="177" y="549"/>
                    </a:cubicBezTo>
                    <a:cubicBezTo>
                      <a:pt x="175" y="550"/>
                      <a:pt x="175" y="550"/>
                      <a:pt x="173" y="549"/>
                    </a:cubicBezTo>
                    <a:cubicBezTo>
                      <a:pt x="172" y="549"/>
                      <a:pt x="172" y="551"/>
                      <a:pt x="171" y="551"/>
                    </a:cubicBezTo>
                    <a:cubicBezTo>
                      <a:pt x="171" y="548"/>
                      <a:pt x="170" y="550"/>
                      <a:pt x="169" y="550"/>
                    </a:cubicBezTo>
                    <a:cubicBezTo>
                      <a:pt x="169" y="552"/>
                      <a:pt x="168" y="553"/>
                      <a:pt x="167" y="552"/>
                    </a:cubicBezTo>
                    <a:cubicBezTo>
                      <a:pt x="168" y="549"/>
                      <a:pt x="168" y="549"/>
                      <a:pt x="168" y="549"/>
                    </a:cubicBezTo>
                    <a:cubicBezTo>
                      <a:pt x="165" y="551"/>
                      <a:pt x="162" y="548"/>
                      <a:pt x="159" y="551"/>
                    </a:cubicBezTo>
                    <a:cubicBezTo>
                      <a:pt x="159" y="549"/>
                      <a:pt x="159" y="549"/>
                      <a:pt x="159" y="549"/>
                    </a:cubicBezTo>
                    <a:cubicBezTo>
                      <a:pt x="156" y="550"/>
                      <a:pt x="154" y="548"/>
                      <a:pt x="151" y="549"/>
                    </a:cubicBezTo>
                    <a:cubicBezTo>
                      <a:pt x="150" y="548"/>
                      <a:pt x="150" y="547"/>
                      <a:pt x="149" y="547"/>
                    </a:cubicBezTo>
                    <a:cubicBezTo>
                      <a:pt x="148" y="548"/>
                      <a:pt x="148" y="548"/>
                      <a:pt x="146" y="549"/>
                    </a:cubicBezTo>
                    <a:cubicBezTo>
                      <a:pt x="146" y="549"/>
                      <a:pt x="146" y="548"/>
                      <a:pt x="147" y="547"/>
                    </a:cubicBezTo>
                    <a:cubicBezTo>
                      <a:pt x="146" y="546"/>
                      <a:pt x="147" y="544"/>
                      <a:pt x="145" y="545"/>
                    </a:cubicBezTo>
                    <a:cubicBezTo>
                      <a:pt x="146" y="545"/>
                      <a:pt x="146" y="545"/>
                      <a:pt x="146" y="545"/>
                    </a:cubicBezTo>
                    <a:cubicBezTo>
                      <a:pt x="145" y="545"/>
                      <a:pt x="143" y="545"/>
                      <a:pt x="144" y="544"/>
                    </a:cubicBezTo>
                    <a:cubicBezTo>
                      <a:pt x="143" y="544"/>
                      <a:pt x="142" y="543"/>
                      <a:pt x="140" y="544"/>
                    </a:cubicBezTo>
                    <a:cubicBezTo>
                      <a:pt x="140" y="543"/>
                      <a:pt x="143" y="543"/>
                      <a:pt x="141" y="543"/>
                    </a:cubicBezTo>
                    <a:cubicBezTo>
                      <a:pt x="143" y="543"/>
                      <a:pt x="143" y="543"/>
                      <a:pt x="143" y="543"/>
                    </a:cubicBezTo>
                    <a:cubicBezTo>
                      <a:pt x="143" y="541"/>
                      <a:pt x="142" y="539"/>
                      <a:pt x="142" y="537"/>
                    </a:cubicBezTo>
                    <a:cubicBezTo>
                      <a:pt x="145" y="537"/>
                      <a:pt x="142" y="534"/>
                      <a:pt x="144" y="534"/>
                    </a:cubicBezTo>
                    <a:cubicBezTo>
                      <a:pt x="143" y="533"/>
                      <a:pt x="146" y="532"/>
                      <a:pt x="143" y="530"/>
                    </a:cubicBezTo>
                    <a:cubicBezTo>
                      <a:pt x="144" y="531"/>
                      <a:pt x="144" y="531"/>
                      <a:pt x="144" y="531"/>
                    </a:cubicBezTo>
                    <a:cubicBezTo>
                      <a:pt x="145" y="530"/>
                      <a:pt x="146" y="528"/>
                      <a:pt x="147" y="527"/>
                    </a:cubicBezTo>
                    <a:cubicBezTo>
                      <a:pt x="148" y="527"/>
                      <a:pt x="146" y="526"/>
                      <a:pt x="146" y="525"/>
                    </a:cubicBezTo>
                    <a:cubicBezTo>
                      <a:pt x="147" y="525"/>
                      <a:pt x="147" y="525"/>
                      <a:pt x="147" y="525"/>
                    </a:cubicBezTo>
                    <a:cubicBezTo>
                      <a:pt x="147" y="524"/>
                      <a:pt x="145" y="523"/>
                      <a:pt x="145" y="522"/>
                    </a:cubicBezTo>
                    <a:cubicBezTo>
                      <a:pt x="146" y="522"/>
                      <a:pt x="145" y="521"/>
                      <a:pt x="146" y="521"/>
                    </a:cubicBezTo>
                    <a:cubicBezTo>
                      <a:pt x="146" y="522"/>
                      <a:pt x="147" y="523"/>
                      <a:pt x="149" y="525"/>
                    </a:cubicBezTo>
                    <a:cubicBezTo>
                      <a:pt x="150" y="525"/>
                      <a:pt x="147" y="522"/>
                      <a:pt x="149" y="523"/>
                    </a:cubicBezTo>
                    <a:cubicBezTo>
                      <a:pt x="150" y="522"/>
                      <a:pt x="150" y="521"/>
                      <a:pt x="149" y="520"/>
                    </a:cubicBezTo>
                    <a:cubicBezTo>
                      <a:pt x="149" y="521"/>
                      <a:pt x="150" y="520"/>
                      <a:pt x="150" y="521"/>
                    </a:cubicBezTo>
                    <a:cubicBezTo>
                      <a:pt x="151" y="521"/>
                      <a:pt x="151" y="520"/>
                      <a:pt x="151" y="520"/>
                    </a:cubicBezTo>
                    <a:cubicBezTo>
                      <a:pt x="150" y="520"/>
                      <a:pt x="150" y="520"/>
                      <a:pt x="150" y="520"/>
                    </a:cubicBezTo>
                    <a:cubicBezTo>
                      <a:pt x="149" y="519"/>
                      <a:pt x="150" y="518"/>
                      <a:pt x="148" y="517"/>
                    </a:cubicBezTo>
                    <a:cubicBezTo>
                      <a:pt x="148" y="517"/>
                      <a:pt x="149" y="518"/>
                      <a:pt x="148" y="518"/>
                    </a:cubicBezTo>
                    <a:cubicBezTo>
                      <a:pt x="147" y="517"/>
                      <a:pt x="148" y="516"/>
                      <a:pt x="149" y="516"/>
                    </a:cubicBezTo>
                    <a:cubicBezTo>
                      <a:pt x="150" y="517"/>
                      <a:pt x="150" y="519"/>
                      <a:pt x="151" y="519"/>
                    </a:cubicBezTo>
                    <a:cubicBezTo>
                      <a:pt x="150" y="515"/>
                      <a:pt x="150" y="515"/>
                      <a:pt x="150" y="515"/>
                    </a:cubicBezTo>
                    <a:cubicBezTo>
                      <a:pt x="150" y="516"/>
                      <a:pt x="149" y="516"/>
                      <a:pt x="148" y="515"/>
                    </a:cubicBezTo>
                    <a:cubicBezTo>
                      <a:pt x="148" y="516"/>
                      <a:pt x="148" y="516"/>
                      <a:pt x="148" y="516"/>
                    </a:cubicBezTo>
                    <a:cubicBezTo>
                      <a:pt x="147" y="515"/>
                      <a:pt x="147" y="515"/>
                      <a:pt x="147" y="515"/>
                    </a:cubicBezTo>
                    <a:cubicBezTo>
                      <a:pt x="147" y="516"/>
                      <a:pt x="145" y="516"/>
                      <a:pt x="145" y="517"/>
                    </a:cubicBezTo>
                    <a:cubicBezTo>
                      <a:pt x="147" y="518"/>
                      <a:pt x="147" y="518"/>
                      <a:pt x="147" y="518"/>
                    </a:cubicBezTo>
                    <a:cubicBezTo>
                      <a:pt x="146" y="519"/>
                      <a:pt x="147" y="521"/>
                      <a:pt x="146" y="520"/>
                    </a:cubicBezTo>
                    <a:cubicBezTo>
                      <a:pt x="145" y="519"/>
                      <a:pt x="145" y="519"/>
                      <a:pt x="144" y="519"/>
                    </a:cubicBezTo>
                    <a:cubicBezTo>
                      <a:pt x="144" y="519"/>
                      <a:pt x="144" y="519"/>
                      <a:pt x="144" y="519"/>
                    </a:cubicBezTo>
                    <a:cubicBezTo>
                      <a:pt x="142" y="518"/>
                      <a:pt x="142" y="518"/>
                      <a:pt x="142" y="518"/>
                    </a:cubicBezTo>
                    <a:cubicBezTo>
                      <a:pt x="145" y="520"/>
                      <a:pt x="142" y="520"/>
                      <a:pt x="142" y="521"/>
                    </a:cubicBezTo>
                    <a:cubicBezTo>
                      <a:pt x="142" y="520"/>
                      <a:pt x="142" y="520"/>
                      <a:pt x="142" y="520"/>
                    </a:cubicBezTo>
                    <a:cubicBezTo>
                      <a:pt x="140" y="521"/>
                      <a:pt x="143" y="521"/>
                      <a:pt x="143" y="522"/>
                    </a:cubicBezTo>
                    <a:cubicBezTo>
                      <a:pt x="142" y="522"/>
                      <a:pt x="140" y="520"/>
                      <a:pt x="139" y="520"/>
                    </a:cubicBezTo>
                    <a:cubicBezTo>
                      <a:pt x="138" y="521"/>
                      <a:pt x="139" y="524"/>
                      <a:pt x="137" y="524"/>
                    </a:cubicBezTo>
                    <a:cubicBezTo>
                      <a:pt x="136" y="525"/>
                      <a:pt x="137" y="526"/>
                      <a:pt x="137" y="528"/>
                    </a:cubicBezTo>
                    <a:cubicBezTo>
                      <a:pt x="137" y="529"/>
                      <a:pt x="135" y="527"/>
                      <a:pt x="136" y="528"/>
                    </a:cubicBezTo>
                    <a:cubicBezTo>
                      <a:pt x="135" y="527"/>
                      <a:pt x="134" y="527"/>
                      <a:pt x="133" y="527"/>
                    </a:cubicBezTo>
                    <a:cubicBezTo>
                      <a:pt x="134" y="527"/>
                      <a:pt x="132" y="528"/>
                      <a:pt x="135" y="529"/>
                    </a:cubicBezTo>
                    <a:cubicBezTo>
                      <a:pt x="133" y="529"/>
                      <a:pt x="132" y="532"/>
                      <a:pt x="133" y="533"/>
                    </a:cubicBezTo>
                    <a:cubicBezTo>
                      <a:pt x="133" y="533"/>
                      <a:pt x="131" y="532"/>
                      <a:pt x="130" y="532"/>
                    </a:cubicBezTo>
                    <a:cubicBezTo>
                      <a:pt x="131" y="534"/>
                      <a:pt x="132" y="535"/>
                      <a:pt x="131" y="536"/>
                    </a:cubicBezTo>
                    <a:cubicBezTo>
                      <a:pt x="133" y="537"/>
                      <a:pt x="133" y="536"/>
                      <a:pt x="135" y="537"/>
                    </a:cubicBezTo>
                    <a:cubicBezTo>
                      <a:pt x="135" y="537"/>
                      <a:pt x="136" y="537"/>
                      <a:pt x="136" y="537"/>
                    </a:cubicBezTo>
                    <a:cubicBezTo>
                      <a:pt x="134" y="537"/>
                      <a:pt x="131" y="537"/>
                      <a:pt x="131" y="538"/>
                    </a:cubicBezTo>
                    <a:cubicBezTo>
                      <a:pt x="128" y="538"/>
                      <a:pt x="132" y="536"/>
                      <a:pt x="129" y="536"/>
                    </a:cubicBezTo>
                    <a:cubicBezTo>
                      <a:pt x="126" y="535"/>
                      <a:pt x="127" y="533"/>
                      <a:pt x="128" y="533"/>
                    </a:cubicBezTo>
                    <a:cubicBezTo>
                      <a:pt x="126" y="531"/>
                      <a:pt x="128" y="533"/>
                      <a:pt x="126" y="533"/>
                    </a:cubicBezTo>
                    <a:cubicBezTo>
                      <a:pt x="126" y="534"/>
                      <a:pt x="127" y="535"/>
                      <a:pt x="127" y="536"/>
                    </a:cubicBezTo>
                    <a:cubicBezTo>
                      <a:pt x="128" y="537"/>
                      <a:pt x="128" y="536"/>
                      <a:pt x="129" y="537"/>
                    </a:cubicBezTo>
                    <a:cubicBezTo>
                      <a:pt x="131" y="539"/>
                      <a:pt x="127" y="539"/>
                      <a:pt x="127" y="539"/>
                    </a:cubicBezTo>
                    <a:cubicBezTo>
                      <a:pt x="126" y="538"/>
                      <a:pt x="126" y="538"/>
                      <a:pt x="126" y="538"/>
                    </a:cubicBezTo>
                    <a:cubicBezTo>
                      <a:pt x="125" y="539"/>
                      <a:pt x="127" y="540"/>
                      <a:pt x="127" y="541"/>
                    </a:cubicBezTo>
                    <a:cubicBezTo>
                      <a:pt x="124" y="541"/>
                      <a:pt x="126" y="539"/>
                      <a:pt x="124" y="538"/>
                    </a:cubicBezTo>
                    <a:cubicBezTo>
                      <a:pt x="122" y="539"/>
                      <a:pt x="122" y="539"/>
                      <a:pt x="122" y="539"/>
                    </a:cubicBezTo>
                    <a:cubicBezTo>
                      <a:pt x="122" y="542"/>
                      <a:pt x="125" y="540"/>
                      <a:pt x="124" y="542"/>
                    </a:cubicBezTo>
                    <a:cubicBezTo>
                      <a:pt x="123" y="542"/>
                      <a:pt x="123" y="542"/>
                      <a:pt x="123" y="542"/>
                    </a:cubicBezTo>
                    <a:cubicBezTo>
                      <a:pt x="124" y="543"/>
                      <a:pt x="124" y="543"/>
                      <a:pt x="124" y="543"/>
                    </a:cubicBezTo>
                    <a:cubicBezTo>
                      <a:pt x="125" y="543"/>
                      <a:pt x="127" y="543"/>
                      <a:pt x="126" y="542"/>
                    </a:cubicBezTo>
                    <a:cubicBezTo>
                      <a:pt x="130" y="542"/>
                      <a:pt x="127" y="543"/>
                      <a:pt x="128" y="544"/>
                    </a:cubicBezTo>
                    <a:cubicBezTo>
                      <a:pt x="130" y="545"/>
                      <a:pt x="127" y="544"/>
                      <a:pt x="129" y="543"/>
                    </a:cubicBezTo>
                    <a:cubicBezTo>
                      <a:pt x="131" y="543"/>
                      <a:pt x="131" y="544"/>
                      <a:pt x="131" y="545"/>
                    </a:cubicBezTo>
                    <a:cubicBezTo>
                      <a:pt x="132" y="546"/>
                      <a:pt x="130" y="546"/>
                      <a:pt x="129" y="547"/>
                    </a:cubicBezTo>
                    <a:cubicBezTo>
                      <a:pt x="128" y="546"/>
                      <a:pt x="128" y="545"/>
                      <a:pt x="129" y="545"/>
                    </a:cubicBezTo>
                    <a:cubicBezTo>
                      <a:pt x="127" y="544"/>
                      <a:pt x="125" y="547"/>
                      <a:pt x="124" y="546"/>
                    </a:cubicBezTo>
                    <a:cubicBezTo>
                      <a:pt x="123" y="548"/>
                      <a:pt x="125" y="547"/>
                      <a:pt x="126" y="548"/>
                    </a:cubicBezTo>
                    <a:cubicBezTo>
                      <a:pt x="126" y="547"/>
                      <a:pt x="128" y="547"/>
                      <a:pt x="128" y="547"/>
                    </a:cubicBezTo>
                    <a:cubicBezTo>
                      <a:pt x="133" y="548"/>
                      <a:pt x="125" y="549"/>
                      <a:pt x="127" y="551"/>
                    </a:cubicBezTo>
                    <a:cubicBezTo>
                      <a:pt x="130" y="550"/>
                      <a:pt x="132" y="552"/>
                      <a:pt x="134" y="549"/>
                    </a:cubicBezTo>
                    <a:cubicBezTo>
                      <a:pt x="135" y="549"/>
                      <a:pt x="136" y="550"/>
                      <a:pt x="136" y="550"/>
                    </a:cubicBezTo>
                    <a:cubicBezTo>
                      <a:pt x="134" y="551"/>
                      <a:pt x="135" y="552"/>
                      <a:pt x="133" y="552"/>
                    </a:cubicBezTo>
                    <a:cubicBezTo>
                      <a:pt x="133" y="553"/>
                      <a:pt x="133" y="553"/>
                      <a:pt x="133" y="553"/>
                    </a:cubicBezTo>
                    <a:cubicBezTo>
                      <a:pt x="130" y="553"/>
                      <a:pt x="130" y="553"/>
                      <a:pt x="130" y="553"/>
                    </a:cubicBezTo>
                    <a:cubicBezTo>
                      <a:pt x="130" y="554"/>
                      <a:pt x="129" y="557"/>
                      <a:pt x="129" y="558"/>
                    </a:cubicBezTo>
                    <a:cubicBezTo>
                      <a:pt x="130" y="558"/>
                      <a:pt x="130" y="556"/>
                      <a:pt x="131" y="557"/>
                    </a:cubicBezTo>
                    <a:cubicBezTo>
                      <a:pt x="130" y="557"/>
                      <a:pt x="130" y="559"/>
                      <a:pt x="131" y="559"/>
                    </a:cubicBezTo>
                    <a:cubicBezTo>
                      <a:pt x="130" y="558"/>
                      <a:pt x="133" y="557"/>
                      <a:pt x="134" y="557"/>
                    </a:cubicBezTo>
                    <a:cubicBezTo>
                      <a:pt x="134" y="558"/>
                      <a:pt x="134" y="560"/>
                      <a:pt x="133" y="560"/>
                    </a:cubicBezTo>
                    <a:cubicBezTo>
                      <a:pt x="131" y="561"/>
                      <a:pt x="131" y="561"/>
                      <a:pt x="131" y="561"/>
                    </a:cubicBezTo>
                    <a:cubicBezTo>
                      <a:pt x="133" y="560"/>
                      <a:pt x="131" y="562"/>
                      <a:pt x="132" y="562"/>
                    </a:cubicBezTo>
                    <a:cubicBezTo>
                      <a:pt x="133" y="561"/>
                      <a:pt x="135" y="560"/>
                      <a:pt x="136" y="559"/>
                    </a:cubicBezTo>
                    <a:cubicBezTo>
                      <a:pt x="137" y="559"/>
                      <a:pt x="136" y="561"/>
                      <a:pt x="137" y="561"/>
                    </a:cubicBezTo>
                    <a:cubicBezTo>
                      <a:pt x="135" y="561"/>
                      <a:pt x="135" y="561"/>
                      <a:pt x="135" y="561"/>
                    </a:cubicBezTo>
                    <a:cubicBezTo>
                      <a:pt x="136" y="562"/>
                      <a:pt x="133" y="564"/>
                      <a:pt x="135" y="564"/>
                    </a:cubicBezTo>
                    <a:cubicBezTo>
                      <a:pt x="136" y="563"/>
                      <a:pt x="136" y="563"/>
                      <a:pt x="136" y="563"/>
                    </a:cubicBezTo>
                    <a:cubicBezTo>
                      <a:pt x="136" y="564"/>
                      <a:pt x="136" y="564"/>
                      <a:pt x="135" y="564"/>
                    </a:cubicBezTo>
                    <a:close/>
                    <a:moveTo>
                      <a:pt x="181" y="303"/>
                    </a:moveTo>
                    <a:cubicBezTo>
                      <a:pt x="181" y="303"/>
                      <a:pt x="181" y="303"/>
                      <a:pt x="181" y="303"/>
                    </a:cubicBezTo>
                    <a:cubicBezTo>
                      <a:pt x="181" y="303"/>
                      <a:pt x="181" y="303"/>
                      <a:pt x="181" y="303"/>
                    </a:cubicBezTo>
                    <a:cubicBezTo>
                      <a:pt x="181" y="303"/>
                      <a:pt x="181" y="303"/>
                      <a:pt x="181" y="303"/>
                    </a:cubicBezTo>
                    <a:close/>
                    <a:moveTo>
                      <a:pt x="191" y="308"/>
                    </a:moveTo>
                    <a:cubicBezTo>
                      <a:pt x="190" y="307"/>
                      <a:pt x="190" y="306"/>
                      <a:pt x="190" y="306"/>
                    </a:cubicBezTo>
                    <a:cubicBezTo>
                      <a:pt x="191" y="308"/>
                      <a:pt x="191" y="308"/>
                      <a:pt x="191" y="308"/>
                    </a:cubicBezTo>
                    <a:cubicBezTo>
                      <a:pt x="191" y="308"/>
                      <a:pt x="191" y="308"/>
                      <a:pt x="191" y="308"/>
                    </a:cubicBezTo>
                    <a:close/>
                    <a:moveTo>
                      <a:pt x="199" y="323"/>
                    </a:moveTo>
                    <a:cubicBezTo>
                      <a:pt x="199" y="323"/>
                      <a:pt x="199" y="323"/>
                      <a:pt x="199" y="324"/>
                    </a:cubicBezTo>
                    <a:cubicBezTo>
                      <a:pt x="199" y="324"/>
                      <a:pt x="199" y="324"/>
                      <a:pt x="199" y="324"/>
                    </a:cubicBezTo>
                    <a:cubicBezTo>
                      <a:pt x="199" y="324"/>
                      <a:pt x="199" y="324"/>
                      <a:pt x="199" y="324"/>
                    </a:cubicBezTo>
                    <a:cubicBezTo>
                      <a:pt x="199" y="324"/>
                      <a:pt x="200" y="324"/>
                      <a:pt x="200" y="324"/>
                    </a:cubicBezTo>
                    <a:cubicBezTo>
                      <a:pt x="200" y="324"/>
                      <a:pt x="200" y="324"/>
                      <a:pt x="200" y="324"/>
                    </a:cubicBezTo>
                    <a:cubicBezTo>
                      <a:pt x="198" y="324"/>
                      <a:pt x="198" y="324"/>
                      <a:pt x="199" y="323"/>
                    </a:cubicBezTo>
                    <a:close/>
                    <a:moveTo>
                      <a:pt x="198" y="307"/>
                    </a:moveTo>
                    <a:cubicBezTo>
                      <a:pt x="198" y="307"/>
                      <a:pt x="198" y="307"/>
                      <a:pt x="198" y="307"/>
                    </a:cubicBezTo>
                    <a:cubicBezTo>
                      <a:pt x="198" y="307"/>
                      <a:pt x="198" y="306"/>
                      <a:pt x="198" y="306"/>
                    </a:cubicBezTo>
                    <a:cubicBezTo>
                      <a:pt x="198" y="307"/>
                      <a:pt x="198" y="307"/>
                      <a:pt x="198" y="307"/>
                    </a:cubicBezTo>
                    <a:cubicBezTo>
                      <a:pt x="197" y="308"/>
                      <a:pt x="197" y="304"/>
                      <a:pt x="197" y="307"/>
                    </a:cubicBezTo>
                    <a:cubicBezTo>
                      <a:pt x="197" y="305"/>
                      <a:pt x="197" y="305"/>
                      <a:pt x="197" y="305"/>
                    </a:cubicBezTo>
                    <a:cubicBezTo>
                      <a:pt x="196" y="308"/>
                      <a:pt x="196" y="304"/>
                      <a:pt x="196" y="306"/>
                    </a:cubicBezTo>
                    <a:cubicBezTo>
                      <a:pt x="196" y="306"/>
                      <a:pt x="196" y="306"/>
                      <a:pt x="196" y="306"/>
                    </a:cubicBezTo>
                    <a:cubicBezTo>
                      <a:pt x="195" y="305"/>
                      <a:pt x="194" y="309"/>
                      <a:pt x="194" y="307"/>
                    </a:cubicBezTo>
                    <a:cubicBezTo>
                      <a:pt x="194" y="307"/>
                      <a:pt x="193" y="307"/>
                      <a:pt x="193" y="309"/>
                    </a:cubicBezTo>
                    <a:cubicBezTo>
                      <a:pt x="193" y="307"/>
                      <a:pt x="193" y="307"/>
                      <a:pt x="193" y="307"/>
                    </a:cubicBezTo>
                    <a:cubicBezTo>
                      <a:pt x="192" y="307"/>
                      <a:pt x="192" y="307"/>
                      <a:pt x="191" y="308"/>
                    </a:cubicBezTo>
                    <a:cubicBezTo>
                      <a:pt x="191" y="307"/>
                      <a:pt x="191" y="307"/>
                      <a:pt x="191" y="307"/>
                    </a:cubicBezTo>
                    <a:cubicBezTo>
                      <a:pt x="190" y="306"/>
                      <a:pt x="189" y="304"/>
                      <a:pt x="189" y="304"/>
                    </a:cubicBezTo>
                    <a:cubicBezTo>
                      <a:pt x="188" y="302"/>
                      <a:pt x="189" y="304"/>
                      <a:pt x="189" y="303"/>
                    </a:cubicBezTo>
                    <a:cubicBezTo>
                      <a:pt x="189" y="302"/>
                      <a:pt x="189" y="303"/>
                      <a:pt x="188" y="302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88" y="300"/>
                      <a:pt x="189" y="302"/>
                      <a:pt x="190" y="303"/>
                    </a:cubicBezTo>
                    <a:cubicBezTo>
                      <a:pt x="190" y="303"/>
                      <a:pt x="190" y="303"/>
                      <a:pt x="189" y="302"/>
                    </a:cubicBezTo>
                    <a:cubicBezTo>
                      <a:pt x="190" y="304"/>
                      <a:pt x="191" y="305"/>
                      <a:pt x="191" y="307"/>
                    </a:cubicBezTo>
                    <a:cubicBezTo>
                      <a:pt x="192" y="308"/>
                      <a:pt x="190" y="305"/>
                      <a:pt x="191" y="305"/>
                    </a:cubicBezTo>
                    <a:cubicBezTo>
                      <a:pt x="191" y="306"/>
                      <a:pt x="190" y="304"/>
                      <a:pt x="190" y="303"/>
                    </a:cubicBezTo>
                    <a:cubicBezTo>
                      <a:pt x="188" y="298"/>
                      <a:pt x="192" y="306"/>
                      <a:pt x="192" y="305"/>
                    </a:cubicBezTo>
                    <a:cubicBezTo>
                      <a:pt x="190" y="302"/>
                      <a:pt x="191" y="301"/>
                      <a:pt x="189" y="298"/>
                    </a:cubicBezTo>
                    <a:cubicBezTo>
                      <a:pt x="189" y="297"/>
                      <a:pt x="189" y="296"/>
                      <a:pt x="189" y="297"/>
                    </a:cubicBezTo>
                    <a:cubicBezTo>
                      <a:pt x="190" y="299"/>
                      <a:pt x="190" y="298"/>
                      <a:pt x="190" y="300"/>
                    </a:cubicBezTo>
                    <a:cubicBezTo>
                      <a:pt x="191" y="300"/>
                      <a:pt x="191" y="300"/>
                      <a:pt x="191" y="300"/>
                    </a:cubicBezTo>
                    <a:cubicBezTo>
                      <a:pt x="191" y="302"/>
                      <a:pt x="191" y="302"/>
                      <a:pt x="191" y="302"/>
                    </a:cubicBezTo>
                    <a:cubicBezTo>
                      <a:pt x="193" y="306"/>
                      <a:pt x="193" y="306"/>
                      <a:pt x="193" y="306"/>
                    </a:cubicBezTo>
                    <a:cubicBezTo>
                      <a:pt x="193" y="305"/>
                      <a:pt x="192" y="304"/>
                      <a:pt x="193" y="303"/>
                    </a:cubicBezTo>
                    <a:cubicBezTo>
                      <a:pt x="193" y="304"/>
                      <a:pt x="193" y="305"/>
                      <a:pt x="193" y="305"/>
                    </a:cubicBezTo>
                    <a:cubicBezTo>
                      <a:pt x="193" y="304"/>
                      <a:pt x="192" y="302"/>
                      <a:pt x="192" y="302"/>
                    </a:cubicBezTo>
                    <a:cubicBezTo>
                      <a:pt x="193" y="301"/>
                      <a:pt x="194" y="303"/>
                      <a:pt x="194" y="304"/>
                    </a:cubicBezTo>
                    <a:cubicBezTo>
                      <a:pt x="194" y="306"/>
                      <a:pt x="194" y="306"/>
                      <a:pt x="194" y="306"/>
                    </a:cubicBezTo>
                    <a:cubicBezTo>
                      <a:pt x="194" y="304"/>
                      <a:pt x="194" y="306"/>
                      <a:pt x="194" y="306"/>
                    </a:cubicBezTo>
                    <a:cubicBezTo>
                      <a:pt x="194" y="304"/>
                      <a:pt x="194" y="303"/>
                      <a:pt x="193" y="301"/>
                    </a:cubicBezTo>
                    <a:cubicBezTo>
                      <a:pt x="193" y="301"/>
                      <a:pt x="194" y="302"/>
                      <a:pt x="194" y="302"/>
                    </a:cubicBezTo>
                    <a:cubicBezTo>
                      <a:pt x="194" y="303"/>
                      <a:pt x="194" y="303"/>
                      <a:pt x="194" y="303"/>
                    </a:cubicBezTo>
                    <a:cubicBezTo>
                      <a:pt x="194" y="303"/>
                      <a:pt x="195" y="306"/>
                      <a:pt x="195" y="305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95" y="304"/>
                      <a:pt x="195" y="305"/>
                      <a:pt x="195" y="305"/>
                    </a:cubicBezTo>
                    <a:cubicBezTo>
                      <a:pt x="195" y="304"/>
                      <a:pt x="195" y="304"/>
                      <a:pt x="195" y="304"/>
                    </a:cubicBezTo>
                    <a:cubicBezTo>
                      <a:pt x="196" y="305"/>
                      <a:pt x="196" y="305"/>
                      <a:pt x="196" y="305"/>
                    </a:cubicBezTo>
                    <a:cubicBezTo>
                      <a:pt x="196" y="304"/>
                      <a:pt x="195" y="302"/>
                      <a:pt x="196" y="304"/>
                    </a:cubicBezTo>
                    <a:cubicBezTo>
                      <a:pt x="195" y="301"/>
                      <a:pt x="196" y="304"/>
                      <a:pt x="195" y="303"/>
                    </a:cubicBezTo>
                    <a:cubicBezTo>
                      <a:pt x="194" y="301"/>
                      <a:pt x="195" y="301"/>
                      <a:pt x="195" y="301"/>
                    </a:cubicBezTo>
                    <a:cubicBezTo>
                      <a:pt x="196" y="303"/>
                      <a:pt x="195" y="301"/>
                      <a:pt x="196" y="301"/>
                    </a:cubicBezTo>
                    <a:cubicBezTo>
                      <a:pt x="196" y="302"/>
                      <a:pt x="196" y="302"/>
                      <a:pt x="196" y="303"/>
                    </a:cubicBezTo>
                    <a:cubicBezTo>
                      <a:pt x="196" y="301"/>
                      <a:pt x="196" y="301"/>
                      <a:pt x="196" y="301"/>
                    </a:cubicBezTo>
                    <a:cubicBezTo>
                      <a:pt x="197" y="304"/>
                      <a:pt x="196" y="300"/>
                      <a:pt x="197" y="301"/>
                    </a:cubicBezTo>
                    <a:cubicBezTo>
                      <a:pt x="197" y="302"/>
                      <a:pt x="197" y="303"/>
                      <a:pt x="198" y="304"/>
                    </a:cubicBezTo>
                    <a:cubicBezTo>
                      <a:pt x="197" y="301"/>
                      <a:pt x="197" y="301"/>
                      <a:pt x="196" y="299"/>
                    </a:cubicBezTo>
                    <a:cubicBezTo>
                      <a:pt x="197" y="300"/>
                      <a:pt x="197" y="302"/>
                      <a:pt x="198" y="304"/>
                    </a:cubicBezTo>
                    <a:cubicBezTo>
                      <a:pt x="198" y="302"/>
                      <a:pt x="199" y="305"/>
                      <a:pt x="198" y="302"/>
                    </a:cubicBezTo>
                    <a:cubicBezTo>
                      <a:pt x="198" y="302"/>
                      <a:pt x="198" y="301"/>
                      <a:pt x="197" y="300"/>
                    </a:cubicBezTo>
                    <a:cubicBezTo>
                      <a:pt x="198" y="300"/>
                      <a:pt x="198" y="301"/>
                      <a:pt x="198" y="302"/>
                    </a:cubicBezTo>
                    <a:cubicBezTo>
                      <a:pt x="198" y="301"/>
                      <a:pt x="198" y="299"/>
                      <a:pt x="198" y="299"/>
                    </a:cubicBezTo>
                    <a:cubicBezTo>
                      <a:pt x="198" y="299"/>
                      <a:pt x="198" y="296"/>
                      <a:pt x="198" y="298"/>
                    </a:cubicBezTo>
                    <a:cubicBezTo>
                      <a:pt x="199" y="300"/>
                      <a:pt x="198" y="299"/>
                      <a:pt x="198" y="300"/>
                    </a:cubicBezTo>
                    <a:cubicBezTo>
                      <a:pt x="199" y="300"/>
                      <a:pt x="198" y="296"/>
                      <a:pt x="198" y="295"/>
                    </a:cubicBezTo>
                    <a:cubicBezTo>
                      <a:pt x="198" y="294"/>
                      <a:pt x="197" y="291"/>
                      <a:pt x="197" y="290"/>
                    </a:cubicBezTo>
                    <a:cubicBezTo>
                      <a:pt x="198" y="291"/>
                      <a:pt x="197" y="291"/>
                      <a:pt x="198" y="293"/>
                    </a:cubicBezTo>
                    <a:cubicBezTo>
                      <a:pt x="198" y="293"/>
                      <a:pt x="198" y="293"/>
                      <a:pt x="198" y="293"/>
                    </a:cubicBezTo>
                    <a:cubicBezTo>
                      <a:pt x="199" y="296"/>
                      <a:pt x="198" y="298"/>
                      <a:pt x="199" y="300"/>
                    </a:cubicBezTo>
                    <a:cubicBezTo>
                      <a:pt x="199" y="299"/>
                      <a:pt x="199" y="299"/>
                      <a:pt x="199" y="299"/>
                    </a:cubicBezTo>
                    <a:cubicBezTo>
                      <a:pt x="200" y="302"/>
                      <a:pt x="200" y="302"/>
                      <a:pt x="200" y="302"/>
                    </a:cubicBezTo>
                    <a:cubicBezTo>
                      <a:pt x="200" y="300"/>
                      <a:pt x="200" y="301"/>
                      <a:pt x="200" y="301"/>
                    </a:cubicBezTo>
                    <a:cubicBezTo>
                      <a:pt x="200" y="299"/>
                      <a:pt x="200" y="302"/>
                      <a:pt x="200" y="300"/>
                    </a:cubicBezTo>
                    <a:cubicBezTo>
                      <a:pt x="200" y="300"/>
                      <a:pt x="200" y="297"/>
                      <a:pt x="200" y="298"/>
                    </a:cubicBezTo>
                    <a:cubicBezTo>
                      <a:pt x="201" y="301"/>
                      <a:pt x="201" y="301"/>
                      <a:pt x="201" y="301"/>
                    </a:cubicBezTo>
                    <a:cubicBezTo>
                      <a:pt x="201" y="302"/>
                      <a:pt x="201" y="299"/>
                      <a:pt x="201" y="300"/>
                    </a:cubicBezTo>
                    <a:cubicBezTo>
                      <a:pt x="201" y="301"/>
                      <a:pt x="201" y="301"/>
                      <a:pt x="201" y="301"/>
                    </a:cubicBezTo>
                    <a:cubicBezTo>
                      <a:pt x="202" y="301"/>
                      <a:pt x="203" y="301"/>
                      <a:pt x="204" y="297"/>
                    </a:cubicBezTo>
                    <a:cubicBezTo>
                      <a:pt x="204" y="298"/>
                      <a:pt x="204" y="299"/>
                      <a:pt x="205" y="300"/>
                    </a:cubicBezTo>
                    <a:cubicBezTo>
                      <a:pt x="205" y="299"/>
                      <a:pt x="205" y="298"/>
                      <a:pt x="205" y="298"/>
                    </a:cubicBezTo>
                    <a:cubicBezTo>
                      <a:pt x="205" y="300"/>
                      <a:pt x="205" y="300"/>
                      <a:pt x="205" y="300"/>
                    </a:cubicBezTo>
                    <a:cubicBezTo>
                      <a:pt x="206" y="301"/>
                      <a:pt x="206" y="299"/>
                      <a:pt x="206" y="298"/>
                    </a:cubicBezTo>
                    <a:cubicBezTo>
                      <a:pt x="206" y="299"/>
                      <a:pt x="206" y="299"/>
                      <a:pt x="206" y="299"/>
                    </a:cubicBezTo>
                    <a:cubicBezTo>
                      <a:pt x="207" y="300"/>
                      <a:pt x="207" y="298"/>
                      <a:pt x="207" y="298"/>
                    </a:cubicBezTo>
                    <a:cubicBezTo>
                      <a:pt x="207" y="299"/>
                      <a:pt x="207" y="299"/>
                      <a:pt x="207" y="299"/>
                    </a:cubicBezTo>
                    <a:cubicBezTo>
                      <a:pt x="207" y="298"/>
                      <a:pt x="207" y="298"/>
                      <a:pt x="207" y="298"/>
                    </a:cubicBezTo>
                    <a:cubicBezTo>
                      <a:pt x="207" y="297"/>
                      <a:pt x="207" y="297"/>
                      <a:pt x="207" y="299"/>
                    </a:cubicBezTo>
                    <a:cubicBezTo>
                      <a:pt x="208" y="298"/>
                      <a:pt x="208" y="298"/>
                      <a:pt x="208" y="298"/>
                    </a:cubicBezTo>
                    <a:cubicBezTo>
                      <a:pt x="208" y="299"/>
                      <a:pt x="208" y="299"/>
                      <a:pt x="209" y="298"/>
                    </a:cubicBezTo>
                    <a:cubicBezTo>
                      <a:pt x="209" y="298"/>
                      <a:pt x="209" y="297"/>
                      <a:pt x="209" y="296"/>
                    </a:cubicBezTo>
                    <a:cubicBezTo>
                      <a:pt x="209" y="293"/>
                      <a:pt x="209" y="296"/>
                      <a:pt x="209" y="295"/>
                    </a:cubicBezTo>
                    <a:cubicBezTo>
                      <a:pt x="209" y="297"/>
                      <a:pt x="209" y="297"/>
                      <a:pt x="209" y="297"/>
                    </a:cubicBezTo>
                    <a:cubicBezTo>
                      <a:pt x="209" y="300"/>
                      <a:pt x="210" y="298"/>
                      <a:pt x="211" y="299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211" y="300"/>
                      <a:pt x="212" y="297"/>
                      <a:pt x="212" y="299"/>
                    </a:cubicBezTo>
                    <a:cubicBezTo>
                      <a:pt x="213" y="298"/>
                      <a:pt x="213" y="295"/>
                      <a:pt x="214" y="295"/>
                    </a:cubicBezTo>
                    <a:cubicBezTo>
                      <a:pt x="214" y="293"/>
                      <a:pt x="213" y="298"/>
                      <a:pt x="213" y="299"/>
                    </a:cubicBezTo>
                    <a:cubicBezTo>
                      <a:pt x="213" y="298"/>
                      <a:pt x="214" y="298"/>
                      <a:pt x="214" y="298"/>
                    </a:cubicBezTo>
                    <a:cubicBezTo>
                      <a:pt x="214" y="298"/>
                      <a:pt x="214" y="298"/>
                      <a:pt x="214" y="298"/>
                    </a:cubicBezTo>
                    <a:cubicBezTo>
                      <a:pt x="214" y="297"/>
                      <a:pt x="215" y="296"/>
                      <a:pt x="215" y="297"/>
                    </a:cubicBezTo>
                    <a:cubicBezTo>
                      <a:pt x="214" y="298"/>
                      <a:pt x="214" y="298"/>
                      <a:pt x="214" y="298"/>
                    </a:cubicBezTo>
                    <a:cubicBezTo>
                      <a:pt x="215" y="298"/>
                      <a:pt x="214" y="299"/>
                      <a:pt x="215" y="299"/>
                    </a:cubicBezTo>
                    <a:cubicBezTo>
                      <a:pt x="215" y="297"/>
                      <a:pt x="215" y="298"/>
                      <a:pt x="216" y="297"/>
                    </a:cubicBezTo>
                    <a:cubicBezTo>
                      <a:pt x="215" y="298"/>
                      <a:pt x="215" y="298"/>
                      <a:pt x="215" y="298"/>
                    </a:cubicBezTo>
                    <a:cubicBezTo>
                      <a:pt x="216" y="296"/>
                      <a:pt x="216" y="296"/>
                      <a:pt x="216" y="296"/>
                    </a:cubicBezTo>
                    <a:cubicBezTo>
                      <a:pt x="216" y="297"/>
                      <a:pt x="216" y="297"/>
                      <a:pt x="216" y="297"/>
                    </a:cubicBezTo>
                    <a:cubicBezTo>
                      <a:pt x="215" y="299"/>
                      <a:pt x="215" y="299"/>
                      <a:pt x="215" y="299"/>
                    </a:cubicBezTo>
                    <a:cubicBezTo>
                      <a:pt x="215" y="300"/>
                      <a:pt x="216" y="297"/>
                      <a:pt x="216" y="297"/>
                    </a:cubicBezTo>
                    <a:cubicBezTo>
                      <a:pt x="217" y="296"/>
                      <a:pt x="216" y="297"/>
                      <a:pt x="216" y="298"/>
                    </a:cubicBezTo>
                    <a:cubicBezTo>
                      <a:pt x="216" y="298"/>
                      <a:pt x="216" y="297"/>
                      <a:pt x="216" y="298"/>
                    </a:cubicBezTo>
                    <a:cubicBezTo>
                      <a:pt x="215" y="299"/>
                      <a:pt x="216" y="298"/>
                      <a:pt x="215" y="299"/>
                    </a:cubicBezTo>
                    <a:cubicBezTo>
                      <a:pt x="215" y="299"/>
                      <a:pt x="216" y="297"/>
                      <a:pt x="216" y="298"/>
                    </a:cubicBezTo>
                    <a:cubicBezTo>
                      <a:pt x="216" y="298"/>
                      <a:pt x="217" y="298"/>
                      <a:pt x="216" y="299"/>
                    </a:cubicBezTo>
                    <a:cubicBezTo>
                      <a:pt x="216" y="298"/>
                      <a:pt x="216" y="299"/>
                      <a:pt x="217" y="298"/>
                    </a:cubicBezTo>
                    <a:cubicBezTo>
                      <a:pt x="217" y="298"/>
                      <a:pt x="217" y="297"/>
                      <a:pt x="217" y="296"/>
                    </a:cubicBezTo>
                    <a:cubicBezTo>
                      <a:pt x="218" y="296"/>
                      <a:pt x="218" y="296"/>
                      <a:pt x="218" y="296"/>
                    </a:cubicBezTo>
                    <a:cubicBezTo>
                      <a:pt x="217" y="297"/>
                      <a:pt x="217" y="297"/>
                      <a:pt x="217" y="297"/>
                    </a:cubicBezTo>
                    <a:cubicBezTo>
                      <a:pt x="218" y="296"/>
                      <a:pt x="218" y="297"/>
                      <a:pt x="218" y="296"/>
                    </a:cubicBezTo>
                    <a:cubicBezTo>
                      <a:pt x="217" y="298"/>
                      <a:pt x="217" y="298"/>
                      <a:pt x="217" y="298"/>
                    </a:cubicBezTo>
                    <a:cubicBezTo>
                      <a:pt x="218" y="297"/>
                      <a:pt x="218" y="297"/>
                      <a:pt x="219" y="297"/>
                    </a:cubicBezTo>
                    <a:cubicBezTo>
                      <a:pt x="218" y="298"/>
                      <a:pt x="216" y="300"/>
                      <a:pt x="216" y="300"/>
                    </a:cubicBezTo>
                    <a:cubicBezTo>
                      <a:pt x="218" y="299"/>
                      <a:pt x="218" y="299"/>
                      <a:pt x="218" y="299"/>
                    </a:cubicBezTo>
                    <a:cubicBezTo>
                      <a:pt x="218" y="299"/>
                      <a:pt x="218" y="299"/>
                      <a:pt x="217" y="300"/>
                    </a:cubicBezTo>
                    <a:cubicBezTo>
                      <a:pt x="217" y="301"/>
                      <a:pt x="220" y="296"/>
                      <a:pt x="220" y="298"/>
                    </a:cubicBezTo>
                    <a:cubicBezTo>
                      <a:pt x="218" y="299"/>
                      <a:pt x="218" y="299"/>
                      <a:pt x="218" y="300"/>
                    </a:cubicBezTo>
                    <a:cubicBezTo>
                      <a:pt x="219" y="299"/>
                      <a:pt x="219" y="299"/>
                      <a:pt x="219" y="299"/>
                    </a:cubicBezTo>
                    <a:cubicBezTo>
                      <a:pt x="219" y="298"/>
                      <a:pt x="218" y="300"/>
                      <a:pt x="219" y="299"/>
                    </a:cubicBezTo>
                    <a:cubicBezTo>
                      <a:pt x="219" y="298"/>
                      <a:pt x="219" y="298"/>
                      <a:pt x="220" y="298"/>
                    </a:cubicBezTo>
                    <a:cubicBezTo>
                      <a:pt x="217" y="301"/>
                      <a:pt x="219" y="300"/>
                      <a:pt x="218" y="301"/>
                    </a:cubicBezTo>
                    <a:cubicBezTo>
                      <a:pt x="220" y="300"/>
                      <a:pt x="219" y="301"/>
                      <a:pt x="219" y="301"/>
                    </a:cubicBezTo>
                    <a:cubicBezTo>
                      <a:pt x="217" y="302"/>
                      <a:pt x="220" y="301"/>
                      <a:pt x="218" y="302"/>
                    </a:cubicBezTo>
                    <a:cubicBezTo>
                      <a:pt x="221" y="300"/>
                      <a:pt x="221" y="300"/>
                      <a:pt x="221" y="300"/>
                    </a:cubicBezTo>
                    <a:cubicBezTo>
                      <a:pt x="219" y="301"/>
                      <a:pt x="224" y="299"/>
                      <a:pt x="222" y="300"/>
                    </a:cubicBezTo>
                    <a:cubicBezTo>
                      <a:pt x="221" y="301"/>
                      <a:pt x="220" y="301"/>
                      <a:pt x="220" y="301"/>
                    </a:cubicBezTo>
                    <a:cubicBezTo>
                      <a:pt x="217" y="303"/>
                      <a:pt x="222" y="301"/>
                      <a:pt x="219" y="302"/>
                    </a:cubicBezTo>
                    <a:cubicBezTo>
                      <a:pt x="223" y="301"/>
                      <a:pt x="223" y="301"/>
                      <a:pt x="223" y="301"/>
                    </a:cubicBezTo>
                    <a:cubicBezTo>
                      <a:pt x="222" y="302"/>
                      <a:pt x="221" y="302"/>
                      <a:pt x="220" y="303"/>
                    </a:cubicBezTo>
                    <a:cubicBezTo>
                      <a:pt x="221" y="302"/>
                      <a:pt x="221" y="302"/>
                      <a:pt x="221" y="303"/>
                    </a:cubicBezTo>
                    <a:cubicBezTo>
                      <a:pt x="220" y="303"/>
                      <a:pt x="220" y="303"/>
                      <a:pt x="220" y="303"/>
                    </a:cubicBezTo>
                    <a:cubicBezTo>
                      <a:pt x="219" y="303"/>
                      <a:pt x="220" y="303"/>
                      <a:pt x="221" y="303"/>
                    </a:cubicBezTo>
                    <a:cubicBezTo>
                      <a:pt x="219" y="303"/>
                      <a:pt x="221" y="304"/>
                      <a:pt x="219" y="304"/>
                    </a:cubicBezTo>
                    <a:cubicBezTo>
                      <a:pt x="222" y="304"/>
                      <a:pt x="218" y="304"/>
                      <a:pt x="222" y="304"/>
                    </a:cubicBezTo>
                    <a:cubicBezTo>
                      <a:pt x="221" y="304"/>
                      <a:pt x="221" y="304"/>
                      <a:pt x="221" y="304"/>
                    </a:cubicBezTo>
                    <a:cubicBezTo>
                      <a:pt x="222" y="304"/>
                      <a:pt x="223" y="304"/>
                      <a:pt x="224" y="305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221" y="305"/>
                      <a:pt x="221" y="305"/>
                      <a:pt x="221" y="305"/>
                    </a:cubicBezTo>
                    <a:cubicBezTo>
                      <a:pt x="221" y="305"/>
                      <a:pt x="221" y="304"/>
                      <a:pt x="221" y="304"/>
                    </a:cubicBezTo>
                    <a:cubicBezTo>
                      <a:pt x="221" y="304"/>
                      <a:pt x="221" y="305"/>
                      <a:pt x="221" y="305"/>
                    </a:cubicBezTo>
                    <a:cubicBezTo>
                      <a:pt x="219" y="305"/>
                      <a:pt x="221" y="305"/>
                      <a:pt x="220" y="305"/>
                    </a:cubicBezTo>
                    <a:cubicBezTo>
                      <a:pt x="222" y="305"/>
                      <a:pt x="220" y="305"/>
                      <a:pt x="221" y="305"/>
                    </a:cubicBezTo>
                    <a:cubicBezTo>
                      <a:pt x="221" y="305"/>
                      <a:pt x="221" y="305"/>
                      <a:pt x="221" y="305"/>
                    </a:cubicBezTo>
                    <a:cubicBezTo>
                      <a:pt x="221" y="306"/>
                      <a:pt x="222" y="306"/>
                      <a:pt x="222" y="306"/>
                    </a:cubicBezTo>
                    <a:cubicBezTo>
                      <a:pt x="222" y="306"/>
                      <a:pt x="221" y="305"/>
                      <a:pt x="221" y="305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223" y="306"/>
                      <a:pt x="223" y="306"/>
                      <a:pt x="223" y="306"/>
                    </a:cubicBezTo>
                    <a:cubicBezTo>
                      <a:pt x="223" y="306"/>
                      <a:pt x="222" y="306"/>
                      <a:pt x="222" y="306"/>
                    </a:cubicBezTo>
                    <a:cubicBezTo>
                      <a:pt x="222" y="306"/>
                      <a:pt x="221" y="306"/>
                      <a:pt x="222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0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1" y="307"/>
                      <a:pt x="221" y="307"/>
                      <a:pt x="222" y="307"/>
                    </a:cubicBezTo>
                    <a:cubicBezTo>
                      <a:pt x="222" y="307"/>
                      <a:pt x="221" y="307"/>
                      <a:pt x="221" y="307"/>
                    </a:cubicBezTo>
                    <a:cubicBezTo>
                      <a:pt x="221" y="307"/>
                      <a:pt x="221" y="307"/>
                      <a:pt x="221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8"/>
                      <a:pt x="222" y="308"/>
                      <a:pt x="222" y="309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8"/>
                      <a:pt x="222" y="308"/>
                      <a:pt x="222" y="309"/>
                    </a:cubicBezTo>
                    <a:cubicBezTo>
                      <a:pt x="222" y="310"/>
                      <a:pt x="222" y="309"/>
                      <a:pt x="222" y="309"/>
                    </a:cubicBezTo>
                    <a:cubicBezTo>
                      <a:pt x="222" y="310"/>
                      <a:pt x="222" y="312"/>
                      <a:pt x="222" y="311"/>
                    </a:cubicBezTo>
                    <a:cubicBezTo>
                      <a:pt x="222" y="311"/>
                      <a:pt x="222" y="311"/>
                      <a:pt x="222" y="311"/>
                    </a:cubicBezTo>
                    <a:cubicBezTo>
                      <a:pt x="222" y="311"/>
                      <a:pt x="222" y="312"/>
                      <a:pt x="221" y="312"/>
                    </a:cubicBezTo>
                    <a:cubicBezTo>
                      <a:pt x="221" y="311"/>
                      <a:pt x="221" y="311"/>
                      <a:pt x="221" y="310"/>
                    </a:cubicBezTo>
                    <a:cubicBezTo>
                      <a:pt x="221" y="308"/>
                      <a:pt x="221" y="309"/>
                      <a:pt x="220" y="309"/>
                    </a:cubicBezTo>
                    <a:cubicBezTo>
                      <a:pt x="220" y="310"/>
                      <a:pt x="220" y="310"/>
                      <a:pt x="220" y="310"/>
                    </a:cubicBezTo>
                    <a:cubicBezTo>
                      <a:pt x="220" y="311"/>
                      <a:pt x="220" y="309"/>
                      <a:pt x="220" y="309"/>
                    </a:cubicBezTo>
                    <a:cubicBezTo>
                      <a:pt x="219" y="314"/>
                      <a:pt x="219" y="314"/>
                      <a:pt x="219" y="314"/>
                    </a:cubicBezTo>
                    <a:cubicBezTo>
                      <a:pt x="219" y="313"/>
                      <a:pt x="219" y="311"/>
                      <a:pt x="219" y="310"/>
                    </a:cubicBezTo>
                    <a:cubicBezTo>
                      <a:pt x="219" y="311"/>
                      <a:pt x="218" y="314"/>
                      <a:pt x="217" y="315"/>
                    </a:cubicBezTo>
                    <a:cubicBezTo>
                      <a:pt x="217" y="315"/>
                      <a:pt x="216" y="316"/>
                      <a:pt x="216" y="316"/>
                    </a:cubicBezTo>
                    <a:cubicBezTo>
                      <a:pt x="216" y="314"/>
                      <a:pt x="216" y="316"/>
                      <a:pt x="216" y="315"/>
                    </a:cubicBezTo>
                    <a:cubicBezTo>
                      <a:pt x="216" y="313"/>
                      <a:pt x="216" y="313"/>
                      <a:pt x="216" y="313"/>
                    </a:cubicBezTo>
                    <a:cubicBezTo>
                      <a:pt x="217" y="313"/>
                      <a:pt x="217" y="311"/>
                      <a:pt x="217" y="310"/>
                    </a:cubicBezTo>
                    <a:cubicBezTo>
                      <a:pt x="217" y="311"/>
                      <a:pt x="216" y="309"/>
                      <a:pt x="216" y="309"/>
                    </a:cubicBezTo>
                    <a:cubicBezTo>
                      <a:pt x="215" y="312"/>
                      <a:pt x="215" y="310"/>
                      <a:pt x="214" y="313"/>
                    </a:cubicBezTo>
                    <a:cubicBezTo>
                      <a:pt x="214" y="313"/>
                      <a:pt x="214" y="311"/>
                      <a:pt x="214" y="310"/>
                    </a:cubicBezTo>
                    <a:cubicBezTo>
                      <a:pt x="213" y="311"/>
                      <a:pt x="213" y="310"/>
                      <a:pt x="212" y="310"/>
                    </a:cubicBezTo>
                    <a:cubicBezTo>
                      <a:pt x="213" y="310"/>
                      <a:pt x="213" y="310"/>
                      <a:pt x="213" y="310"/>
                    </a:cubicBezTo>
                    <a:cubicBezTo>
                      <a:pt x="212" y="310"/>
                      <a:pt x="211" y="309"/>
                      <a:pt x="210" y="312"/>
                    </a:cubicBezTo>
                    <a:cubicBezTo>
                      <a:pt x="211" y="310"/>
                      <a:pt x="211" y="310"/>
                      <a:pt x="211" y="310"/>
                    </a:cubicBezTo>
                    <a:cubicBezTo>
                      <a:pt x="210" y="309"/>
                      <a:pt x="210" y="313"/>
                      <a:pt x="209" y="312"/>
                    </a:cubicBezTo>
                    <a:cubicBezTo>
                      <a:pt x="210" y="310"/>
                      <a:pt x="210" y="310"/>
                      <a:pt x="210" y="310"/>
                    </a:cubicBezTo>
                    <a:cubicBezTo>
                      <a:pt x="209" y="312"/>
                      <a:pt x="209" y="309"/>
                      <a:pt x="208" y="311"/>
                    </a:cubicBezTo>
                    <a:cubicBezTo>
                      <a:pt x="209" y="310"/>
                      <a:pt x="209" y="310"/>
                      <a:pt x="209" y="310"/>
                    </a:cubicBezTo>
                    <a:cubicBezTo>
                      <a:pt x="208" y="310"/>
                      <a:pt x="208" y="310"/>
                      <a:pt x="207" y="311"/>
                    </a:cubicBezTo>
                    <a:cubicBezTo>
                      <a:pt x="208" y="309"/>
                      <a:pt x="208" y="309"/>
                      <a:pt x="208" y="309"/>
                    </a:cubicBezTo>
                    <a:cubicBezTo>
                      <a:pt x="208" y="308"/>
                      <a:pt x="207" y="311"/>
                      <a:pt x="207" y="311"/>
                    </a:cubicBezTo>
                    <a:cubicBezTo>
                      <a:pt x="207" y="310"/>
                      <a:pt x="207" y="309"/>
                      <a:pt x="207" y="309"/>
                    </a:cubicBezTo>
                    <a:cubicBezTo>
                      <a:pt x="206" y="310"/>
                      <a:pt x="206" y="310"/>
                      <a:pt x="205" y="311"/>
                    </a:cubicBezTo>
                    <a:cubicBezTo>
                      <a:pt x="206" y="309"/>
                      <a:pt x="206" y="309"/>
                      <a:pt x="206" y="309"/>
                    </a:cubicBezTo>
                    <a:cubicBezTo>
                      <a:pt x="203" y="308"/>
                      <a:pt x="201" y="307"/>
                      <a:pt x="199" y="309"/>
                    </a:cubicBezTo>
                    <a:cubicBezTo>
                      <a:pt x="199" y="306"/>
                      <a:pt x="199" y="308"/>
                      <a:pt x="199" y="306"/>
                    </a:cubicBezTo>
                    <a:cubicBezTo>
                      <a:pt x="199" y="308"/>
                      <a:pt x="199" y="306"/>
                      <a:pt x="198" y="307"/>
                    </a:cubicBezTo>
                    <a:close/>
                    <a:moveTo>
                      <a:pt x="221" y="306"/>
                    </a:moveTo>
                    <a:cubicBezTo>
                      <a:pt x="221" y="306"/>
                      <a:pt x="222" y="306"/>
                      <a:pt x="222" y="306"/>
                    </a:cubicBez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2" y="306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6"/>
                      <a:pt x="222" y="306"/>
                    </a:cubicBezTo>
                    <a:cubicBezTo>
                      <a:pt x="222" y="306"/>
                      <a:pt x="221" y="306"/>
                      <a:pt x="221" y="306"/>
                    </a:cubicBezTo>
                    <a:close/>
                    <a:moveTo>
                      <a:pt x="222" y="306"/>
                    </a:moveTo>
                    <a:cubicBezTo>
                      <a:pt x="222" y="306"/>
                      <a:pt x="222" y="306"/>
                      <a:pt x="222" y="306"/>
                    </a:cubicBezTo>
                    <a:cubicBezTo>
                      <a:pt x="221" y="306"/>
                      <a:pt x="221" y="306"/>
                      <a:pt x="221" y="306"/>
                    </a:cubicBezTo>
                    <a:cubicBezTo>
                      <a:pt x="222" y="306"/>
                      <a:pt x="222" y="306"/>
                      <a:pt x="222" y="306"/>
                    </a:cubicBezTo>
                    <a:close/>
                    <a:moveTo>
                      <a:pt x="222" y="307"/>
                    </a:move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lose/>
                    <a:moveTo>
                      <a:pt x="222" y="307"/>
                    </a:move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7"/>
                      <a:pt x="222" y="307"/>
                      <a:pt x="222" y="307"/>
                    </a:cubicBezTo>
                    <a:close/>
                    <a:moveTo>
                      <a:pt x="222" y="307"/>
                    </a:moveTo>
                    <a:cubicBezTo>
                      <a:pt x="222" y="307"/>
                      <a:pt x="222" y="307"/>
                      <a:pt x="222" y="307"/>
                    </a:cubicBezTo>
                    <a:cubicBezTo>
                      <a:pt x="222" y="306"/>
                      <a:pt x="222" y="307"/>
                      <a:pt x="222" y="307"/>
                    </a:cubicBezTo>
                    <a:close/>
                    <a:moveTo>
                      <a:pt x="382" y="181"/>
                    </a:moveTo>
                    <a:cubicBezTo>
                      <a:pt x="383" y="179"/>
                      <a:pt x="383" y="179"/>
                      <a:pt x="383" y="179"/>
                    </a:cubicBezTo>
                    <a:cubicBezTo>
                      <a:pt x="384" y="180"/>
                      <a:pt x="384" y="181"/>
                      <a:pt x="384" y="182"/>
                    </a:cubicBezTo>
                    <a:cubicBezTo>
                      <a:pt x="385" y="180"/>
                      <a:pt x="387" y="181"/>
                      <a:pt x="387" y="180"/>
                    </a:cubicBezTo>
                    <a:cubicBezTo>
                      <a:pt x="388" y="180"/>
                      <a:pt x="387" y="181"/>
                      <a:pt x="387" y="181"/>
                    </a:cubicBezTo>
                    <a:cubicBezTo>
                      <a:pt x="388" y="181"/>
                      <a:pt x="391" y="180"/>
                      <a:pt x="392" y="181"/>
                    </a:cubicBezTo>
                    <a:cubicBezTo>
                      <a:pt x="391" y="182"/>
                      <a:pt x="391" y="182"/>
                      <a:pt x="391" y="182"/>
                    </a:cubicBezTo>
                    <a:cubicBezTo>
                      <a:pt x="393" y="184"/>
                      <a:pt x="393" y="186"/>
                      <a:pt x="393" y="188"/>
                    </a:cubicBezTo>
                    <a:cubicBezTo>
                      <a:pt x="389" y="186"/>
                      <a:pt x="384" y="185"/>
                      <a:pt x="380" y="183"/>
                    </a:cubicBezTo>
                    <a:cubicBezTo>
                      <a:pt x="381" y="183"/>
                      <a:pt x="382" y="183"/>
                      <a:pt x="382" y="181"/>
                    </a:cubicBezTo>
                    <a:close/>
                    <a:moveTo>
                      <a:pt x="262" y="151"/>
                    </a:moveTo>
                    <a:cubicBezTo>
                      <a:pt x="262" y="150"/>
                      <a:pt x="262" y="150"/>
                      <a:pt x="262" y="150"/>
                    </a:cubicBezTo>
                    <a:cubicBezTo>
                      <a:pt x="262" y="150"/>
                      <a:pt x="262" y="150"/>
                      <a:pt x="262" y="150"/>
                    </a:cubicBezTo>
                    <a:cubicBezTo>
                      <a:pt x="263" y="148"/>
                      <a:pt x="264" y="146"/>
                      <a:pt x="264" y="144"/>
                    </a:cubicBezTo>
                    <a:cubicBezTo>
                      <a:pt x="265" y="144"/>
                      <a:pt x="265" y="145"/>
                      <a:pt x="265" y="146"/>
                    </a:cubicBezTo>
                    <a:cubicBezTo>
                      <a:pt x="267" y="141"/>
                      <a:pt x="267" y="135"/>
                      <a:pt x="267" y="130"/>
                    </a:cubicBezTo>
                    <a:cubicBezTo>
                      <a:pt x="268" y="130"/>
                      <a:pt x="268" y="131"/>
                      <a:pt x="269" y="133"/>
                    </a:cubicBezTo>
                    <a:cubicBezTo>
                      <a:pt x="271" y="128"/>
                      <a:pt x="267" y="127"/>
                      <a:pt x="269" y="122"/>
                    </a:cubicBezTo>
                    <a:cubicBezTo>
                      <a:pt x="270" y="121"/>
                      <a:pt x="271" y="118"/>
                      <a:pt x="271" y="119"/>
                    </a:cubicBezTo>
                    <a:cubicBezTo>
                      <a:pt x="271" y="117"/>
                      <a:pt x="272" y="109"/>
                      <a:pt x="271" y="107"/>
                    </a:cubicBezTo>
                    <a:cubicBezTo>
                      <a:pt x="272" y="106"/>
                      <a:pt x="272" y="105"/>
                      <a:pt x="273" y="103"/>
                    </a:cubicBezTo>
                    <a:cubicBezTo>
                      <a:pt x="274" y="104"/>
                      <a:pt x="274" y="105"/>
                      <a:pt x="275" y="107"/>
                    </a:cubicBezTo>
                    <a:cubicBezTo>
                      <a:pt x="274" y="107"/>
                      <a:pt x="273" y="107"/>
                      <a:pt x="272" y="107"/>
                    </a:cubicBezTo>
                    <a:cubicBezTo>
                      <a:pt x="272" y="107"/>
                      <a:pt x="272" y="107"/>
                      <a:pt x="272" y="107"/>
                    </a:cubicBezTo>
                    <a:cubicBezTo>
                      <a:pt x="272" y="107"/>
                      <a:pt x="272" y="107"/>
                      <a:pt x="272" y="107"/>
                    </a:cubicBezTo>
                    <a:cubicBezTo>
                      <a:pt x="272" y="108"/>
                      <a:pt x="272" y="108"/>
                      <a:pt x="272" y="108"/>
                    </a:cubicBezTo>
                    <a:cubicBezTo>
                      <a:pt x="272" y="111"/>
                      <a:pt x="272" y="111"/>
                      <a:pt x="272" y="111"/>
                    </a:cubicBezTo>
                    <a:cubicBezTo>
                      <a:pt x="272" y="120"/>
                      <a:pt x="272" y="120"/>
                      <a:pt x="272" y="120"/>
                    </a:cubicBezTo>
                    <a:cubicBezTo>
                      <a:pt x="272" y="133"/>
                      <a:pt x="272" y="145"/>
                      <a:pt x="271" y="156"/>
                    </a:cubicBezTo>
                    <a:cubicBezTo>
                      <a:pt x="271" y="160"/>
                      <a:pt x="271" y="162"/>
                      <a:pt x="270" y="164"/>
                    </a:cubicBezTo>
                    <a:cubicBezTo>
                      <a:pt x="268" y="161"/>
                      <a:pt x="265" y="157"/>
                      <a:pt x="265" y="152"/>
                    </a:cubicBezTo>
                    <a:cubicBezTo>
                      <a:pt x="265" y="155"/>
                      <a:pt x="263" y="153"/>
                      <a:pt x="262" y="151"/>
                    </a:cubicBezTo>
                    <a:cubicBezTo>
                      <a:pt x="262" y="151"/>
                      <a:pt x="262" y="151"/>
                      <a:pt x="262" y="151"/>
                    </a:cubicBezTo>
                    <a:close/>
                    <a:moveTo>
                      <a:pt x="212" y="121"/>
                    </a:moveTo>
                    <a:cubicBezTo>
                      <a:pt x="212" y="118"/>
                      <a:pt x="212" y="116"/>
                      <a:pt x="213" y="114"/>
                    </a:cubicBezTo>
                    <a:cubicBezTo>
                      <a:pt x="215" y="119"/>
                      <a:pt x="215" y="127"/>
                      <a:pt x="213" y="134"/>
                    </a:cubicBezTo>
                    <a:cubicBezTo>
                      <a:pt x="212" y="129"/>
                      <a:pt x="211" y="125"/>
                      <a:pt x="212" y="121"/>
                    </a:cubicBezTo>
                    <a:close/>
                    <a:moveTo>
                      <a:pt x="191" y="185"/>
                    </a:moveTo>
                    <a:cubicBezTo>
                      <a:pt x="191" y="185"/>
                      <a:pt x="191" y="184"/>
                      <a:pt x="191" y="185"/>
                    </a:cubicBezTo>
                    <a:cubicBezTo>
                      <a:pt x="190" y="185"/>
                      <a:pt x="190" y="184"/>
                      <a:pt x="190" y="184"/>
                    </a:cubicBezTo>
                    <a:cubicBezTo>
                      <a:pt x="190" y="184"/>
                      <a:pt x="191" y="184"/>
                      <a:pt x="191" y="185"/>
                    </a:cubicBezTo>
                    <a:close/>
                    <a:moveTo>
                      <a:pt x="148" y="192"/>
                    </a:moveTo>
                    <a:cubicBezTo>
                      <a:pt x="148" y="191"/>
                      <a:pt x="148" y="192"/>
                      <a:pt x="148" y="192"/>
                    </a:cubicBezTo>
                    <a:cubicBezTo>
                      <a:pt x="148" y="192"/>
                      <a:pt x="148" y="192"/>
                      <a:pt x="148" y="191"/>
                    </a:cubicBezTo>
                    <a:cubicBezTo>
                      <a:pt x="148" y="191"/>
                      <a:pt x="148" y="192"/>
                      <a:pt x="148" y="192"/>
                    </a:cubicBezTo>
                    <a:close/>
                    <a:moveTo>
                      <a:pt x="134" y="148"/>
                    </a:moveTo>
                    <a:cubicBezTo>
                      <a:pt x="136" y="149"/>
                      <a:pt x="136" y="149"/>
                      <a:pt x="136" y="149"/>
                    </a:cubicBezTo>
                    <a:cubicBezTo>
                      <a:pt x="135" y="142"/>
                      <a:pt x="136" y="133"/>
                      <a:pt x="139" y="125"/>
                    </a:cubicBezTo>
                    <a:cubicBezTo>
                      <a:pt x="140" y="124"/>
                      <a:pt x="140" y="124"/>
                      <a:pt x="140" y="124"/>
                    </a:cubicBezTo>
                    <a:cubicBezTo>
                      <a:pt x="140" y="124"/>
                      <a:pt x="140" y="124"/>
                      <a:pt x="139" y="124"/>
                    </a:cubicBezTo>
                    <a:cubicBezTo>
                      <a:pt x="140" y="123"/>
                      <a:pt x="140" y="123"/>
                      <a:pt x="140" y="122"/>
                    </a:cubicBezTo>
                    <a:cubicBezTo>
                      <a:pt x="140" y="121"/>
                      <a:pt x="141" y="120"/>
                      <a:pt x="141" y="120"/>
                    </a:cubicBezTo>
                    <a:cubicBezTo>
                      <a:pt x="142" y="120"/>
                      <a:pt x="142" y="121"/>
                      <a:pt x="142" y="120"/>
                    </a:cubicBezTo>
                    <a:cubicBezTo>
                      <a:pt x="142" y="119"/>
                      <a:pt x="144" y="118"/>
                      <a:pt x="145" y="117"/>
                    </a:cubicBezTo>
                    <a:cubicBezTo>
                      <a:pt x="146" y="117"/>
                      <a:pt x="147" y="118"/>
                      <a:pt x="149" y="118"/>
                    </a:cubicBezTo>
                    <a:cubicBezTo>
                      <a:pt x="142" y="122"/>
                      <a:pt x="144" y="121"/>
                      <a:pt x="149" y="118"/>
                    </a:cubicBezTo>
                    <a:cubicBezTo>
                      <a:pt x="149" y="118"/>
                      <a:pt x="150" y="119"/>
                      <a:pt x="151" y="119"/>
                    </a:cubicBezTo>
                    <a:cubicBezTo>
                      <a:pt x="151" y="121"/>
                      <a:pt x="151" y="121"/>
                      <a:pt x="151" y="121"/>
                    </a:cubicBezTo>
                    <a:cubicBezTo>
                      <a:pt x="152" y="121"/>
                      <a:pt x="154" y="120"/>
                      <a:pt x="155" y="120"/>
                    </a:cubicBezTo>
                    <a:cubicBezTo>
                      <a:pt x="155" y="123"/>
                      <a:pt x="154" y="119"/>
                      <a:pt x="153" y="121"/>
                    </a:cubicBezTo>
                    <a:cubicBezTo>
                      <a:pt x="155" y="129"/>
                      <a:pt x="153" y="139"/>
                      <a:pt x="153" y="149"/>
                    </a:cubicBezTo>
                    <a:cubicBezTo>
                      <a:pt x="154" y="151"/>
                      <a:pt x="154" y="153"/>
                      <a:pt x="155" y="153"/>
                    </a:cubicBezTo>
                    <a:cubicBezTo>
                      <a:pt x="152" y="164"/>
                      <a:pt x="154" y="178"/>
                      <a:pt x="149" y="185"/>
                    </a:cubicBezTo>
                    <a:cubicBezTo>
                      <a:pt x="153" y="184"/>
                      <a:pt x="150" y="189"/>
                      <a:pt x="149" y="191"/>
                    </a:cubicBezTo>
                    <a:cubicBezTo>
                      <a:pt x="148" y="189"/>
                      <a:pt x="146" y="186"/>
                      <a:pt x="144" y="183"/>
                    </a:cubicBezTo>
                    <a:cubicBezTo>
                      <a:pt x="143" y="180"/>
                      <a:pt x="140" y="179"/>
                      <a:pt x="140" y="174"/>
                    </a:cubicBezTo>
                    <a:cubicBezTo>
                      <a:pt x="141" y="170"/>
                      <a:pt x="137" y="163"/>
                      <a:pt x="137" y="158"/>
                    </a:cubicBezTo>
                    <a:cubicBezTo>
                      <a:pt x="136" y="160"/>
                      <a:pt x="133" y="153"/>
                      <a:pt x="134" y="148"/>
                    </a:cubicBezTo>
                    <a:close/>
                    <a:moveTo>
                      <a:pt x="65" y="183"/>
                    </a:moveTo>
                    <a:cubicBezTo>
                      <a:pt x="65" y="185"/>
                      <a:pt x="63" y="186"/>
                      <a:pt x="63" y="187"/>
                    </a:cubicBezTo>
                    <a:cubicBezTo>
                      <a:pt x="63" y="187"/>
                      <a:pt x="63" y="187"/>
                      <a:pt x="63" y="187"/>
                    </a:cubicBezTo>
                    <a:cubicBezTo>
                      <a:pt x="64" y="186"/>
                      <a:pt x="64" y="186"/>
                      <a:pt x="63" y="186"/>
                    </a:cubicBezTo>
                    <a:cubicBezTo>
                      <a:pt x="63" y="184"/>
                      <a:pt x="63" y="184"/>
                      <a:pt x="63" y="184"/>
                    </a:cubicBezTo>
                    <a:cubicBezTo>
                      <a:pt x="64" y="183"/>
                      <a:pt x="65" y="183"/>
                      <a:pt x="65" y="183"/>
                    </a:cubicBezTo>
                    <a:close/>
                    <a:moveTo>
                      <a:pt x="63" y="185"/>
                    </a:moveTo>
                    <a:cubicBezTo>
                      <a:pt x="63" y="185"/>
                      <a:pt x="63" y="186"/>
                      <a:pt x="63" y="186"/>
                    </a:cubicBezTo>
                    <a:cubicBezTo>
                      <a:pt x="62" y="186"/>
                      <a:pt x="62" y="186"/>
                      <a:pt x="63" y="185"/>
                    </a:cubicBezTo>
                    <a:close/>
                    <a:moveTo>
                      <a:pt x="62" y="188"/>
                    </a:moveTo>
                    <a:cubicBezTo>
                      <a:pt x="62" y="188"/>
                      <a:pt x="62" y="188"/>
                      <a:pt x="63" y="187"/>
                    </a:cubicBezTo>
                    <a:cubicBezTo>
                      <a:pt x="63" y="190"/>
                      <a:pt x="64" y="192"/>
                      <a:pt x="64" y="196"/>
                    </a:cubicBezTo>
                    <a:cubicBezTo>
                      <a:pt x="62" y="197"/>
                      <a:pt x="62" y="192"/>
                      <a:pt x="62" y="188"/>
                    </a:cubicBezTo>
                    <a:close/>
                    <a:moveTo>
                      <a:pt x="16" y="210"/>
                    </a:moveTo>
                    <a:cubicBezTo>
                      <a:pt x="16" y="210"/>
                      <a:pt x="16" y="210"/>
                      <a:pt x="16" y="210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16" y="210"/>
                      <a:pt x="16" y="210"/>
                      <a:pt x="16" y="210"/>
                    </a:cubicBezTo>
                    <a:close/>
                    <a:moveTo>
                      <a:pt x="17" y="208"/>
                    </a:moveTo>
                    <a:cubicBezTo>
                      <a:pt x="17" y="208"/>
                      <a:pt x="17" y="208"/>
                      <a:pt x="17" y="207"/>
                    </a:cubicBezTo>
                    <a:cubicBezTo>
                      <a:pt x="17" y="207"/>
                      <a:pt x="17" y="206"/>
                      <a:pt x="18" y="206"/>
                    </a:cubicBezTo>
                    <a:cubicBezTo>
                      <a:pt x="18" y="207"/>
                      <a:pt x="18" y="207"/>
                      <a:pt x="18" y="208"/>
                    </a:cubicBezTo>
                    <a:cubicBezTo>
                      <a:pt x="18" y="208"/>
                      <a:pt x="18" y="208"/>
                      <a:pt x="17" y="208"/>
                    </a:cubicBezTo>
                    <a:close/>
                    <a:moveTo>
                      <a:pt x="18" y="212"/>
                    </a:moveTo>
                    <a:cubicBezTo>
                      <a:pt x="18" y="212"/>
                      <a:pt x="18" y="212"/>
                      <a:pt x="18" y="212"/>
                    </a:cubicBezTo>
                    <a:cubicBezTo>
                      <a:pt x="18" y="212"/>
                      <a:pt x="18" y="212"/>
                      <a:pt x="18" y="212"/>
                    </a:cubicBezTo>
                    <a:close/>
                    <a:moveTo>
                      <a:pt x="19" y="213"/>
                    </a:move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ubicBezTo>
                      <a:pt x="19" y="213"/>
                      <a:pt x="19" y="213"/>
                      <a:pt x="19" y="213"/>
                    </a:cubicBezTo>
                    <a:close/>
                    <a:moveTo>
                      <a:pt x="20" y="214"/>
                    </a:moveTo>
                    <a:cubicBezTo>
                      <a:pt x="20" y="214"/>
                      <a:pt x="20" y="214"/>
                      <a:pt x="20" y="214"/>
                    </a:cubicBezTo>
                    <a:cubicBezTo>
                      <a:pt x="20" y="214"/>
                      <a:pt x="20" y="214"/>
                      <a:pt x="20" y="214"/>
                    </a:cubicBezTo>
                    <a:cubicBezTo>
                      <a:pt x="20" y="214"/>
                      <a:pt x="20" y="214"/>
                      <a:pt x="21" y="214"/>
                    </a:cubicBezTo>
                    <a:cubicBezTo>
                      <a:pt x="21" y="214"/>
                      <a:pt x="20" y="214"/>
                      <a:pt x="20" y="214"/>
                    </a:cubicBezTo>
                    <a:close/>
                    <a:moveTo>
                      <a:pt x="21" y="217"/>
                    </a:moveTo>
                    <a:cubicBezTo>
                      <a:pt x="21" y="216"/>
                      <a:pt x="21" y="216"/>
                      <a:pt x="21" y="216"/>
                    </a:cubicBezTo>
                    <a:cubicBezTo>
                      <a:pt x="22" y="216"/>
                      <a:pt x="22" y="216"/>
                      <a:pt x="22" y="216"/>
                    </a:cubicBezTo>
                    <a:cubicBezTo>
                      <a:pt x="22" y="216"/>
                      <a:pt x="21" y="216"/>
                      <a:pt x="21" y="217"/>
                    </a:cubicBezTo>
                    <a:close/>
                    <a:moveTo>
                      <a:pt x="21" y="214"/>
                    </a:moveTo>
                    <a:cubicBezTo>
                      <a:pt x="21" y="214"/>
                      <a:pt x="21" y="214"/>
                      <a:pt x="21" y="214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21" y="214"/>
                      <a:pt x="20" y="214"/>
                      <a:pt x="20" y="214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22" y="214"/>
                      <a:pt x="22" y="214"/>
                      <a:pt x="22" y="214"/>
                    </a:cubicBezTo>
                    <a:lnTo>
                      <a:pt x="21" y="214"/>
                    </a:lnTo>
                    <a:close/>
                    <a:moveTo>
                      <a:pt x="122" y="297"/>
                    </a:moveTo>
                    <a:cubicBezTo>
                      <a:pt x="122" y="297"/>
                      <a:pt x="122" y="297"/>
                      <a:pt x="122" y="297"/>
                    </a:cubicBezTo>
                    <a:cubicBezTo>
                      <a:pt x="122" y="297"/>
                      <a:pt x="122" y="297"/>
                      <a:pt x="122" y="297"/>
                    </a:cubicBezTo>
                    <a:close/>
                    <a:moveTo>
                      <a:pt x="123" y="297"/>
                    </a:moveTo>
                    <a:cubicBezTo>
                      <a:pt x="122" y="298"/>
                      <a:pt x="122" y="297"/>
                      <a:pt x="122" y="297"/>
                    </a:cubicBezTo>
                    <a:cubicBezTo>
                      <a:pt x="122" y="297"/>
                      <a:pt x="122" y="297"/>
                      <a:pt x="123" y="297"/>
                    </a:cubicBezTo>
                    <a:cubicBezTo>
                      <a:pt x="123" y="297"/>
                      <a:pt x="123" y="297"/>
                      <a:pt x="123" y="297"/>
                    </a:cubicBezTo>
                    <a:close/>
                    <a:moveTo>
                      <a:pt x="213" y="429"/>
                    </a:moveTo>
                    <a:cubicBezTo>
                      <a:pt x="213" y="429"/>
                      <a:pt x="213" y="429"/>
                      <a:pt x="213" y="429"/>
                    </a:cubicBezTo>
                    <a:cubicBezTo>
                      <a:pt x="213" y="429"/>
                      <a:pt x="213" y="429"/>
                      <a:pt x="213" y="429"/>
                    </a:cubicBezTo>
                    <a:cubicBezTo>
                      <a:pt x="213" y="429"/>
                      <a:pt x="213" y="429"/>
                      <a:pt x="213" y="429"/>
                    </a:cubicBezTo>
                    <a:cubicBezTo>
                      <a:pt x="213" y="429"/>
                      <a:pt x="213" y="429"/>
                      <a:pt x="213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5" name="Freeform 437"/>
              <p:cNvSpPr/>
              <p:nvPr/>
            </p:nvSpPr>
            <p:spPr bwMode="auto">
              <a:xfrm>
                <a:off x="9994900" y="4794250"/>
                <a:ext cx="7937" cy="4763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1" y="1"/>
                      <a:pt x="2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6" name="Freeform 438"/>
              <p:cNvSpPr/>
              <p:nvPr/>
            </p:nvSpPr>
            <p:spPr bwMode="auto">
              <a:xfrm>
                <a:off x="10002838" y="4794250"/>
                <a:ext cx="6350" cy="79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0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7" name="Freeform 439"/>
              <p:cNvSpPr/>
              <p:nvPr/>
            </p:nvSpPr>
            <p:spPr bwMode="auto">
              <a:xfrm>
                <a:off x="10387013" y="4486275"/>
                <a:ext cx="6350" cy="3175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8" name="Freeform 440"/>
              <p:cNvSpPr/>
              <p:nvPr/>
            </p:nvSpPr>
            <p:spPr bwMode="auto">
              <a:xfrm>
                <a:off x="10431463" y="4527550"/>
                <a:ext cx="7937" cy="0"/>
              </a:xfrm>
              <a:custGeom>
                <a:avLst/>
                <a:gdLst>
                  <a:gd name="T0" fmla="*/ 0 w 5"/>
                  <a:gd name="T1" fmla="*/ 0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79" name="Freeform 441"/>
              <p:cNvSpPr/>
              <p:nvPr/>
            </p:nvSpPr>
            <p:spPr bwMode="auto">
              <a:xfrm>
                <a:off x="10055225" y="3929063"/>
                <a:ext cx="3175" cy="793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0" name="Freeform 442"/>
              <p:cNvSpPr/>
              <p:nvPr/>
            </p:nvSpPr>
            <p:spPr bwMode="auto">
              <a:xfrm>
                <a:off x="10272713" y="4711700"/>
                <a:ext cx="476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1" name="Freeform 443"/>
              <p:cNvSpPr/>
              <p:nvPr/>
            </p:nvSpPr>
            <p:spPr bwMode="auto">
              <a:xfrm>
                <a:off x="10269538" y="4673600"/>
                <a:ext cx="7937" cy="476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2" name="Freeform 444"/>
              <p:cNvSpPr/>
              <p:nvPr/>
            </p:nvSpPr>
            <p:spPr bwMode="auto">
              <a:xfrm>
                <a:off x="10266363" y="466248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3" name="Freeform 445"/>
              <p:cNvSpPr/>
              <p:nvPr/>
            </p:nvSpPr>
            <p:spPr bwMode="auto">
              <a:xfrm>
                <a:off x="10261600" y="4708525"/>
                <a:ext cx="7937" cy="3175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1" y="0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4" name="Freeform 446"/>
              <p:cNvSpPr/>
              <p:nvPr/>
            </p:nvSpPr>
            <p:spPr bwMode="auto">
              <a:xfrm>
                <a:off x="10220325" y="4818063"/>
                <a:ext cx="7937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5" name="Freeform 447"/>
              <p:cNvSpPr/>
              <p:nvPr/>
            </p:nvSpPr>
            <p:spPr bwMode="auto">
              <a:xfrm>
                <a:off x="10118725" y="4005263"/>
                <a:ext cx="7937" cy="0"/>
              </a:xfrm>
              <a:custGeom>
                <a:avLst/>
                <a:gdLst>
                  <a:gd name="T0" fmla="*/ 0 w 5"/>
                  <a:gd name="T1" fmla="*/ 0 w 5"/>
                  <a:gd name="T2" fmla="*/ 5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6" name="Freeform 448"/>
              <p:cNvSpPr/>
              <p:nvPr/>
            </p:nvSpPr>
            <p:spPr bwMode="auto">
              <a:xfrm>
                <a:off x="10255250" y="4745038"/>
                <a:ext cx="6350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7" name="Freeform 449"/>
              <p:cNvSpPr/>
              <p:nvPr/>
            </p:nvSpPr>
            <p:spPr bwMode="auto">
              <a:xfrm>
                <a:off x="10220325" y="4810125"/>
                <a:ext cx="11112" cy="3175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8" name="Freeform 450"/>
              <p:cNvSpPr/>
              <p:nvPr/>
            </p:nvSpPr>
            <p:spPr bwMode="auto">
              <a:xfrm>
                <a:off x="10261600" y="4741863"/>
                <a:ext cx="476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89" name="Freeform 451"/>
              <p:cNvSpPr/>
              <p:nvPr/>
            </p:nvSpPr>
            <p:spPr bwMode="auto">
              <a:xfrm>
                <a:off x="10258425" y="4730750"/>
                <a:ext cx="7937" cy="3175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90" name="Freeform 452"/>
              <p:cNvSpPr/>
              <p:nvPr/>
            </p:nvSpPr>
            <p:spPr bwMode="auto">
              <a:xfrm>
                <a:off x="10258425" y="4738688"/>
                <a:ext cx="14287" cy="3175"/>
              </a:xfrm>
              <a:custGeom>
                <a:avLst/>
                <a:gdLst>
                  <a:gd name="T0" fmla="*/ 0 w 4"/>
                  <a:gd name="T1" fmla="*/ 1 h 1"/>
                  <a:gd name="T2" fmla="*/ 1 w 4"/>
                  <a:gd name="T3" fmla="*/ 1 h 1"/>
                  <a:gd name="T4" fmla="*/ 2 w 4"/>
                  <a:gd name="T5" fmla="*/ 0 h 1"/>
                  <a:gd name="T6" fmla="*/ 4 w 4"/>
                  <a:gd name="T7" fmla="*/ 0 h 1"/>
                  <a:gd name="T8" fmla="*/ 0 w 4"/>
                  <a:gd name="T9" fmla="*/ 1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</p:grpSp>
        <p:grpSp>
          <p:nvGrpSpPr>
            <p:cNvPr id="491" name="组合 490"/>
            <p:cNvGrpSpPr/>
            <p:nvPr/>
          </p:nvGrpSpPr>
          <p:grpSpPr>
            <a:xfrm>
              <a:off x="4091643" y="3265081"/>
              <a:ext cx="5172709" cy="238133"/>
              <a:chOff x="2804139" y="4450979"/>
              <a:chExt cx="9842182" cy="223553"/>
            </a:xfrm>
          </p:grpSpPr>
          <p:sp>
            <p:nvSpPr>
              <p:cNvPr id="492" name="Freeform 334"/>
              <p:cNvSpPr>
                <a:spLocks noEditPoints="1"/>
              </p:cNvSpPr>
              <p:nvPr/>
            </p:nvSpPr>
            <p:spPr bwMode="auto">
              <a:xfrm rot="10800000">
                <a:off x="2804139" y="4450981"/>
                <a:ext cx="3624526" cy="223551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493" name="Freeform 334"/>
              <p:cNvSpPr>
                <a:spLocks noEditPoints="1"/>
              </p:cNvSpPr>
              <p:nvPr/>
            </p:nvSpPr>
            <p:spPr bwMode="auto">
              <a:xfrm rot="10800000" flipH="1">
                <a:off x="6258540" y="4450979"/>
                <a:ext cx="6387781" cy="223551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汉仪丫丫体简" panose="02010604000101010101" pitchFamily="2" charset="-122"/>
                </a:endParaRPr>
              </a:p>
            </p:txBody>
          </p:sp>
        </p:grpSp>
        <p:pic>
          <p:nvPicPr>
            <p:cNvPr id="495" name="图片 4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49058" flipV="1">
              <a:off x="9534092" y="2067042"/>
              <a:ext cx="620092" cy="1516609"/>
            </a:xfrm>
            <a:prstGeom prst="rect">
              <a:avLst/>
            </a:prstGeom>
          </p:spPr>
        </p:pic>
        <p:sp>
          <p:nvSpPr>
            <p:cNvPr id="2" name="文本框 8">
              <a:extLst>
                <a:ext uri="{FF2B5EF4-FFF2-40B4-BE49-F238E27FC236}">
                  <a16:creationId xmlns:a16="http://schemas.microsoft.com/office/drawing/2014/main" id="{A80C93EA-E98A-0531-5114-BF079D098946}"/>
                </a:ext>
              </a:extLst>
            </p:cNvPr>
            <p:cNvSpPr txBox="1"/>
            <p:nvPr/>
          </p:nvSpPr>
          <p:spPr>
            <a:xfrm>
              <a:off x="4105225" y="2415772"/>
              <a:ext cx="52483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dirty="0">
                  <a:blipFill>
                    <a:blip r:embed="rId3"/>
                    <a:stretch>
                      <a:fillRect/>
                    </a:stretch>
                  </a:blipFill>
                  <a:ea typeface="汉仪丫丫体简" panose="02010604000101010101" pitchFamily="2" charset="-122"/>
                  <a:sym typeface="+mn-lt"/>
                </a:rPr>
                <a:t>迴轉壽司場景模擬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4322" y="205344"/>
            <a:ext cx="8862546" cy="504056"/>
            <a:chOff x="-34322" y="205344"/>
            <a:chExt cx="8862546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829774" y="288533"/>
              <a:ext cx="7998450" cy="360040"/>
              <a:chOff x="822022" y="288533"/>
              <a:chExt cx="7998450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268932" y="633587"/>
                <a:ext cx="355154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822022" y="288533"/>
                <a:ext cx="4469280" cy="360040"/>
                <a:chOff x="872912" y="836712"/>
                <a:chExt cx="4469280" cy="36004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72912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774208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675504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576800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78096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</p:grpSp>
        <p:sp>
          <p:nvSpPr>
            <p:cNvPr id="20" name="矩形 19"/>
            <p:cNvSpPr/>
            <p:nvPr/>
          </p:nvSpPr>
          <p:spPr>
            <a:xfrm>
              <a:off x="-34322" y="205344"/>
              <a:ext cx="864096" cy="50405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汉仪丫丫体简" panose="02010604000101010101" pitchFamily="2" charset="-122"/>
              </a:endParaRPr>
            </a:p>
          </p:txBody>
        </p:sp>
      </p:grpSp>
      <p:sp>
        <p:nvSpPr>
          <p:cNvPr id="9" name="文本框 86">
            <a:extLst>
              <a:ext uri="{FF2B5EF4-FFF2-40B4-BE49-F238E27FC236}">
                <a16:creationId xmlns:a16="http://schemas.microsoft.com/office/drawing/2014/main" id="{3881B7E6-37F9-415C-9842-429CF2866C24}"/>
              </a:ext>
            </a:extLst>
          </p:cNvPr>
          <p:cNvSpPr txBox="1"/>
          <p:nvPr/>
        </p:nvSpPr>
        <p:spPr>
          <a:xfrm>
            <a:off x="829774" y="1484784"/>
            <a:ext cx="31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迴轉壽司場景</a:t>
            </a:r>
            <a:endParaRPr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695BF1F-3353-D67C-1CD2-D373E13C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" y="2967326"/>
            <a:ext cx="3682050" cy="246254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3D854D3-9B7E-5F6B-EC71-11266DDC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395" y="896142"/>
            <a:ext cx="6208342" cy="4449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8616085D-F640-5BD6-A383-10989EBE53B2}"/>
                  </a:ext>
                </a:extLst>
              </p14:cNvPr>
              <p14:cNvContentPartPr/>
              <p14:nvPr/>
            </p14:nvContentPartPr>
            <p14:xfrm>
              <a:off x="3448080" y="2347920"/>
              <a:ext cx="5191560" cy="13575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8616085D-F640-5BD6-A383-10989EBE5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720" y="2338560"/>
                <a:ext cx="5210280" cy="13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4322" y="205344"/>
            <a:ext cx="8862546" cy="504056"/>
            <a:chOff x="-34322" y="205344"/>
            <a:chExt cx="8862546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829774" y="288533"/>
              <a:ext cx="7998450" cy="360040"/>
              <a:chOff x="822022" y="288533"/>
              <a:chExt cx="7998450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268932" y="633587"/>
                <a:ext cx="355154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822022" y="288533"/>
                <a:ext cx="4469280" cy="360040"/>
                <a:chOff x="872912" y="836712"/>
                <a:chExt cx="4469280" cy="36004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72912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774208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675504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576800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78096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</p:grpSp>
        <p:sp>
          <p:nvSpPr>
            <p:cNvPr id="20" name="矩形 19"/>
            <p:cNvSpPr/>
            <p:nvPr/>
          </p:nvSpPr>
          <p:spPr>
            <a:xfrm>
              <a:off x="-34322" y="205344"/>
              <a:ext cx="864096" cy="50405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汉仪丫丫体简" panose="02010604000101010101" pitchFamily="2" charset="-122"/>
              </a:endParaRPr>
            </a:p>
          </p:txBody>
        </p:sp>
      </p:grpSp>
      <p:sp>
        <p:nvSpPr>
          <p:cNvPr id="9" name="文本框 86">
            <a:extLst>
              <a:ext uri="{FF2B5EF4-FFF2-40B4-BE49-F238E27FC236}">
                <a16:creationId xmlns:a16="http://schemas.microsoft.com/office/drawing/2014/main" id="{3881B7E6-37F9-415C-9842-429CF2866C24}"/>
              </a:ext>
            </a:extLst>
          </p:cNvPr>
          <p:cNvSpPr txBox="1"/>
          <p:nvPr/>
        </p:nvSpPr>
        <p:spPr>
          <a:xfrm>
            <a:off x="829774" y="1484784"/>
            <a:ext cx="310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迴轉壽司場景</a:t>
            </a:r>
            <a:endParaRPr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57F936-5409-BFCE-EE12-769288671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9" t="9866" r="2036" b="1973"/>
          <a:stretch/>
        </p:blipFill>
        <p:spPr>
          <a:xfrm>
            <a:off x="7104112" y="2708920"/>
            <a:ext cx="3828482" cy="3217324"/>
          </a:xfrm>
          <a:prstGeom prst="rect">
            <a:avLst/>
          </a:prstGeom>
        </p:spPr>
      </p:pic>
      <p:pic>
        <p:nvPicPr>
          <p:cNvPr id="1026" name="Picture 2" descr="回转寿司Toriton（旭神店） (旭川) - 餐廳/美食評論- Tripadvisor">
            <a:extLst>
              <a:ext uri="{FF2B5EF4-FFF2-40B4-BE49-F238E27FC236}">
                <a16:creationId xmlns:a16="http://schemas.microsoft.com/office/drawing/2014/main" id="{736CEF2C-890C-A585-AA8E-4C0F16BF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584820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86">
            <a:extLst>
              <a:ext uri="{FF2B5EF4-FFF2-40B4-BE49-F238E27FC236}">
                <a16:creationId xmlns:a16="http://schemas.microsoft.com/office/drawing/2014/main" id="{98DB79BB-82C1-9E42-100E-8770B1B6B9BE}"/>
              </a:ext>
            </a:extLst>
          </p:cNvPr>
          <p:cNvSpPr txBox="1"/>
          <p:nvPr/>
        </p:nvSpPr>
        <p:spPr>
          <a:xfrm>
            <a:off x="7605784" y="2062589"/>
            <a:ext cx="28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俯視圖</a:t>
            </a:r>
            <a:endParaRPr lang="zh-CN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1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4322" y="205344"/>
            <a:ext cx="8862546" cy="504056"/>
            <a:chOff x="-34322" y="205344"/>
            <a:chExt cx="8862546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829774" y="288533"/>
              <a:ext cx="7998450" cy="360040"/>
              <a:chOff x="822022" y="288533"/>
              <a:chExt cx="7998450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268932" y="633587"/>
                <a:ext cx="355154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822022" y="288533"/>
                <a:ext cx="4469280" cy="360040"/>
                <a:chOff x="872912" y="836712"/>
                <a:chExt cx="4469280" cy="36004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72912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774208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675504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576800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78096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</p:grpSp>
        <p:sp>
          <p:nvSpPr>
            <p:cNvPr id="20" name="矩形 19"/>
            <p:cNvSpPr/>
            <p:nvPr/>
          </p:nvSpPr>
          <p:spPr>
            <a:xfrm>
              <a:off x="-34322" y="205344"/>
              <a:ext cx="864096" cy="50405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汉仪丫丫体简" panose="02010604000101010101" pitchFamily="2" charset="-122"/>
              </a:endParaRPr>
            </a:p>
          </p:txBody>
        </p:sp>
      </p:grpSp>
      <p:sp>
        <p:nvSpPr>
          <p:cNvPr id="7" name="TextBox 54">
            <a:extLst>
              <a:ext uri="{FF2B5EF4-FFF2-40B4-BE49-F238E27FC236}">
                <a16:creationId xmlns:a16="http://schemas.microsoft.com/office/drawing/2014/main" id="{EE8EB281-27CC-15E3-B4CD-76355CA4521F}"/>
              </a:ext>
            </a:extLst>
          </p:cNvPr>
          <p:cNvSpPr txBox="1"/>
          <p:nvPr/>
        </p:nvSpPr>
        <p:spPr>
          <a:xfrm>
            <a:off x="2495600" y="1844824"/>
            <a:ext cx="5149087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左右滑查看商品 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觸控螢幕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選擇商品及數量 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觸控螢幕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軌道會持續轉動 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迴轉軌道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取物 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迴轉軌道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盤子堆疊 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(</a:t>
            </a:r>
            <a:r>
              <a:rPr lang="zh-TW" altLang="en-US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桌子上</a:t>
            </a:r>
            <a:r>
              <a:rPr lang="en-US" altLang="zh-TW" sz="2800" dirty="0">
                <a:solidFill>
                  <a:schemeClr val="bg1"/>
                </a:solidFill>
                <a:latin typeface=" Poppins Bold"/>
                <a:ea typeface="Adobe Gothic Std B" panose="020B0800000000000000" pitchFamily="34" charset="-128"/>
                <a:cs typeface="Adobe Hebrew" panose="02040503050201020203" pitchFamily="18" charset="-79"/>
              </a:rPr>
              <a:t>)</a:t>
            </a:r>
          </a:p>
        </p:txBody>
      </p:sp>
      <p:sp>
        <p:nvSpPr>
          <p:cNvPr id="9" name="文本框 86">
            <a:extLst>
              <a:ext uri="{FF2B5EF4-FFF2-40B4-BE49-F238E27FC236}">
                <a16:creationId xmlns:a16="http://schemas.microsoft.com/office/drawing/2014/main" id="{3881B7E6-37F9-415C-9842-429CF2866C24}"/>
              </a:ext>
            </a:extLst>
          </p:cNvPr>
          <p:cNvSpPr txBox="1"/>
          <p:nvPr/>
        </p:nvSpPr>
        <p:spPr>
          <a:xfrm>
            <a:off x="1343472" y="1423025"/>
            <a:ext cx="282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線上媒體 115" title="高速迴轉壽司對決高速吃貨 - BugCat Capoo">
            <a:hlinkClick r:id="" action="ppaction://media"/>
            <a:extLst>
              <a:ext uri="{FF2B5EF4-FFF2-40B4-BE49-F238E27FC236}">
                <a16:creationId xmlns:a16="http://schemas.microsoft.com/office/drawing/2014/main" id="{AFC511B2-09FE-2C98-F225-D247773B44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436775" y="4797152"/>
            <a:ext cx="3295660" cy="1862048"/>
          </a:xfrm>
          <a:prstGeom prst="rect">
            <a:avLst/>
          </a:prstGeom>
        </p:spPr>
      </p:pic>
      <p:sp>
        <p:nvSpPr>
          <p:cNvPr id="17" name="想法泡泡: 雲朵 16">
            <a:extLst>
              <a:ext uri="{FF2B5EF4-FFF2-40B4-BE49-F238E27FC236}">
                <a16:creationId xmlns:a16="http://schemas.microsoft.com/office/drawing/2014/main" id="{C14D30DD-570F-6492-24FA-95163EBBD9E9}"/>
              </a:ext>
            </a:extLst>
          </p:cNvPr>
          <p:cNvSpPr/>
          <p:nvPr/>
        </p:nvSpPr>
        <p:spPr>
          <a:xfrm>
            <a:off x="10344472" y="3717032"/>
            <a:ext cx="1071766" cy="8640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靈感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4322" y="205344"/>
            <a:ext cx="8862546" cy="504056"/>
            <a:chOff x="-34322" y="205344"/>
            <a:chExt cx="8862546" cy="504056"/>
          </a:xfrm>
        </p:grpSpPr>
        <p:grpSp>
          <p:nvGrpSpPr>
            <p:cNvPr id="22" name="组合 21"/>
            <p:cNvGrpSpPr/>
            <p:nvPr/>
          </p:nvGrpSpPr>
          <p:grpSpPr>
            <a:xfrm>
              <a:off x="829774" y="288533"/>
              <a:ext cx="7998450" cy="360040"/>
              <a:chOff x="822022" y="288533"/>
              <a:chExt cx="7998450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268932" y="633587"/>
                <a:ext cx="355154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822022" y="288533"/>
                <a:ext cx="4469280" cy="360040"/>
                <a:chOff x="872912" y="836712"/>
                <a:chExt cx="4469280" cy="36004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72912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774208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675504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576800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78096" y="836712"/>
                  <a:ext cx="864096" cy="3600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汉仪丫丫体简" panose="02010604000101010101" pitchFamily="2" charset="-122"/>
                  </a:endParaRPr>
                </a:p>
              </p:txBody>
            </p:sp>
          </p:grpSp>
        </p:grpSp>
        <p:sp>
          <p:nvSpPr>
            <p:cNvPr id="20" name="矩形 19"/>
            <p:cNvSpPr/>
            <p:nvPr/>
          </p:nvSpPr>
          <p:spPr>
            <a:xfrm>
              <a:off x="-34322" y="205344"/>
              <a:ext cx="864096" cy="50405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汉仪丫丫体简" panose="02010604000101010101" pitchFamily="2" charset="-122"/>
              </a:endParaRPr>
            </a:p>
          </p:txBody>
        </p:sp>
      </p:grpSp>
      <p:sp>
        <p:nvSpPr>
          <p:cNvPr id="9" name="文本框 86">
            <a:extLst>
              <a:ext uri="{FF2B5EF4-FFF2-40B4-BE49-F238E27FC236}">
                <a16:creationId xmlns:a16="http://schemas.microsoft.com/office/drawing/2014/main" id="{3881B7E6-37F9-415C-9842-429CF2866C24}"/>
              </a:ext>
            </a:extLst>
          </p:cNvPr>
          <p:cNvSpPr txBox="1"/>
          <p:nvPr/>
        </p:nvSpPr>
        <p:spPr>
          <a:xfrm>
            <a:off x="1343472" y="1423025"/>
            <a:ext cx="282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CN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FEF56C-6B31-30B3-2E2B-2A5CA9B7D6DF}"/>
              </a:ext>
            </a:extLst>
          </p:cNvPr>
          <p:cNvSpPr txBox="1"/>
          <p:nvPr/>
        </p:nvSpPr>
        <p:spPr>
          <a:xfrm>
            <a:off x="2495600" y="2420888"/>
            <a:ext cx="7776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藏壽司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台中福科路店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；日本土藏街邊店風格，獨棟迴轉壽司店引爆話題，每盤均一價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</a:t>
            </a:r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元，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預約用餐較方便。 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TW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螞蟻幫的櫥櫃 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(ants.tw)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F8B254-BA0F-BDA8-957F-D933A30BA295}"/>
              </a:ext>
            </a:extLst>
          </p:cNvPr>
          <p:cNvSpPr txBox="1"/>
          <p:nvPr/>
        </p:nvSpPr>
        <p:spPr>
          <a:xfrm>
            <a:off x="2499927" y="3329117"/>
            <a:ext cx="6112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[</a:t>
            </a:r>
            <a:r>
              <a:rPr lang="zh-TW" altLang="en-US" dirty="0">
                <a:hlinkClick r:id="rId4"/>
              </a:rPr>
              <a:t>台北美食</a:t>
            </a:r>
            <a:r>
              <a:rPr lang="en-US" altLang="zh-TW" dirty="0">
                <a:hlinkClick r:id="rId4"/>
              </a:rPr>
              <a:t>] </a:t>
            </a:r>
            <a:r>
              <a:rPr lang="zh-TW" altLang="en-US" dirty="0">
                <a:hlinkClick r:id="rId4"/>
              </a:rPr>
              <a:t>微風松高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藏壽司</a:t>
            </a:r>
            <a:r>
              <a:rPr lang="en-US" altLang="zh-TW" dirty="0">
                <a:hlinkClick r:id="rId4"/>
              </a:rPr>
              <a:t>】</a:t>
            </a:r>
            <a:r>
              <a:rPr lang="zh-TW" altLang="en-US" dirty="0">
                <a:hlinkClick r:id="rId4"/>
              </a:rPr>
              <a:t>一盤</a:t>
            </a:r>
            <a:r>
              <a:rPr lang="en-US" altLang="zh-TW" dirty="0">
                <a:hlinkClick r:id="rId4"/>
              </a:rPr>
              <a:t>40</a:t>
            </a:r>
            <a:r>
              <a:rPr lang="zh-TW" altLang="en-US" dirty="0">
                <a:hlinkClick r:id="rId4"/>
              </a:rPr>
              <a:t>元的日本迴轉壽司 集滿五盤轉扭蛋 </a:t>
            </a:r>
            <a:r>
              <a:rPr lang="ja-JP" altLang="en-US" dirty="0">
                <a:hlinkClick r:id="rId4"/>
              </a:rPr>
              <a:t>くら </a:t>
            </a:r>
            <a:r>
              <a:rPr lang="en-US" altLang="zh-TW" dirty="0">
                <a:hlinkClick r:id="rId4"/>
              </a:rPr>
              <a:t>Kura Sushi #</a:t>
            </a:r>
            <a:r>
              <a:rPr lang="zh-TW" altLang="en-US" dirty="0">
                <a:hlinkClick r:id="rId4"/>
              </a:rPr>
              <a:t>信義區市政府站美食 </a:t>
            </a:r>
            <a:r>
              <a:rPr lang="en-US" altLang="zh-TW" dirty="0">
                <a:hlinkClick r:id="rId4"/>
              </a:rPr>
              <a:t>@</a:t>
            </a:r>
            <a:r>
              <a:rPr lang="zh-TW" altLang="en-US" dirty="0">
                <a:hlinkClick r:id="rId4"/>
              </a:rPr>
              <a:t>蛋寶趴趴</a:t>
            </a:r>
            <a:r>
              <a:rPr lang="en-US" altLang="zh-TW" dirty="0">
                <a:hlinkClick r:id="rId4"/>
              </a:rPr>
              <a:t>go @ </a:t>
            </a:r>
            <a:r>
              <a:rPr lang="zh-TW" altLang="en-US" dirty="0">
                <a:hlinkClick r:id="rId4"/>
              </a:rPr>
              <a:t>蛋寶趴趴</a:t>
            </a:r>
            <a:r>
              <a:rPr lang="en-US" altLang="zh-TW" dirty="0">
                <a:hlinkClick r:id="rId4"/>
              </a:rPr>
              <a:t>go :: </a:t>
            </a:r>
            <a:r>
              <a:rPr lang="zh-TW" altLang="en-US" dirty="0">
                <a:hlinkClick r:id="rId4"/>
              </a:rPr>
              <a:t>痞客邦 </a:t>
            </a:r>
            <a:r>
              <a:rPr lang="en-US" altLang="zh-TW" dirty="0">
                <a:hlinkClick r:id="rId4"/>
              </a:rPr>
              <a:t>:: (pixnet.net)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2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V="1">
            <a:off x="911424" y="0"/>
            <a:ext cx="2014314" cy="2865439"/>
            <a:chOff x="8412163" y="1649413"/>
            <a:chExt cx="1909762" cy="2865439"/>
          </a:xfrm>
        </p:grpSpPr>
        <p:sp>
          <p:nvSpPr>
            <p:cNvPr id="6" name="Freeform 5"/>
            <p:cNvSpPr/>
            <p:nvPr/>
          </p:nvSpPr>
          <p:spPr bwMode="auto">
            <a:xfrm>
              <a:off x="9121775" y="3165476"/>
              <a:ext cx="7937" cy="15875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3 h 4"/>
                <a:gd name="T4" fmla="*/ 1 w 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4"/>
                    <a:pt x="2" y="0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8896350" y="2154238"/>
              <a:ext cx="922337" cy="1030288"/>
            </a:xfrm>
            <a:custGeom>
              <a:avLst/>
              <a:gdLst>
                <a:gd name="T0" fmla="*/ 183 w 245"/>
                <a:gd name="T1" fmla="*/ 210 h 274"/>
                <a:gd name="T2" fmla="*/ 197 w 245"/>
                <a:gd name="T3" fmla="*/ 195 h 274"/>
                <a:gd name="T4" fmla="*/ 217 w 245"/>
                <a:gd name="T5" fmla="*/ 160 h 274"/>
                <a:gd name="T6" fmla="*/ 222 w 245"/>
                <a:gd name="T7" fmla="*/ 147 h 274"/>
                <a:gd name="T8" fmla="*/ 227 w 245"/>
                <a:gd name="T9" fmla="*/ 104 h 274"/>
                <a:gd name="T10" fmla="*/ 224 w 245"/>
                <a:gd name="T11" fmla="*/ 91 h 274"/>
                <a:gd name="T12" fmla="*/ 214 w 245"/>
                <a:gd name="T13" fmla="*/ 69 h 274"/>
                <a:gd name="T14" fmla="*/ 204 w 245"/>
                <a:gd name="T15" fmla="*/ 51 h 274"/>
                <a:gd name="T16" fmla="*/ 197 w 245"/>
                <a:gd name="T17" fmla="*/ 42 h 274"/>
                <a:gd name="T18" fmla="*/ 188 w 245"/>
                <a:gd name="T19" fmla="*/ 37 h 274"/>
                <a:gd name="T20" fmla="*/ 168 w 245"/>
                <a:gd name="T21" fmla="*/ 26 h 274"/>
                <a:gd name="T22" fmla="*/ 156 w 245"/>
                <a:gd name="T23" fmla="*/ 22 h 274"/>
                <a:gd name="T24" fmla="*/ 142 w 245"/>
                <a:gd name="T25" fmla="*/ 20 h 274"/>
                <a:gd name="T26" fmla="*/ 125 w 245"/>
                <a:gd name="T27" fmla="*/ 16 h 274"/>
                <a:gd name="T28" fmla="*/ 106 w 245"/>
                <a:gd name="T29" fmla="*/ 17 h 274"/>
                <a:gd name="T30" fmla="*/ 83 w 245"/>
                <a:gd name="T31" fmla="*/ 21 h 274"/>
                <a:gd name="T32" fmla="*/ 75 w 245"/>
                <a:gd name="T33" fmla="*/ 26 h 274"/>
                <a:gd name="T34" fmla="*/ 66 w 245"/>
                <a:gd name="T35" fmla="*/ 29 h 274"/>
                <a:gd name="T36" fmla="*/ 60 w 245"/>
                <a:gd name="T37" fmla="*/ 35 h 274"/>
                <a:gd name="T38" fmla="*/ 57 w 245"/>
                <a:gd name="T39" fmla="*/ 38 h 274"/>
                <a:gd name="T40" fmla="*/ 50 w 245"/>
                <a:gd name="T41" fmla="*/ 46 h 274"/>
                <a:gd name="T42" fmla="*/ 31 w 245"/>
                <a:gd name="T43" fmla="*/ 72 h 274"/>
                <a:gd name="T44" fmla="*/ 26 w 245"/>
                <a:gd name="T45" fmla="*/ 84 h 274"/>
                <a:gd name="T46" fmla="*/ 22 w 245"/>
                <a:gd name="T47" fmla="*/ 94 h 274"/>
                <a:gd name="T48" fmla="*/ 18 w 245"/>
                <a:gd name="T49" fmla="*/ 120 h 274"/>
                <a:gd name="T50" fmla="*/ 14 w 245"/>
                <a:gd name="T51" fmla="*/ 126 h 274"/>
                <a:gd name="T52" fmla="*/ 19 w 245"/>
                <a:gd name="T53" fmla="*/ 135 h 274"/>
                <a:gd name="T54" fmla="*/ 25 w 245"/>
                <a:gd name="T55" fmla="*/ 142 h 274"/>
                <a:gd name="T56" fmla="*/ 27 w 245"/>
                <a:gd name="T57" fmla="*/ 153 h 274"/>
                <a:gd name="T58" fmla="*/ 31 w 245"/>
                <a:gd name="T59" fmla="*/ 156 h 274"/>
                <a:gd name="T60" fmla="*/ 31 w 245"/>
                <a:gd name="T61" fmla="*/ 162 h 274"/>
                <a:gd name="T62" fmla="*/ 32 w 245"/>
                <a:gd name="T63" fmla="*/ 173 h 274"/>
                <a:gd name="T64" fmla="*/ 40 w 245"/>
                <a:gd name="T65" fmla="*/ 180 h 274"/>
                <a:gd name="T66" fmla="*/ 41 w 245"/>
                <a:gd name="T67" fmla="*/ 186 h 274"/>
                <a:gd name="T68" fmla="*/ 48 w 245"/>
                <a:gd name="T69" fmla="*/ 193 h 274"/>
                <a:gd name="T70" fmla="*/ 53 w 245"/>
                <a:gd name="T71" fmla="*/ 202 h 274"/>
                <a:gd name="T72" fmla="*/ 46 w 245"/>
                <a:gd name="T73" fmla="*/ 200 h 274"/>
                <a:gd name="T74" fmla="*/ 57 w 245"/>
                <a:gd name="T75" fmla="*/ 214 h 274"/>
                <a:gd name="T76" fmla="*/ 61 w 245"/>
                <a:gd name="T77" fmla="*/ 241 h 274"/>
                <a:gd name="T78" fmla="*/ 62 w 245"/>
                <a:gd name="T79" fmla="*/ 248 h 274"/>
                <a:gd name="T80" fmla="*/ 64 w 245"/>
                <a:gd name="T81" fmla="*/ 265 h 274"/>
                <a:gd name="T82" fmla="*/ 61 w 245"/>
                <a:gd name="T83" fmla="*/ 259 h 274"/>
                <a:gd name="T84" fmla="*/ 60 w 245"/>
                <a:gd name="T85" fmla="*/ 243 h 274"/>
                <a:gd name="T86" fmla="*/ 44 w 245"/>
                <a:gd name="T87" fmla="*/ 219 h 274"/>
                <a:gd name="T88" fmla="*/ 19 w 245"/>
                <a:gd name="T89" fmla="*/ 177 h 274"/>
                <a:gd name="T90" fmla="*/ 2 w 245"/>
                <a:gd name="T91" fmla="*/ 123 h 274"/>
                <a:gd name="T92" fmla="*/ 10 w 245"/>
                <a:gd name="T93" fmla="*/ 78 h 274"/>
                <a:gd name="T94" fmla="*/ 25 w 245"/>
                <a:gd name="T95" fmla="*/ 48 h 274"/>
                <a:gd name="T96" fmla="*/ 82 w 245"/>
                <a:gd name="T97" fmla="*/ 6 h 274"/>
                <a:gd name="T98" fmla="*/ 120 w 245"/>
                <a:gd name="T99" fmla="*/ 2 h 274"/>
                <a:gd name="T100" fmla="*/ 166 w 245"/>
                <a:gd name="T101" fmla="*/ 13 h 274"/>
                <a:gd name="T102" fmla="*/ 239 w 245"/>
                <a:gd name="T103" fmla="*/ 141 h 274"/>
                <a:gd name="T104" fmla="*/ 221 w 245"/>
                <a:gd name="T105" fmla="*/ 181 h 274"/>
                <a:gd name="T106" fmla="*/ 148 w 245"/>
                <a:gd name="T107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74">
                  <a:moveTo>
                    <a:pt x="148" y="266"/>
                  </a:moveTo>
                  <a:cubicBezTo>
                    <a:pt x="144" y="256"/>
                    <a:pt x="154" y="248"/>
                    <a:pt x="155" y="239"/>
                  </a:cubicBezTo>
                  <a:cubicBezTo>
                    <a:pt x="156" y="238"/>
                    <a:pt x="157" y="241"/>
                    <a:pt x="158" y="239"/>
                  </a:cubicBezTo>
                  <a:cubicBezTo>
                    <a:pt x="160" y="229"/>
                    <a:pt x="170" y="220"/>
                    <a:pt x="180" y="214"/>
                  </a:cubicBezTo>
                  <a:cubicBezTo>
                    <a:pt x="180" y="215"/>
                    <a:pt x="180" y="215"/>
                    <a:pt x="180" y="215"/>
                  </a:cubicBezTo>
                  <a:cubicBezTo>
                    <a:pt x="182" y="214"/>
                    <a:pt x="182" y="211"/>
                    <a:pt x="183" y="210"/>
                  </a:cubicBezTo>
                  <a:cubicBezTo>
                    <a:pt x="184" y="210"/>
                    <a:pt x="183" y="211"/>
                    <a:pt x="184" y="211"/>
                  </a:cubicBezTo>
                  <a:cubicBezTo>
                    <a:pt x="183" y="209"/>
                    <a:pt x="186" y="207"/>
                    <a:pt x="186" y="206"/>
                  </a:cubicBezTo>
                  <a:cubicBezTo>
                    <a:pt x="187" y="206"/>
                    <a:pt x="188" y="207"/>
                    <a:pt x="189" y="206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88" y="199"/>
                    <a:pt x="195" y="199"/>
                    <a:pt x="196" y="194"/>
                  </a:cubicBezTo>
                  <a:cubicBezTo>
                    <a:pt x="197" y="194"/>
                    <a:pt x="196" y="195"/>
                    <a:pt x="197" y="195"/>
                  </a:cubicBezTo>
                  <a:cubicBezTo>
                    <a:pt x="200" y="188"/>
                    <a:pt x="207" y="181"/>
                    <a:pt x="210" y="174"/>
                  </a:cubicBezTo>
                  <a:cubicBezTo>
                    <a:pt x="211" y="174"/>
                    <a:pt x="211" y="175"/>
                    <a:pt x="212" y="175"/>
                  </a:cubicBezTo>
                  <a:cubicBezTo>
                    <a:pt x="211" y="174"/>
                    <a:pt x="212" y="171"/>
                    <a:pt x="213" y="169"/>
                  </a:cubicBezTo>
                  <a:cubicBezTo>
                    <a:pt x="215" y="169"/>
                    <a:pt x="214" y="165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5" y="162"/>
                    <a:pt x="219" y="162"/>
                    <a:pt x="217" y="160"/>
                  </a:cubicBezTo>
                  <a:cubicBezTo>
                    <a:pt x="219" y="159"/>
                    <a:pt x="219" y="159"/>
                    <a:pt x="219" y="159"/>
                  </a:cubicBezTo>
                  <a:cubicBezTo>
                    <a:pt x="217" y="158"/>
                    <a:pt x="221" y="157"/>
                    <a:pt x="221" y="155"/>
                  </a:cubicBezTo>
                  <a:cubicBezTo>
                    <a:pt x="220" y="155"/>
                    <a:pt x="220" y="155"/>
                    <a:pt x="220" y="155"/>
                  </a:cubicBezTo>
                  <a:cubicBezTo>
                    <a:pt x="220" y="154"/>
                    <a:pt x="222" y="153"/>
                    <a:pt x="222" y="152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3" y="149"/>
                    <a:pt x="224" y="147"/>
                    <a:pt x="222" y="147"/>
                  </a:cubicBezTo>
                  <a:cubicBezTo>
                    <a:pt x="224" y="146"/>
                    <a:pt x="222" y="150"/>
                    <a:pt x="225" y="149"/>
                  </a:cubicBezTo>
                  <a:cubicBezTo>
                    <a:pt x="226" y="138"/>
                    <a:pt x="228" y="128"/>
                    <a:pt x="228" y="117"/>
                  </a:cubicBezTo>
                  <a:cubicBezTo>
                    <a:pt x="229" y="116"/>
                    <a:pt x="229" y="115"/>
                    <a:pt x="230" y="115"/>
                  </a:cubicBezTo>
                  <a:cubicBezTo>
                    <a:pt x="229" y="114"/>
                    <a:pt x="229" y="111"/>
                    <a:pt x="228" y="110"/>
                  </a:cubicBezTo>
                  <a:cubicBezTo>
                    <a:pt x="228" y="110"/>
                    <a:pt x="229" y="109"/>
                    <a:pt x="229" y="109"/>
                  </a:cubicBezTo>
                  <a:cubicBezTo>
                    <a:pt x="229" y="106"/>
                    <a:pt x="226" y="107"/>
                    <a:pt x="227" y="104"/>
                  </a:cubicBezTo>
                  <a:cubicBezTo>
                    <a:pt x="228" y="105"/>
                    <a:pt x="228" y="105"/>
                    <a:pt x="229" y="105"/>
                  </a:cubicBezTo>
                  <a:cubicBezTo>
                    <a:pt x="227" y="103"/>
                    <a:pt x="227" y="101"/>
                    <a:pt x="226" y="99"/>
                  </a:cubicBezTo>
                  <a:cubicBezTo>
                    <a:pt x="226" y="99"/>
                    <a:pt x="227" y="100"/>
                    <a:pt x="227" y="100"/>
                  </a:cubicBezTo>
                  <a:cubicBezTo>
                    <a:pt x="225" y="98"/>
                    <a:pt x="227" y="95"/>
                    <a:pt x="225" y="93"/>
                  </a:cubicBezTo>
                  <a:cubicBezTo>
                    <a:pt x="227" y="94"/>
                    <a:pt x="227" y="94"/>
                    <a:pt x="227" y="94"/>
                  </a:cubicBezTo>
                  <a:cubicBezTo>
                    <a:pt x="227" y="90"/>
                    <a:pt x="224" y="93"/>
                    <a:pt x="224" y="91"/>
                  </a:cubicBezTo>
                  <a:cubicBezTo>
                    <a:pt x="225" y="91"/>
                    <a:pt x="225" y="91"/>
                    <a:pt x="226" y="91"/>
                  </a:cubicBezTo>
                  <a:cubicBezTo>
                    <a:pt x="223" y="89"/>
                    <a:pt x="222" y="84"/>
                    <a:pt x="221" y="82"/>
                  </a:cubicBezTo>
                  <a:cubicBezTo>
                    <a:pt x="221" y="82"/>
                    <a:pt x="221" y="82"/>
                    <a:pt x="221" y="82"/>
                  </a:cubicBezTo>
                  <a:cubicBezTo>
                    <a:pt x="220" y="79"/>
                    <a:pt x="220" y="76"/>
                    <a:pt x="218" y="74"/>
                  </a:cubicBezTo>
                  <a:cubicBezTo>
                    <a:pt x="218" y="72"/>
                    <a:pt x="220" y="73"/>
                    <a:pt x="219" y="70"/>
                  </a:cubicBezTo>
                  <a:cubicBezTo>
                    <a:pt x="217" y="71"/>
                    <a:pt x="215" y="66"/>
                    <a:pt x="214" y="69"/>
                  </a:cubicBezTo>
                  <a:cubicBezTo>
                    <a:pt x="213" y="66"/>
                    <a:pt x="212" y="62"/>
                    <a:pt x="210" y="61"/>
                  </a:cubicBezTo>
                  <a:cubicBezTo>
                    <a:pt x="212" y="62"/>
                    <a:pt x="212" y="59"/>
                    <a:pt x="213" y="60"/>
                  </a:cubicBezTo>
                  <a:cubicBezTo>
                    <a:pt x="214" y="58"/>
                    <a:pt x="214" y="58"/>
                    <a:pt x="214" y="58"/>
                  </a:cubicBezTo>
                  <a:cubicBezTo>
                    <a:pt x="215" y="58"/>
                    <a:pt x="214" y="60"/>
                    <a:pt x="215" y="59"/>
                  </a:cubicBezTo>
                  <a:cubicBezTo>
                    <a:pt x="214" y="58"/>
                    <a:pt x="212" y="55"/>
                    <a:pt x="212" y="55"/>
                  </a:cubicBezTo>
                  <a:cubicBezTo>
                    <a:pt x="209" y="54"/>
                    <a:pt x="206" y="54"/>
                    <a:pt x="204" y="51"/>
                  </a:cubicBezTo>
                  <a:cubicBezTo>
                    <a:pt x="205" y="52"/>
                    <a:pt x="205" y="49"/>
                    <a:pt x="206" y="50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9" y="48"/>
                    <a:pt x="201" y="47"/>
                    <a:pt x="200" y="47"/>
                  </a:cubicBezTo>
                  <a:cubicBezTo>
                    <a:pt x="199" y="47"/>
                    <a:pt x="199" y="47"/>
                    <a:pt x="198" y="47"/>
                  </a:cubicBezTo>
                  <a:cubicBezTo>
                    <a:pt x="198" y="46"/>
                    <a:pt x="195" y="44"/>
                    <a:pt x="196" y="42"/>
                  </a:cubicBezTo>
                  <a:cubicBezTo>
                    <a:pt x="196" y="41"/>
                    <a:pt x="197" y="43"/>
                    <a:pt x="197" y="42"/>
                  </a:cubicBezTo>
                  <a:cubicBezTo>
                    <a:pt x="196" y="40"/>
                    <a:pt x="195" y="41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3" y="38"/>
                    <a:pt x="190" y="37"/>
                    <a:pt x="190" y="39"/>
                  </a:cubicBezTo>
                  <a:cubicBezTo>
                    <a:pt x="191" y="40"/>
                    <a:pt x="191" y="38"/>
                    <a:pt x="192" y="39"/>
                  </a:cubicBezTo>
                  <a:cubicBezTo>
                    <a:pt x="190" y="40"/>
                    <a:pt x="188" y="38"/>
                    <a:pt x="187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6" y="36"/>
                    <a:pt x="183" y="35"/>
                    <a:pt x="180" y="34"/>
                  </a:cubicBezTo>
                  <a:cubicBezTo>
                    <a:pt x="179" y="35"/>
                    <a:pt x="182" y="33"/>
                    <a:pt x="182" y="34"/>
                  </a:cubicBezTo>
                  <a:cubicBezTo>
                    <a:pt x="180" y="31"/>
                    <a:pt x="175" y="31"/>
                    <a:pt x="173" y="28"/>
                  </a:cubicBezTo>
                  <a:cubicBezTo>
                    <a:pt x="173" y="28"/>
                    <a:pt x="172" y="30"/>
                    <a:pt x="173" y="29"/>
                  </a:cubicBezTo>
                  <a:cubicBezTo>
                    <a:pt x="171" y="28"/>
                    <a:pt x="172" y="27"/>
                    <a:pt x="170" y="27"/>
                  </a:cubicBezTo>
                  <a:cubicBezTo>
                    <a:pt x="171" y="26"/>
                    <a:pt x="169" y="27"/>
                    <a:pt x="168" y="26"/>
                  </a:cubicBezTo>
                  <a:cubicBezTo>
                    <a:pt x="167" y="27"/>
                    <a:pt x="168" y="26"/>
                    <a:pt x="169" y="26"/>
                  </a:cubicBezTo>
                  <a:cubicBezTo>
                    <a:pt x="167" y="26"/>
                    <a:pt x="160" y="24"/>
                    <a:pt x="157" y="22"/>
                  </a:cubicBezTo>
                  <a:cubicBezTo>
                    <a:pt x="157" y="23"/>
                    <a:pt x="154" y="24"/>
                    <a:pt x="153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3" y="21"/>
                    <a:pt x="151" y="22"/>
                    <a:pt x="151" y="20"/>
                  </a:cubicBezTo>
                  <a:cubicBezTo>
                    <a:pt x="149" y="21"/>
                    <a:pt x="159" y="21"/>
                    <a:pt x="156" y="22"/>
                  </a:cubicBezTo>
                  <a:cubicBezTo>
                    <a:pt x="156" y="20"/>
                    <a:pt x="152" y="23"/>
                    <a:pt x="153" y="21"/>
                  </a:cubicBezTo>
                  <a:cubicBezTo>
                    <a:pt x="151" y="21"/>
                    <a:pt x="149" y="22"/>
                    <a:pt x="148" y="20"/>
                  </a:cubicBezTo>
                  <a:cubicBezTo>
                    <a:pt x="148" y="20"/>
                    <a:pt x="150" y="18"/>
                    <a:pt x="148" y="18"/>
                  </a:cubicBezTo>
                  <a:cubicBezTo>
                    <a:pt x="146" y="18"/>
                    <a:pt x="147" y="18"/>
                    <a:pt x="145" y="18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3" y="20"/>
                    <a:pt x="142" y="18"/>
                    <a:pt x="142" y="20"/>
                  </a:cubicBezTo>
                  <a:cubicBezTo>
                    <a:pt x="142" y="19"/>
                    <a:pt x="138" y="20"/>
                    <a:pt x="139" y="18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39" y="16"/>
                    <a:pt x="138" y="18"/>
                    <a:pt x="137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20"/>
                    <a:pt x="134" y="17"/>
                    <a:pt x="132" y="18"/>
                  </a:cubicBezTo>
                  <a:cubicBezTo>
                    <a:pt x="130" y="17"/>
                    <a:pt x="126" y="18"/>
                    <a:pt x="125" y="16"/>
                  </a:cubicBezTo>
                  <a:cubicBezTo>
                    <a:pt x="124" y="17"/>
                    <a:pt x="122" y="18"/>
                    <a:pt x="120" y="17"/>
                  </a:cubicBezTo>
                  <a:cubicBezTo>
                    <a:pt x="120" y="17"/>
                    <a:pt x="121" y="17"/>
                    <a:pt x="121" y="16"/>
                  </a:cubicBezTo>
                  <a:cubicBezTo>
                    <a:pt x="120" y="15"/>
                    <a:pt x="119" y="16"/>
                    <a:pt x="118" y="16"/>
                  </a:cubicBezTo>
                  <a:cubicBezTo>
                    <a:pt x="119" y="16"/>
                    <a:pt x="116" y="15"/>
                    <a:pt x="114" y="14"/>
                  </a:cubicBezTo>
                  <a:cubicBezTo>
                    <a:pt x="113" y="15"/>
                    <a:pt x="113" y="16"/>
                    <a:pt x="113" y="17"/>
                  </a:cubicBezTo>
                  <a:cubicBezTo>
                    <a:pt x="111" y="15"/>
                    <a:pt x="108" y="19"/>
                    <a:pt x="106" y="17"/>
                  </a:cubicBezTo>
                  <a:cubicBezTo>
                    <a:pt x="107" y="16"/>
                    <a:pt x="109" y="15"/>
                    <a:pt x="107" y="15"/>
                  </a:cubicBezTo>
                  <a:cubicBezTo>
                    <a:pt x="105" y="12"/>
                    <a:pt x="104" y="17"/>
                    <a:pt x="101" y="16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7"/>
                    <a:pt x="99" y="20"/>
                    <a:pt x="99" y="18"/>
                  </a:cubicBezTo>
                  <a:cubicBezTo>
                    <a:pt x="98" y="19"/>
                    <a:pt x="96" y="18"/>
                    <a:pt x="96" y="20"/>
                  </a:cubicBezTo>
                  <a:cubicBezTo>
                    <a:pt x="92" y="19"/>
                    <a:pt x="87" y="24"/>
                    <a:pt x="83" y="21"/>
                  </a:cubicBezTo>
                  <a:cubicBezTo>
                    <a:pt x="83" y="21"/>
                    <a:pt x="81" y="22"/>
                    <a:pt x="82" y="22"/>
                  </a:cubicBezTo>
                  <a:cubicBezTo>
                    <a:pt x="84" y="23"/>
                    <a:pt x="83" y="21"/>
                    <a:pt x="84" y="22"/>
                  </a:cubicBezTo>
                  <a:cubicBezTo>
                    <a:pt x="83" y="22"/>
                    <a:pt x="83" y="23"/>
                    <a:pt x="83" y="23"/>
                  </a:cubicBezTo>
                  <a:cubicBezTo>
                    <a:pt x="82" y="23"/>
                    <a:pt x="81" y="23"/>
                    <a:pt x="82" y="21"/>
                  </a:cubicBezTo>
                  <a:cubicBezTo>
                    <a:pt x="78" y="21"/>
                    <a:pt x="80" y="26"/>
                    <a:pt x="77" y="27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2" y="29"/>
                    <a:pt x="72" y="27"/>
                    <a:pt x="71" y="26"/>
                  </a:cubicBezTo>
                  <a:cubicBezTo>
                    <a:pt x="70" y="27"/>
                    <a:pt x="69" y="27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8" y="29"/>
                    <a:pt x="66" y="29"/>
                    <a:pt x="66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4" y="30"/>
                    <a:pt x="64" y="31"/>
                  </a:cubicBezTo>
                  <a:cubicBezTo>
                    <a:pt x="65" y="31"/>
                    <a:pt x="66" y="31"/>
                    <a:pt x="67" y="31"/>
                  </a:cubicBezTo>
                  <a:cubicBezTo>
                    <a:pt x="67" y="32"/>
                    <a:pt x="66" y="32"/>
                    <a:pt x="65" y="33"/>
                  </a:cubicBezTo>
                  <a:cubicBezTo>
                    <a:pt x="65" y="32"/>
                    <a:pt x="63" y="33"/>
                    <a:pt x="62" y="34"/>
                  </a:cubicBezTo>
                  <a:cubicBezTo>
                    <a:pt x="61" y="34"/>
                    <a:pt x="62" y="36"/>
                    <a:pt x="62" y="36"/>
                  </a:cubicBezTo>
                  <a:cubicBezTo>
                    <a:pt x="61" y="35"/>
                    <a:pt x="60" y="37"/>
                    <a:pt x="60" y="35"/>
                  </a:cubicBezTo>
                  <a:cubicBezTo>
                    <a:pt x="60" y="35"/>
                    <a:pt x="61" y="36"/>
                    <a:pt x="61" y="35"/>
                  </a:cubicBezTo>
                  <a:cubicBezTo>
                    <a:pt x="60" y="35"/>
                    <a:pt x="60" y="33"/>
                    <a:pt x="59" y="35"/>
                  </a:cubicBezTo>
                  <a:cubicBezTo>
                    <a:pt x="58" y="37"/>
                    <a:pt x="61" y="37"/>
                    <a:pt x="59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9"/>
                    <a:pt x="55" y="40"/>
                    <a:pt x="55" y="42"/>
                  </a:cubicBezTo>
                  <a:cubicBezTo>
                    <a:pt x="55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3"/>
                    <a:pt x="50" y="45"/>
                    <a:pt x="50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6"/>
                    <a:pt x="48" y="48"/>
                    <a:pt x="48" y="49"/>
                  </a:cubicBezTo>
                  <a:cubicBezTo>
                    <a:pt x="46" y="50"/>
                    <a:pt x="44" y="46"/>
                    <a:pt x="44" y="49"/>
                  </a:cubicBezTo>
                  <a:cubicBezTo>
                    <a:pt x="43" y="50"/>
                    <a:pt x="44" y="52"/>
                    <a:pt x="45" y="52"/>
                  </a:cubicBezTo>
                  <a:cubicBezTo>
                    <a:pt x="42" y="54"/>
                    <a:pt x="42" y="58"/>
                    <a:pt x="39" y="59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4"/>
                    <a:pt x="35" y="70"/>
                    <a:pt x="31" y="72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30" y="73"/>
                    <a:pt x="27" y="72"/>
                    <a:pt x="29" y="73"/>
                  </a:cubicBezTo>
                  <a:cubicBezTo>
                    <a:pt x="30" y="73"/>
                    <a:pt x="31" y="74"/>
                    <a:pt x="32" y="73"/>
                  </a:cubicBezTo>
                  <a:cubicBezTo>
                    <a:pt x="31" y="75"/>
                    <a:pt x="29" y="79"/>
                    <a:pt x="28" y="80"/>
                  </a:cubicBezTo>
                  <a:cubicBezTo>
                    <a:pt x="28" y="80"/>
                    <a:pt x="29" y="81"/>
                    <a:pt x="29" y="81"/>
                  </a:cubicBezTo>
                  <a:cubicBezTo>
                    <a:pt x="27" y="80"/>
                    <a:pt x="26" y="82"/>
                    <a:pt x="26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6"/>
                    <a:pt x="27" y="86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9"/>
                    <a:pt x="26" y="92"/>
                    <a:pt x="24" y="93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5"/>
                    <a:pt x="23" y="96"/>
                    <a:pt x="24" y="95"/>
                  </a:cubicBezTo>
                  <a:cubicBezTo>
                    <a:pt x="22" y="98"/>
                    <a:pt x="22" y="100"/>
                    <a:pt x="20" y="100"/>
                  </a:cubicBezTo>
                  <a:cubicBezTo>
                    <a:pt x="22" y="106"/>
                    <a:pt x="21" y="113"/>
                    <a:pt x="21" y="119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20"/>
                    <a:pt x="21" y="119"/>
                    <a:pt x="21" y="120"/>
                  </a:cubicBezTo>
                  <a:cubicBezTo>
                    <a:pt x="20" y="120"/>
                    <a:pt x="19" y="121"/>
                    <a:pt x="18" y="120"/>
                  </a:cubicBezTo>
                  <a:cubicBezTo>
                    <a:pt x="17" y="122"/>
                    <a:pt x="20" y="123"/>
                    <a:pt x="20" y="124"/>
                  </a:cubicBezTo>
                  <a:cubicBezTo>
                    <a:pt x="21" y="125"/>
                    <a:pt x="19" y="123"/>
                    <a:pt x="21" y="124"/>
                  </a:cubicBezTo>
                  <a:cubicBezTo>
                    <a:pt x="21" y="124"/>
                    <a:pt x="20" y="127"/>
                    <a:pt x="22" y="127"/>
                  </a:cubicBezTo>
                  <a:cubicBezTo>
                    <a:pt x="21" y="127"/>
                    <a:pt x="20" y="127"/>
                    <a:pt x="19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8" y="130"/>
                    <a:pt x="16" y="125"/>
                    <a:pt x="14" y="126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2" y="129"/>
                    <a:pt x="12" y="124"/>
                    <a:pt x="11" y="128"/>
                  </a:cubicBezTo>
                  <a:cubicBezTo>
                    <a:pt x="12" y="129"/>
                    <a:pt x="15" y="130"/>
                    <a:pt x="16" y="129"/>
                  </a:cubicBezTo>
                  <a:cubicBezTo>
                    <a:pt x="16" y="132"/>
                    <a:pt x="20" y="130"/>
                    <a:pt x="20" y="133"/>
                  </a:cubicBezTo>
                  <a:cubicBezTo>
                    <a:pt x="19" y="134"/>
                    <a:pt x="19" y="131"/>
                    <a:pt x="18" y="131"/>
                  </a:cubicBezTo>
                  <a:cubicBezTo>
                    <a:pt x="17" y="133"/>
                    <a:pt x="19" y="134"/>
                    <a:pt x="19" y="135"/>
                  </a:cubicBezTo>
                  <a:cubicBezTo>
                    <a:pt x="19" y="134"/>
                    <a:pt x="21" y="135"/>
                    <a:pt x="22" y="136"/>
                  </a:cubicBezTo>
                  <a:cubicBezTo>
                    <a:pt x="21" y="137"/>
                    <a:pt x="20" y="135"/>
                    <a:pt x="20" y="137"/>
                  </a:cubicBezTo>
                  <a:cubicBezTo>
                    <a:pt x="21" y="137"/>
                    <a:pt x="22" y="139"/>
                    <a:pt x="23" y="137"/>
                  </a:cubicBezTo>
                  <a:cubicBezTo>
                    <a:pt x="25" y="138"/>
                    <a:pt x="23" y="140"/>
                    <a:pt x="24" y="140"/>
                  </a:cubicBezTo>
                  <a:cubicBezTo>
                    <a:pt x="23" y="141"/>
                    <a:pt x="20" y="139"/>
                    <a:pt x="20" y="141"/>
                  </a:cubicBezTo>
                  <a:cubicBezTo>
                    <a:pt x="21" y="141"/>
                    <a:pt x="23" y="144"/>
                    <a:pt x="25" y="142"/>
                  </a:cubicBezTo>
                  <a:cubicBezTo>
                    <a:pt x="25" y="143"/>
                    <a:pt x="23" y="143"/>
                    <a:pt x="22" y="143"/>
                  </a:cubicBezTo>
                  <a:cubicBezTo>
                    <a:pt x="22" y="145"/>
                    <a:pt x="26" y="145"/>
                    <a:pt x="23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7"/>
                    <a:pt x="24" y="148"/>
                    <a:pt x="24" y="149"/>
                  </a:cubicBezTo>
                  <a:cubicBezTo>
                    <a:pt x="24" y="150"/>
                    <a:pt x="27" y="151"/>
                    <a:pt x="25" y="152"/>
                  </a:cubicBezTo>
                  <a:cubicBezTo>
                    <a:pt x="25" y="152"/>
                    <a:pt x="26" y="155"/>
                    <a:pt x="27" y="153"/>
                  </a:cubicBezTo>
                  <a:cubicBezTo>
                    <a:pt x="27" y="151"/>
                    <a:pt x="25" y="152"/>
                    <a:pt x="27" y="150"/>
                  </a:cubicBezTo>
                  <a:cubicBezTo>
                    <a:pt x="26" y="152"/>
                    <a:pt x="28" y="153"/>
                    <a:pt x="29" y="15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9" y="156"/>
                    <a:pt x="30" y="156"/>
                  </a:cubicBezTo>
                  <a:cubicBezTo>
                    <a:pt x="30" y="155"/>
                    <a:pt x="29" y="156"/>
                    <a:pt x="29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8"/>
                    <a:pt x="29" y="158"/>
                    <a:pt x="30" y="160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9" y="159"/>
                    <a:pt x="28" y="160"/>
                    <a:pt x="29" y="161"/>
                  </a:cubicBezTo>
                  <a:cubicBezTo>
                    <a:pt x="30" y="161"/>
                    <a:pt x="32" y="161"/>
                    <a:pt x="33" y="161"/>
                  </a:cubicBezTo>
                  <a:cubicBezTo>
                    <a:pt x="34" y="162"/>
                    <a:pt x="32" y="162"/>
                    <a:pt x="34" y="163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4"/>
                    <a:pt x="31" y="166"/>
                  </a:cubicBezTo>
                  <a:cubicBezTo>
                    <a:pt x="32" y="167"/>
                    <a:pt x="34" y="167"/>
                    <a:pt x="34" y="165"/>
                  </a:cubicBezTo>
                  <a:cubicBezTo>
                    <a:pt x="34" y="166"/>
                    <a:pt x="34" y="168"/>
                    <a:pt x="33" y="168"/>
                  </a:cubicBezTo>
                  <a:cubicBezTo>
                    <a:pt x="34" y="169"/>
                    <a:pt x="34" y="167"/>
                    <a:pt x="36" y="168"/>
                  </a:cubicBezTo>
                  <a:cubicBezTo>
                    <a:pt x="35" y="169"/>
                    <a:pt x="35" y="172"/>
                    <a:pt x="35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0" y="173"/>
                    <a:pt x="32" y="175"/>
                    <a:pt x="30" y="175"/>
                  </a:cubicBezTo>
                  <a:cubicBezTo>
                    <a:pt x="30" y="176"/>
                    <a:pt x="31" y="177"/>
                    <a:pt x="32" y="177"/>
                  </a:cubicBezTo>
                  <a:cubicBezTo>
                    <a:pt x="33" y="174"/>
                    <a:pt x="36" y="178"/>
                    <a:pt x="38" y="176"/>
                  </a:cubicBezTo>
                  <a:cubicBezTo>
                    <a:pt x="41" y="179"/>
                    <a:pt x="34" y="181"/>
                    <a:pt x="39" y="182"/>
                  </a:cubicBezTo>
                  <a:cubicBezTo>
                    <a:pt x="39" y="181"/>
                    <a:pt x="42" y="182"/>
                    <a:pt x="40" y="180"/>
                  </a:cubicBezTo>
                  <a:cubicBezTo>
                    <a:pt x="41" y="182"/>
                    <a:pt x="43" y="180"/>
                    <a:pt x="44" y="183"/>
                  </a:cubicBezTo>
                  <a:cubicBezTo>
                    <a:pt x="42" y="182"/>
                    <a:pt x="42" y="186"/>
                    <a:pt x="39" y="185"/>
                  </a:cubicBezTo>
                  <a:cubicBezTo>
                    <a:pt x="40" y="184"/>
                    <a:pt x="39" y="183"/>
                    <a:pt x="39" y="183"/>
                  </a:cubicBezTo>
                  <a:cubicBezTo>
                    <a:pt x="38" y="184"/>
                    <a:pt x="36" y="184"/>
                    <a:pt x="37" y="186"/>
                  </a:cubicBezTo>
                  <a:cubicBezTo>
                    <a:pt x="38" y="187"/>
                    <a:pt x="39" y="188"/>
                    <a:pt x="40" y="188"/>
                  </a:cubicBezTo>
                  <a:cubicBezTo>
                    <a:pt x="42" y="187"/>
                    <a:pt x="39" y="186"/>
                    <a:pt x="41" y="186"/>
                  </a:cubicBezTo>
                  <a:cubicBezTo>
                    <a:pt x="43" y="188"/>
                    <a:pt x="41" y="189"/>
                    <a:pt x="44" y="189"/>
                  </a:cubicBezTo>
                  <a:cubicBezTo>
                    <a:pt x="43" y="188"/>
                    <a:pt x="44" y="187"/>
                    <a:pt x="45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6" y="191"/>
                    <a:pt x="48" y="188"/>
                    <a:pt x="49" y="190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6" y="193"/>
                    <a:pt x="46" y="188"/>
                    <a:pt x="44" y="190"/>
                  </a:cubicBezTo>
                  <a:cubicBezTo>
                    <a:pt x="45" y="192"/>
                    <a:pt x="46" y="192"/>
                    <a:pt x="47" y="194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4"/>
                    <a:pt x="43" y="196"/>
                    <a:pt x="46" y="198"/>
                  </a:cubicBezTo>
                  <a:cubicBezTo>
                    <a:pt x="48" y="198"/>
                    <a:pt x="47" y="197"/>
                    <a:pt x="48" y="197"/>
                  </a:cubicBezTo>
                  <a:cubicBezTo>
                    <a:pt x="50" y="200"/>
                    <a:pt x="52" y="200"/>
                    <a:pt x="53" y="202"/>
                  </a:cubicBezTo>
                  <a:cubicBezTo>
                    <a:pt x="51" y="202"/>
                    <a:pt x="54" y="205"/>
                    <a:pt x="51" y="204"/>
                  </a:cubicBezTo>
                  <a:cubicBezTo>
                    <a:pt x="52" y="203"/>
                    <a:pt x="49" y="198"/>
                    <a:pt x="47" y="198"/>
                  </a:cubicBezTo>
                  <a:cubicBezTo>
                    <a:pt x="46" y="201"/>
                    <a:pt x="46" y="196"/>
                    <a:pt x="44" y="197"/>
                  </a:cubicBezTo>
                  <a:cubicBezTo>
                    <a:pt x="45" y="199"/>
                    <a:pt x="43" y="200"/>
                    <a:pt x="42" y="201"/>
                  </a:cubicBezTo>
                  <a:cubicBezTo>
                    <a:pt x="42" y="202"/>
                    <a:pt x="43" y="202"/>
                    <a:pt x="43" y="202"/>
                  </a:cubicBezTo>
                  <a:cubicBezTo>
                    <a:pt x="45" y="202"/>
                    <a:pt x="44" y="201"/>
                    <a:pt x="46" y="200"/>
                  </a:cubicBezTo>
                  <a:cubicBezTo>
                    <a:pt x="47" y="203"/>
                    <a:pt x="49" y="205"/>
                    <a:pt x="51" y="206"/>
                  </a:cubicBezTo>
                  <a:cubicBezTo>
                    <a:pt x="51" y="207"/>
                    <a:pt x="49" y="208"/>
                    <a:pt x="48" y="207"/>
                  </a:cubicBezTo>
                  <a:cubicBezTo>
                    <a:pt x="50" y="209"/>
                    <a:pt x="52" y="213"/>
                    <a:pt x="53" y="216"/>
                  </a:cubicBezTo>
                  <a:cubicBezTo>
                    <a:pt x="54" y="213"/>
                    <a:pt x="55" y="219"/>
                    <a:pt x="57" y="217"/>
                  </a:cubicBezTo>
                  <a:cubicBezTo>
                    <a:pt x="56" y="215"/>
                    <a:pt x="57" y="213"/>
                    <a:pt x="58" y="213"/>
                  </a:cubicBezTo>
                  <a:cubicBezTo>
                    <a:pt x="59" y="214"/>
                    <a:pt x="57" y="214"/>
                    <a:pt x="57" y="214"/>
                  </a:cubicBezTo>
                  <a:cubicBezTo>
                    <a:pt x="59" y="215"/>
                    <a:pt x="56" y="217"/>
                    <a:pt x="59" y="218"/>
                  </a:cubicBezTo>
                  <a:cubicBezTo>
                    <a:pt x="57" y="215"/>
                    <a:pt x="56" y="218"/>
                    <a:pt x="54" y="219"/>
                  </a:cubicBezTo>
                  <a:cubicBezTo>
                    <a:pt x="56" y="220"/>
                    <a:pt x="53" y="219"/>
                    <a:pt x="54" y="221"/>
                  </a:cubicBezTo>
                  <a:cubicBezTo>
                    <a:pt x="56" y="223"/>
                    <a:pt x="58" y="225"/>
                    <a:pt x="59" y="227"/>
                  </a:cubicBezTo>
                  <a:cubicBezTo>
                    <a:pt x="59" y="231"/>
                    <a:pt x="63" y="235"/>
                    <a:pt x="63" y="238"/>
                  </a:cubicBezTo>
                  <a:cubicBezTo>
                    <a:pt x="63" y="240"/>
                    <a:pt x="61" y="239"/>
                    <a:pt x="61" y="241"/>
                  </a:cubicBezTo>
                  <a:cubicBezTo>
                    <a:pt x="61" y="243"/>
                    <a:pt x="62" y="239"/>
                    <a:pt x="62" y="242"/>
                  </a:cubicBezTo>
                  <a:cubicBezTo>
                    <a:pt x="62" y="242"/>
                    <a:pt x="62" y="242"/>
                    <a:pt x="62" y="242"/>
                  </a:cubicBezTo>
                  <a:cubicBezTo>
                    <a:pt x="63" y="243"/>
                    <a:pt x="62" y="247"/>
                    <a:pt x="65" y="247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3" y="248"/>
                    <a:pt x="63" y="248"/>
                    <a:pt x="64" y="248"/>
                  </a:cubicBezTo>
                  <a:cubicBezTo>
                    <a:pt x="63" y="248"/>
                    <a:pt x="62" y="249"/>
                    <a:pt x="62" y="248"/>
                  </a:cubicBezTo>
                  <a:cubicBezTo>
                    <a:pt x="60" y="251"/>
                    <a:pt x="63" y="252"/>
                    <a:pt x="63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6" y="255"/>
                    <a:pt x="65" y="258"/>
                    <a:pt x="66" y="261"/>
                  </a:cubicBezTo>
                  <a:cubicBezTo>
                    <a:pt x="64" y="261"/>
                    <a:pt x="64" y="261"/>
                    <a:pt x="64" y="261"/>
                  </a:cubicBezTo>
                  <a:cubicBezTo>
                    <a:pt x="65" y="263"/>
                    <a:pt x="65" y="263"/>
                    <a:pt x="65" y="263"/>
                  </a:cubicBezTo>
                  <a:cubicBezTo>
                    <a:pt x="64" y="262"/>
                    <a:pt x="63" y="264"/>
                    <a:pt x="64" y="265"/>
                  </a:cubicBezTo>
                  <a:cubicBezTo>
                    <a:pt x="61" y="261"/>
                    <a:pt x="61" y="261"/>
                    <a:pt x="61" y="261"/>
                  </a:cubicBezTo>
                  <a:cubicBezTo>
                    <a:pt x="61" y="259"/>
                    <a:pt x="62" y="262"/>
                    <a:pt x="64" y="261"/>
                  </a:cubicBezTo>
                  <a:cubicBezTo>
                    <a:pt x="65" y="260"/>
                    <a:pt x="64" y="257"/>
                    <a:pt x="63" y="257"/>
                  </a:cubicBezTo>
                  <a:cubicBezTo>
                    <a:pt x="63" y="258"/>
                    <a:pt x="63" y="258"/>
                    <a:pt x="64" y="259"/>
                  </a:cubicBezTo>
                  <a:cubicBezTo>
                    <a:pt x="62" y="259"/>
                    <a:pt x="62" y="258"/>
                    <a:pt x="60" y="257"/>
                  </a:cubicBezTo>
                  <a:cubicBezTo>
                    <a:pt x="60" y="258"/>
                    <a:pt x="60" y="259"/>
                    <a:pt x="61" y="259"/>
                  </a:cubicBezTo>
                  <a:cubicBezTo>
                    <a:pt x="60" y="258"/>
                    <a:pt x="59" y="257"/>
                    <a:pt x="59" y="255"/>
                  </a:cubicBezTo>
                  <a:cubicBezTo>
                    <a:pt x="60" y="256"/>
                    <a:pt x="60" y="254"/>
                    <a:pt x="60" y="254"/>
                  </a:cubicBezTo>
                  <a:cubicBezTo>
                    <a:pt x="59" y="254"/>
                    <a:pt x="58" y="253"/>
                    <a:pt x="58" y="251"/>
                  </a:cubicBezTo>
                  <a:cubicBezTo>
                    <a:pt x="60" y="249"/>
                    <a:pt x="56" y="247"/>
                    <a:pt x="56" y="244"/>
                  </a:cubicBezTo>
                  <a:cubicBezTo>
                    <a:pt x="57" y="245"/>
                    <a:pt x="59" y="246"/>
                    <a:pt x="60" y="247"/>
                  </a:cubicBezTo>
                  <a:cubicBezTo>
                    <a:pt x="61" y="245"/>
                    <a:pt x="60" y="245"/>
                    <a:pt x="60" y="243"/>
                  </a:cubicBezTo>
                  <a:cubicBezTo>
                    <a:pt x="59" y="243"/>
                    <a:pt x="57" y="243"/>
                    <a:pt x="55" y="241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5" y="239"/>
                    <a:pt x="54" y="240"/>
                    <a:pt x="53" y="237"/>
                  </a:cubicBezTo>
                  <a:cubicBezTo>
                    <a:pt x="52" y="233"/>
                    <a:pt x="50" y="229"/>
                    <a:pt x="49" y="226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47" y="225"/>
                    <a:pt x="46" y="220"/>
                    <a:pt x="44" y="219"/>
                  </a:cubicBezTo>
                  <a:cubicBezTo>
                    <a:pt x="43" y="214"/>
                    <a:pt x="39" y="211"/>
                    <a:pt x="40" y="208"/>
                  </a:cubicBezTo>
                  <a:cubicBezTo>
                    <a:pt x="35" y="202"/>
                    <a:pt x="31" y="197"/>
                    <a:pt x="28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8" y="189"/>
                    <a:pt x="30" y="189"/>
                    <a:pt x="30" y="188"/>
                  </a:cubicBezTo>
                  <a:cubicBezTo>
                    <a:pt x="29" y="190"/>
                    <a:pt x="27" y="187"/>
                    <a:pt x="26" y="187"/>
                  </a:cubicBezTo>
                  <a:cubicBezTo>
                    <a:pt x="25" y="183"/>
                    <a:pt x="22" y="179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5"/>
                    <a:pt x="17" y="170"/>
                    <a:pt x="16" y="167"/>
                  </a:cubicBezTo>
                  <a:cubicBezTo>
                    <a:pt x="16" y="166"/>
                    <a:pt x="17" y="165"/>
                    <a:pt x="16" y="164"/>
                  </a:cubicBezTo>
                  <a:cubicBezTo>
                    <a:pt x="14" y="163"/>
                    <a:pt x="13" y="162"/>
                    <a:pt x="11" y="159"/>
                  </a:cubicBezTo>
                  <a:cubicBezTo>
                    <a:pt x="10" y="157"/>
                    <a:pt x="9" y="153"/>
                    <a:pt x="9" y="151"/>
                  </a:cubicBezTo>
                  <a:cubicBezTo>
                    <a:pt x="4" y="143"/>
                    <a:pt x="4" y="133"/>
                    <a:pt x="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13"/>
                    <a:pt x="5" y="102"/>
                    <a:pt x="5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9" y="94"/>
                    <a:pt x="8" y="90"/>
                    <a:pt x="6" y="90"/>
                  </a:cubicBezTo>
                  <a:cubicBezTo>
                    <a:pt x="8" y="88"/>
                    <a:pt x="7" y="84"/>
                    <a:pt x="9" y="83"/>
                  </a:cubicBezTo>
                  <a:cubicBezTo>
                    <a:pt x="11" y="81"/>
                    <a:pt x="9" y="80"/>
                    <a:pt x="10" y="78"/>
                  </a:cubicBezTo>
                  <a:cubicBezTo>
                    <a:pt x="13" y="74"/>
                    <a:pt x="13" y="72"/>
                    <a:pt x="15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5" y="70"/>
                    <a:pt x="16" y="69"/>
                  </a:cubicBezTo>
                  <a:cubicBezTo>
                    <a:pt x="16" y="67"/>
                    <a:pt x="20" y="63"/>
                    <a:pt x="16" y="63"/>
                  </a:cubicBezTo>
                  <a:cubicBezTo>
                    <a:pt x="20" y="60"/>
                    <a:pt x="21" y="52"/>
                    <a:pt x="26" y="50"/>
                  </a:cubicBezTo>
                  <a:cubicBezTo>
                    <a:pt x="25" y="50"/>
                    <a:pt x="25" y="48"/>
                    <a:pt x="25" y="48"/>
                  </a:cubicBezTo>
                  <a:cubicBezTo>
                    <a:pt x="28" y="44"/>
                    <a:pt x="32" y="41"/>
                    <a:pt x="33" y="38"/>
                  </a:cubicBezTo>
                  <a:cubicBezTo>
                    <a:pt x="34" y="38"/>
                    <a:pt x="34" y="40"/>
                    <a:pt x="35" y="38"/>
                  </a:cubicBezTo>
                  <a:cubicBezTo>
                    <a:pt x="35" y="37"/>
                    <a:pt x="34" y="38"/>
                    <a:pt x="35" y="36"/>
                  </a:cubicBezTo>
                  <a:cubicBezTo>
                    <a:pt x="38" y="30"/>
                    <a:pt x="47" y="27"/>
                    <a:pt x="51" y="23"/>
                  </a:cubicBezTo>
                  <a:cubicBezTo>
                    <a:pt x="60" y="15"/>
                    <a:pt x="71" y="9"/>
                    <a:pt x="82" y="5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2"/>
                    <a:pt x="91" y="5"/>
                    <a:pt x="94" y="2"/>
                  </a:cubicBezTo>
                  <a:cubicBezTo>
                    <a:pt x="95" y="2"/>
                    <a:pt x="97" y="1"/>
                    <a:pt x="97" y="2"/>
                  </a:cubicBezTo>
                  <a:cubicBezTo>
                    <a:pt x="99" y="0"/>
                    <a:pt x="105" y="2"/>
                    <a:pt x="109" y="0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3" y="2"/>
                    <a:pt x="117" y="0"/>
                    <a:pt x="121" y="1"/>
                  </a:cubicBezTo>
                  <a:cubicBezTo>
                    <a:pt x="121" y="1"/>
                    <a:pt x="120" y="1"/>
                    <a:pt x="120" y="2"/>
                  </a:cubicBezTo>
                  <a:cubicBezTo>
                    <a:pt x="121" y="3"/>
                    <a:pt x="124" y="0"/>
                    <a:pt x="125" y="3"/>
                  </a:cubicBezTo>
                  <a:cubicBezTo>
                    <a:pt x="126" y="3"/>
                    <a:pt x="125" y="1"/>
                    <a:pt x="125" y="1"/>
                  </a:cubicBezTo>
                  <a:cubicBezTo>
                    <a:pt x="135" y="3"/>
                    <a:pt x="145" y="3"/>
                    <a:pt x="156" y="5"/>
                  </a:cubicBezTo>
                  <a:cubicBezTo>
                    <a:pt x="162" y="9"/>
                    <a:pt x="155" y="10"/>
                    <a:pt x="161" y="10"/>
                  </a:cubicBezTo>
                  <a:cubicBezTo>
                    <a:pt x="161" y="10"/>
                    <a:pt x="162" y="9"/>
                    <a:pt x="161" y="9"/>
                  </a:cubicBezTo>
                  <a:cubicBezTo>
                    <a:pt x="164" y="9"/>
                    <a:pt x="164" y="13"/>
                    <a:pt x="166" y="13"/>
                  </a:cubicBezTo>
                  <a:cubicBezTo>
                    <a:pt x="166" y="11"/>
                    <a:pt x="167" y="12"/>
                    <a:pt x="167" y="11"/>
                  </a:cubicBezTo>
                  <a:cubicBezTo>
                    <a:pt x="171" y="14"/>
                    <a:pt x="171" y="16"/>
                    <a:pt x="175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80" y="16"/>
                    <a:pt x="183" y="20"/>
                    <a:pt x="188" y="19"/>
                  </a:cubicBezTo>
                  <a:cubicBezTo>
                    <a:pt x="208" y="32"/>
                    <a:pt x="224" y="51"/>
                    <a:pt x="233" y="72"/>
                  </a:cubicBezTo>
                  <a:cubicBezTo>
                    <a:pt x="241" y="94"/>
                    <a:pt x="245" y="117"/>
                    <a:pt x="239" y="141"/>
                  </a:cubicBezTo>
                  <a:cubicBezTo>
                    <a:pt x="236" y="146"/>
                    <a:pt x="236" y="146"/>
                    <a:pt x="235" y="152"/>
                  </a:cubicBezTo>
                  <a:cubicBezTo>
                    <a:pt x="235" y="152"/>
                    <a:pt x="235" y="151"/>
                    <a:pt x="234" y="152"/>
                  </a:cubicBezTo>
                  <a:cubicBezTo>
                    <a:pt x="236" y="153"/>
                    <a:pt x="233" y="156"/>
                    <a:pt x="234" y="157"/>
                  </a:cubicBezTo>
                  <a:cubicBezTo>
                    <a:pt x="231" y="165"/>
                    <a:pt x="227" y="172"/>
                    <a:pt x="222" y="180"/>
                  </a:cubicBezTo>
                  <a:cubicBezTo>
                    <a:pt x="223" y="179"/>
                    <a:pt x="222" y="177"/>
                    <a:pt x="221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2"/>
                    <a:pt x="221" y="183"/>
                    <a:pt x="222" y="183"/>
                  </a:cubicBezTo>
                  <a:cubicBezTo>
                    <a:pt x="210" y="202"/>
                    <a:pt x="192" y="213"/>
                    <a:pt x="179" y="228"/>
                  </a:cubicBezTo>
                  <a:cubicBezTo>
                    <a:pt x="176" y="230"/>
                    <a:pt x="172" y="236"/>
                    <a:pt x="170" y="240"/>
                  </a:cubicBezTo>
                  <a:cubicBezTo>
                    <a:pt x="159" y="249"/>
                    <a:pt x="153" y="260"/>
                    <a:pt x="152" y="274"/>
                  </a:cubicBezTo>
                  <a:cubicBezTo>
                    <a:pt x="152" y="274"/>
                    <a:pt x="148" y="272"/>
                    <a:pt x="148" y="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121775" y="3151188"/>
              <a:ext cx="11112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1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2"/>
                    <a:pt x="2" y="0"/>
                    <a:pt x="3" y="1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110663" y="2973388"/>
              <a:ext cx="7937" cy="476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9091613" y="2936876"/>
              <a:ext cx="15875" cy="1111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3" y="2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085263" y="2887663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9072563" y="2882901"/>
              <a:ext cx="7937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9036050" y="2800351"/>
              <a:ext cx="11112" cy="793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1"/>
                    <a:pt x="1" y="0"/>
                  </a:cubicBezTo>
                  <a:cubicBezTo>
                    <a:pt x="0" y="1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017000" y="276701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9283700" y="2217738"/>
              <a:ext cx="4762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588500" y="229711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709150" y="2420938"/>
              <a:ext cx="7937" cy="3175"/>
            </a:xfrm>
            <a:custGeom>
              <a:avLst/>
              <a:gdLst>
                <a:gd name="T0" fmla="*/ 0 w 5"/>
                <a:gd name="T1" fmla="*/ 2 h 2"/>
                <a:gd name="T2" fmla="*/ 0 w 5"/>
                <a:gd name="T3" fmla="*/ 0 h 2"/>
                <a:gd name="T4" fmla="*/ 5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9107488" y="3151188"/>
              <a:ext cx="22225" cy="6350"/>
            </a:xfrm>
            <a:custGeom>
              <a:avLst/>
              <a:gdLst>
                <a:gd name="T0" fmla="*/ 4 w 6"/>
                <a:gd name="T1" fmla="*/ 0 h 2"/>
                <a:gd name="T2" fmla="*/ 2 w 6"/>
                <a:gd name="T3" fmla="*/ 1 h 2"/>
                <a:gd name="T4" fmla="*/ 4 w 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0" y="1"/>
                    <a:pt x="6" y="2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8783638" y="3152777"/>
              <a:ext cx="703262" cy="1362075"/>
            </a:xfrm>
            <a:custGeom>
              <a:avLst/>
              <a:gdLst>
                <a:gd name="T0" fmla="*/ 73 w 187"/>
                <a:gd name="T1" fmla="*/ 274 h 362"/>
                <a:gd name="T2" fmla="*/ 105 w 187"/>
                <a:gd name="T3" fmla="*/ 211 h 362"/>
                <a:gd name="T4" fmla="*/ 107 w 187"/>
                <a:gd name="T5" fmla="*/ 187 h 362"/>
                <a:gd name="T6" fmla="*/ 105 w 187"/>
                <a:gd name="T7" fmla="*/ 126 h 362"/>
                <a:gd name="T8" fmla="*/ 135 w 187"/>
                <a:gd name="T9" fmla="*/ 109 h 362"/>
                <a:gd name="T10" fmla="*/ 98 w 187"/>
                <a:gd name="T11" fmla="*/ 101 h 362"/>
                <a:gd name="T12" fmla="*/ 110 w 187"/>
                <a:gd name="T13" fmla="*/ 86 h 362"/>
                <a:gd name="T14" fmla="*/ 143 w 187"/>
                <a:gd name="T15" fmla="*/ 78 h 362"/>
                <a:gd name="T16" fmla="*/ 169 w 187"/>
                <a:gd name="T17" fmla="*/ 72 h 362"/>
                <a:gd name="T18" fmla="*/ 166 w 187"/>
                <a:gd name="T19" fmla="*/ 85 h 362"/>
                <a:gd name="T20" fmla="*/ 168 w 187"/>
                <a:gd name="T21" fmla="*/ 83 h 362"/>
                <a:gd name="T22" fmla="*/ 168 w 187"/>
                <a:gd name="T23" fmla="*/ 75 h 362"/>
                <a:gd name="T24" fmla="*/ 168 w 187"/>
                <a:gd name="T25" fmla="*/ 83 h 362"/>
                <a:gd name="T26" fmla="*/ 157 w 187"/>
                <a:gd name="T27" fmla="*/ 79 h 362"/>
                <a:gd name="T28" fmla="*/ 131 w 187"/>
                <a:gd name="T29" fmla="*/ 79 h 362"/>
                <a:gd name="T30" fmla="*/ 95 w 187"/>
                <a:gd name="T31" fmla="*/ 80 h 362"/>
                <a:gd name="T32" fmla="*/ 70 w 187"/>
                <a:gd name="T33" fmla="*/ 73 h 362"/>
                <a:gd name="T34" fmla="*/ 74 w 187"/>
                <a:gd name="T35" fmla="*/ 61 h 362"/>
                <a:gd name="T36" fmla="*/ 94 w 187"/>
                <a:gd name="T37" fmla="*/ 54 h 362"/>
                <a:gd name="T38" fmla="*/ 110 w 187"/>
                <a:gd name="T39" fmla="*/ 48 h 362"/>
                <a:gd name="T40" fmla="*/ 119 w 187"/>
                <a:gd name="T41" fmla="*/ 46 h 362"/>
                <a:gd name="T42" fmla="*/ 144 w 187"/>
                <a:gd name="T43" fmla="*/ 43 h 362"/>
                <a:gd name="T44" fmla="*/ 169 w 187"/>
                <a:gd name="T45" fmla="*/ 33 h 362"/>
                <a:gd name="T46" fmla="*/ 161 w 187"/>
                <a:gd name="T47" fmla="*/ 45 h 362"/>
                <a:gd name="T48" fmla="*/ 143 w 187"/>
                <a:gd name="T49" fmla="*/ 44 h 362"/>
                <a:gd name="T50" fmla="*/ 92 w 187"/>
                <a:gd name="T51" fmla="*/ 49 h 362"/>
                <a:gd name="T52" fmla="*/ 80 w 187"/>
                <a:gd name="T53" fmla="*/ 42 h 362"/>
                <a:gd name="T54" fmla="*/ 83 w 187"/>
                <a:gd name="T55" fmla="*/ 27 h 362"/>
                <a:gd name="T56" fmla="*/ 101 w 187"/>
                <a:gd name="T57" fmla="*/ 21 h 362"/>
                <a:gd name="T58" fmla="*/ 117 w 187"/>
                <a:gd name="T59" fmla="*/ 15 h 362"/>
                <a:gd name="T60" fmla="*/ 127 w 187"/>
                <a:gd name="T61" fmla="*/ 15 h 362"/>
                <a:gd name="T62" fmla="*/ 143 w 187"/>
                <a:gd name="T63" fmla="*/ 19 h 362"/>
                <a:gd name="T64" fmla="*/ 160 w 187"/>
                <a:gd name="T65" fmla="*/ 14 h 362"/>
                <a:gd name="T66" fmla="*/ 173 w 187"/>
                <a:gd name="T67" fmla="*/ 4 h 362"/>
                <a:gd name="T68" fmla="*/ 181 w 187"/>
                <a:gd name="T69" fmla="*/ 3 h 362"/>
                <a:gd name="T70" fmla="*/ 178 w 187"/>
                <a:gd name="T71" fmla="*/ 21 h 362"/>
                <a:gd name="T72" fmla="*/ 181 w 187"/>
                <a:gd name="T73" fmla="*/ 4 h 362"/>
                <a:gd name="T74" fmla="*/ 180 w 187"/>
                <a:gd name="T75" fmla="*/ 6 h 362"/>
                <a:gd name="T76" fmla="*/ 183 w 187"/>
                <a:gd name="T77" fmla="*/ 8 h 362"/>
                <a:gd name="T78" fmla="*/ 180 w 187"/>
                <a:gd name="T79" fmla="*/ 16 h 362"/>
                <a:gd name="T80" fmla="*/ 156 w 187"/>
                <a:gd name="T81" fmla="*/ 15 h 362"/>
                <a:gd name="T82" fmla="*/ 118 w 187"/>
                <a:gd name="T83" fmla="*/ 12 h 362"/>
                <a:gd name="T84" fmla="*/ 97 w 187"/>
                <a:gd name="T85" fmla="*/ 11 h 362"/>
                <a:gd name="T86" fmla="*/ 109 w 187"/>
                <a:gd name="T87" fmla="*/ 5 h 362"/>
                <a:gd name="T88" fmla="*/ 135 w 187"/>
                <a:gd name="T89" fmla="*/ 2 h 362"/>
                <a:gd name="T90" fmla="*/ 186 w 187"/>
                <a:gd name="T91" fmla="*/ 9 h 362"/>
                <a:gd name="T92" fmla="*/ 176 w 187"/>
                <a:gd name="T93" fmla="*/ 20 h 362"/>
                <a:gd name="T94" fmla="*/ 123 w 187"/>
                <a:gd name="T95" fmla="*/ 30 h 362"/>
                <a:gd name="T96" fmla="*/ 78 w 187"/>
                <a:gd name="T97" fmla="*/ 31 h 362"/>
                <a:gd name="T98" fmla="*/ 86 w 187"/>
                <a:gd name="T99" fmla="*/ 33 h 362"/>
                <a:gd name="T100" fmla="*/ 159 w 187"/>
                <a:gd name="T101" fmla="*/ 30 h 362"/>
                <a:gd name="T102" fmla="*/ 176 w 187"/>
                <a:gd name="T103" fmla="*/ 50 h 362"/>
                <a:gd name="T104" fmla="*/ 145 w 187"/>
                <a:gd name="T105" fmla="*/ 58 h 362"/>
                <a:gd name="T106" fmla="*/ 82 w 187"/>
                <a:gd name="T107" fmla="*/ 74 h 362"/>
                <a:gd name="T108" fmla="*/ 81 w 187"/>
                <a:gd name="T109" fmla="*/ 60 h 362"/>
                <a:gd name="T110" fmla="*/ 127 w 187"/>
                <a:gd name="T111" fmla="*/ 66 h 362"/>
                <a:gd name="T112" fmla="*/ 176 w 187"/>
                <a:gd name="T113" fmla="*/ 75 h 362"/>
                <a:gd name="T114" fmla="*/ 170 w 187"/>
                <a:gd name="T115" fmla="*/ 88 h 362"/>
                <a:gd name="T116" fmla="*/ 105 w 187"/>
                <a:gd name="T117" fmla="*/ 104 h 362"/>
                <a:gd name="T118" fmla="*/ 104 w 187"/>
                <a:gd name="T119" fmla="*/ 88 h 362"/>
                <a:gd name="T120" fmla="*/ 144 w 187"/>
                <a:gd name="T121" fmla="*/ 117 h 362"/>
                <a:gd name="T122" fmla="*/ 118 w 187"/>
                <a:gd name="T123" fmla="*/ 169 h 362"/>
                <a:gd name="T124" fmla="*/ 112 w 187"/>
                <a:gd name="T125" fmla="*/ 233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362">
                  <a:moveTo>
                    <a:pt x="6" y="350"/>
                  </a:moveTo>
                  <a:cubicBezTo>
                    <a:pt x="10" y="338"/>
                    <a:pt x="24" y="331"/>
                    <a:pt x="30" y="320"/>
                  </a:cubicBezTo>
                  <a:cubicBezTo>
                    <a:pt x="31" y="319"/>
                    <a:pt x="31" y="322"/>
                    <a:pt x="33" y="319"/>
                  </a:cubicBezTo>
                  <a:cubicBezTo>
                    <a:pt x="39" y="308"/>
                    <a:pt x="53" y="296"/>
                    <a:pt x="64" y="286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86"/>
                    <a:pt x="67" y="282"/>
                    <a:pt x="69" y="279"/>
                  </a:cubicBezTo>
                  <a:cubicBezTo>
                    <a:pt x="69" y="280"/>
                    <a:pt x="69" y="281"/>
                    <a:pt x="70" y="280"/>
                  </a:cubicBezTo>
                  <a:cubicBezTo>
                    <a:pt x="69" y="279"/>
                    <a:pt x="73" y="276"/>
                    <a:pt x="73" y="274"/>
                  </a:cubicBezTo>
                  <a:cubicBezTo>
                    <a:pt x="74" y="274"/>
                    <a:pt x="74" y="274"/>
                    <a:pt x="76" y="274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5" y="265"/>
                    <a:pt x="83" y="262"/>
                    <a:pt x="85" y="256"/>
                  </a:cubicBezTo>
                  <a:cubicBezTo>
                    <a:pt x="85" y="256"/>
                    <a:pt x="85" y="257"/>
                    <a:pt x="85" y="257"/>
                  </a:cubicBezTo>
                  <a:cubicBezTo>
                    <a:pt x="89" y="247"/>
                    <a:pt x="96" y="236"/>
                    <a:pt x="100" y="226"/>
                  </a:cubicBezTo>
                  <a:cubicBezTo>
                    <a:pt x="100" y="226"/>
                    <a:pt x="101" y="227"/>
                    <a:pt x="102" y="227"/>
                  </a:cubicBezTo>
                  <a:cubicBezTo>
                    <a:pt x="100" y="226"/>
                    <a:pt x="102" y="222"/>
                    <a:pt x="103" y="219"/>
                  </a:cubicBezTo>
                  <a:cubicBezTo>
                    <a:pt x="105" y="219"/>
                    <a:pt x="103" y="214"/>
                    <a:pt x="105" y="211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104" y="208"/>
                    <a:pt x="107" y="208"/>
                    <a:pt x="106" y="205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5" y="203"/>
                    <a:pt x="110" y="201"/>
                    <a:pt x="109" y="198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196"/>
                    <a:pt x="109" y="196"/>
                    <a:pt x="109" y="194"/>
                  </a:cubicBezTo>
                  <a:cubicBezTo>
                    <a:pt x="109" y="193"/>
                    <a:pt x="109" y="193"/>
                    <a:pt x="109" y="193"/>
                  </a:cubicBezTo>
                  <a:cubicBezTo>
                    <a:pt x="108" y="189"/>
                    <a:pt x="109" y="187"/>
                    <a:pt x="107" y="187"/>
                  </a:cubicBezTo>
                  <a:cubicBezTo>
                    <a:pt x="109" y="185"/>
                    <a:pt x="108" y="191"/>
                    <a:pt x="111" y="188"/>
                  </a:cubicBezTo>
                  <a:cubicBezTo>
                    <a:pt x="109" y="173"/>
                    <a:pt x="96" y="164"/>
                    <a:pt x="91" y="148"/>
                  </a:cubicBezTo>
                  <a:cubicBezTo>
                    <a:pt x="92" y="146"/>
                    <a:pt x="92" y="145"/>
                    <a:pt x="93" y="145"/>
                  </a:cubicBezTo>
                  <a:cubicBezTo>
                    <a:pt x="93" y="144"/>
                    <a:pt x="95" y="140"/>
                    <a:pt x="95" y="138"/>
                  </a:cubicBezTo>
                  <a:cubicBezTo>
                    <a:pt x="94" y="139"/>
                    <a:pt x="96" y="138"/>
                    <a:pt x="96" y="137"/>
                  </a:cubicBezTo>
                  <a:cubicBezTo>
                    <a:pt x="99" y="136"/>
                    <a:pt x="96" y="134"/>
                    <a:pt x="99" y="132"/>
                  </a:cubicBezTo>
                  <a:cubicBezTo>
                    <a:pt x="98" y="133"/>
                    <a:pt x="99" y="134"/>
                    <a:pt x="100" y="134"/>
                  </a:cubicBezTo>
                  <a:cubicBezTo>
                    <a:pt x="100" y="131"/>
                    <a:pt x="103" y="129"/>
                    <a:pt x="105" y="126"/>
                  </a:cubicBezTo>
                  <a:cubicBezTo>
                    <a:pt x="104" y="127"/>
                    <a:pt x="104" y="128"/>
                    <a:pt x="105" y="128"/>
                  </a:cubicBezTo>
                  <a:cubicBezTo>
                    <a:pt x="106" y="124"/>
                    <a:pt x="109" y="124"/>
                    <a:pt x="111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2"/>
                    <a:pt x="111" y="121"/>
                    <a:pt x="114" y="119"/>
                  </a:cubicBezTo>
                  <a:cubicBezTo>
                    <a:pt x="114" y="120"/>
                    <a:pt x="114" y="120"/>
                    <a:pt x="114" y="121"/>
                  </a:cubicBezTo>
                  <a:cubicBezTo>
                    <a:pt x="116" y="117"/>
                    <a:pt x="122" y="115"/>
                    <a:pt x="125" y="112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8" y="112"/>
                    <a:pt x="133" y="105"/>
                    <a:pt x="135" y="109"/>
                  </a:cubicBezTo>
                  <a:cubicBezTo>
                    <a:pt x="133" y="108"/>
                    <a:pt x="136" y="106"/>
                    <a:pt x="132" y="105"/>
                  </a:cubicBezTo>
                  <a:cubicBezTo>
                    <a:pt x="132" y="107"/>
                    <a:pt x="125" y="105"/>
                    <a:pt x="127" y="108"/>
                  </a:cubicBezTo>
                  <a:cubicBezTo>
                    <a:pt x="124" y="107"/>
                    <a:pt x="118" y="105"/>
                    <a:pt x="115" y="106"/>
                  </a:cubicBezTo>
                  <a:cubicBezTo>
                    <a:pt x="117" y="105"/>
                    <a:pt x="114" y="103"/>
                    <a:pt x="117" y="103"/>
                  </a:cubicBezTo>
                  <a:cubicBezTo>
                    <a:pt x="115" y="102"/>
                    <a:pt x="115" y="102"/>
                    <a:pt x="115" y="102"/>
                  </a:cubicBezTo>
                  <a:cubicBezTo>
                    <a:pt x="115" y="101"/>
                    <a:pt x="117" y="102"/>
                    <a:pt x="116" y="101"/>
                  </a:cubicBezTo>
                  <a:cubicBezTo>
                    <a:pt x="115" y="101"/>
                    <a:pt x="110" y="101"/>
                    <a:pt x="109" y="101"/>
                  </a:cubicBezTo>
                  <a:cubicBezTo>
                    <a:pt x="106" y="101"/>
                    <a:pt x="103" y="103"/>
                    <a:pt x="98" y="101"/>
                  </a:cubicBezTo>
                  <a:cubicBezTo>
                    <a:pt x="101" y="102"/>
                    <a:pt x="98" y="99"/>
                    <a:pt x="100" y="99"/>
                  </a:cubicBezTo>
                  <a:cubicBezTo>
                    <a:pt x="99" y="97"/>
                    <a:pt x="93" y="104"/>
                    <a:pt x="94" y="93"/>
                  </a:cubicBezTo>
                  <a:cubicBezTo>
                    <a:pt x="95" y="92"/>
                    <a:pt x="95" y="94"/>
                    <a:pt x="97" y="92"/>
                  </a:cubicBezTo>
                  <a:cubicBezTo>
                    <a:pt x="96" y="92"/>
                    <a:pt x="97" y="91"/>
                    <a:pt x="97" y="90"/>
                  </a:cubicBezTo>
                  <a:cubicBezTo>
                    <a:pt x="98" y="89"/>
                    <a:pt x="103" y="86"/>
                    <a:pt x="105" y="88"/>
                  </a:cubicBezTo>
                  <a:cubicBezTo>
                    <a:pt x="106" y="88"/>
                    <a:pt x="103" y="89"/>
                    <a:pt x="105" y="89"/>
                  </a:cubicBezTo>
                  <a:cubicBezTo>
                    <a:pt x="107" y="88"/>
                    <a:pt x="107" y="87"/>
                    <a:pt x="110" y="86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6"/>
                    <a:pt x="115" y="84"/>
                    <a:pt x="113" y="83"/>
                  </a:cubicBezTo>
                  <a:cubicBezTo>
                    <a:pt x="112" y="84"/>
                    <a:pt x="114" y="85"/>
                    <a:pt x="112" y="84"/>
                  </a:cubicBezTo>
                  <a:cubicBezTo>
                    <a:pt x="113" y="83"/>
                    <a:pt x="116" y="82"/>
                    <a:pt x="119" y="81"/>
                  </a:cubicBezTo>
                  <a:cubicBezTo>
                    <a:pt x="118" y="82"/>
                    <a:pt x="118" y="82"/>
                    <a:pt x="118" y="83"/>
                  </a:cubicBezTo>
                  <a:cubicBezTo>
                    <a:pt x="122" y="81"/>
                    <a:pt x="126" y="80"/>
                    <a:pt x="130" y="78"/>
                  </a:cubicBezTo>
                  <a:cubicBezTo>
                    <a:pt x="130" y="77"/>
                    <a:pt x="128" y="81"/>
                    <a:pt x="128" y="80"/>
                  </a:cubicBezTo>
                  <a:cubicBezTo>
                    <a:pt x="133" y="81"/>
                    <a:pt x="139" y="77"/>
                    <a:pt x="143" y="79"/>
                  </a:cubicBezTo>
                  <a:cubicBezTo>
                    <a:pt x="143" y="79"/>
                    <a:pt x="143" y="77"/>
                    <a:pt x="143" y="78"/>
                  </a:cubicBezTo>
                  <a:cubicBezTo>
                    <a:pt x="146" y="77"/>
                    <a:pt x="146" y="79"/>
                    <a:pt x="147" y="78"/>
                  </a:cubicBezTo>
                  <a:cubicBezTo>
                    <a:pt x="147" y="79"/>
                    <a:pt x="149" y="78"/>
                    <a:pt x="151" y="77"/>
                  </a:cubicBezTo>
                  <a:cubicBezTo>
                    <a:pt x="152" y="77"/>
                    <a:pt x="151" y="78"/>
                    <a:pt x="150" y="78"/>
                  </a:cubicBezTo>
                  <a:cubicBezTo>
                    <a:pt x="152" y="77"/>
                    <a:pt x="162" y="75"/>
                    <a:pt x="167" y="75"/>
                  </a:cubicBezTo>
                  <a:cubicBezTo>
                    <a:pt x="166" y="74"/>
                    <a:pt x="167" y="74"/>
                    <a:pt x="168" y="73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69"/>
                    <a:pt x="164" y="97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3"/>
                    <a:pt x="164" y="83"/>
                    <a:pt x="164" y="82"/>
                  </a:cubicBezTo>
                  <a:cubicBezTo>
                    <a:pt x="163" y="82"/>
                    <a:pt x="165" y="83"/>
                    <a:pt x="167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5"/>
                    <a:pt x="172" y="67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8" y="75"/>
                    <a:pt x="168" y="75"/>
                    <a:pt x="168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70" y="75"/>
                    <a:pt x="170" y="75"/>
                    <a:pt x="170" y="75"/>
                  </a:cubicBezTo>
                  <a:cubicBezTo>
                    <a:pt x="169" y="78"/>
                    <a:pt x="172" y="66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6" y="83"/>
                    <a:pt x="165" y="83"/>
                    <a:pt x="166" y="83"/>
                  </a:cubicBezTo>
                  <a:cubicBezTo>
                    <a:pt x="164" y="82"/>
                    <a:pt x="162" y="82"/>
                    <a:pt x="161" y="80"/>
                  </a:cubicBezTo>
                  <a:cubicBezTo>
                    <a:pt x="161" y="80"/>
                    <a:pt x="163" y="79"/>
                    <a:pt x="161" y="78"/>
                  </a:cubicBezTo>
                  <a:cubicBezTo>
                    <a:pt x="158" y="78"/>
                    <a:pt x="160" y="79"/>
                    <a:pt x="157" y="79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80"/>
                    <a:pt x="153" y="78"/>
                    <a:pt x="154" y="80"/>
                  </a:cubicBezTo>
                  <a:cubicBezTo>
                    <a:pt x="154" y="79"/>
                    <a:pt x="149" y="80"/>
                    <a:pt x="150" y="78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49" y="76"/>
                    <a:pt x="148" y="78"/>
                    <a:pt x="147" y="79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80"/>
                    <a:pt x="142" y="78"/>
                    <a:pt x="141" y="80"/>
                  </a:cubicBezTo>
                  <a:cubicBezTo>
                    <a:pt x="138" y="79"/>
                    <a:pt x="133" y="80"/>
                    <a:pt x="131" y="79"/>
                  </a:cubicBezTo>
                  <a:cubicBezTo>
                    <a:pt x="128" y="80"/>
                    <a:pt x="126" y="81"/>
                    <a:pt x="123" y="80"/>
                  </a:cubicBezTo>
                  <a:cubicBezTo>
                    <a:pt x="124" y="80"/>
                    <a:pt x="125" y="80"/>
                    <a:pt x="125" y="79"/>
                  </a:cubicBezTo>
                  <a:cubicBezTo>
                    <a:pt x="123" y="79"/>
                    <a:pt x="122" y="79"/>
                    <a:pt x="121" y="80"/>
                  </a:cubicBezTo>
                  <a:cubicBezTo>
                    <a:pt x="121" y="80"/>
                    <a:pt x="117" y="79"/>
                    <a:pt x="115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1" y="79"/>
                    <a:pt x="106" y="83"/>
                    <a:pt x="102" y="81"/>
                  </a:cubicBezTo>
                  <a:cubicBezTo>
                    <a:pt x="103" y="81"/>
                    <a:pt x="106" y="80"/>
                    <a:pt x="104" y="79"/>
                  </a:cubicBezTo>
                  <a:cubicBezTo>
                    <a:pt x="102" y="76"/>
                    <a:pt x="99" y="81"/>
                    <a:pt x="95" y="80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0" y="82"/>
                    <a:pt x="90" y="80"/>
                  </a:cubicBezTo>
                  <a:cubicBezTo>
                    <a:pt x="89" y="81"/>
                    <a:pt x="86" y="79"/>
                    <a:pt x="86" y="81"/>
                  </a:cubicBezTo>
                  <a:cubicBezTo>
                    <a:pt x="82" y="80"/>
                    <a:pt x="78" y="78"/>
                    <a:pt x="74" y="76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82"/>
                    <a:pt x="68" y="61"/>
                    <a:pt x="68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1" y="62"/>
                    <a:pt x="72" y="61"/>
                    <a:pt x="74" y="61"/>
                  </a:cubicBezTo>
                  <a:cubicBezTo>
                    <a:pt x="75" y="60"/>
                    <a:pt x="77" y="59"/>
                    <a:pt x="76" y="58"/>
                  </a:cubicBezTo>
                  <a:cubicBezTo>
                    <a:pt x="74" y="58"/>
                    <a:pt x="74" y="60"/>
                    <a:pt x="73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6" y="58"/>
                    <a:pt x="78" y="57"/>
                    <a:pt x="77" y="60"/>
                  </a:cubicBezTo>
                  <a:cubicBezTo>
                    <a:pt x="82" y="58"/>
                    <a:pt x="80" y="54"/>
                    <a:pt x="86" y="53"/>
                  </a:cubicBezTo>
                  <a:cubicBezTo>
                    <a:pt x="86" y="53"/>
                    <a:pt x="86" y="54"/>
                    <a:pt x="88" y="53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5" y="50"/>
                    <a:pt x="93" y="52"/>
                    <a:pt x="94" y="54"/>
                  </a:cubicBezTo>
                  <a:cubicBezTo>
                    <a:pt x="96" y="53"/>
                    <a:pt x="98" y="52"/>
                    <a:pt x="99" y="51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99" y="51"/>
                    <a:pt x="103" y="51"/>
                    <a:pt x="103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3" y="52"/>
                    <a:pt x="105" y="51"/>
                    <a:pt x="106" y="51"/>
                  </a:cubicBezTo>
                  <a:cubicBezTo>
                    <a:pt x="106" y="50"/>
                    <a:pt x="103" y="50"/>
                    <a:pt x="102" y="50"/>
                  </a:cubicBezTo>
                  <a:cubicBezTo>
                    <a:pt x="103" y="49"/>
                    <a:pt x="104" y="49"/>
                    <a:pt x="105" y="48"/>
                  </a:cubicBezTo>
                  <a:cubicBezTo>
                    <a:pt x="105" y="49"/>
                    <a:pt x="108" y="48"/>
                    <a:pt x="110" y="48"/>
                  </a:cubicBezTo>
                  <a:cubicBezTo>
                    <a:pt x="112" y="48"/>
                    <a:pt x="112" y="46"/>
                    <a:pt x="112" y="46"/>
                  </a:cubicBezTo>
                  <a:cubicBezTo>
                    <a:pt x="112" y="47"/>
                    <a:pt x="115" y="46"/>
                    <a:pt x="114" y="47"/>
                  </a:cubicBezTo>
                  <a:cubicBezTo>
                    <a:pt x="113" y="47"/>
                    <a:pt x="112" y="47"/>
                    <a:pt x="111" y="47"/>
                  </a:cubicBezTo>
                  <a:cubicBezTo>
                    <a:pt x="113" y="48"/>
                    <a:pt x="113" y="49"/>
                    <a:pt x="115" y="48"/>
                  </a:cubicBezTo>
                  <a:cubicBezTo>
                    <a:pt x="117" y="47"/>
                    <a:pt x="114" y="45"/>
                    <a:pt x="118" y="45"/>
                  </a:cubicBezTo>
                  <a:cubicBezTo>
                    <a:pt x="117" y="46"/>
                    <a:pt x="117" y="46"/>
                    <a:pt x="116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5"/>
                    <a:pt x="125" y="45"/>
                    <a:pt x="125" y="43"/>
                  </a:cubicBezTo>
                  <a:cubicBezTo>
                    <a:pt x="127" y="43"/>
                    <a:pt x="129" y="43"/>
                    <a:pt x="130" y="43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4"/>
                    <a:pt x="134" y="43"/>
                    <a:pt x="135" y="42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9" y="42"/>
                    <a:pt x="140" y="41"/>
                  </a:cubicBezTo>
                  <a:cubicBezTo>
                    <a:pt x="143" y="41"/>
                    <a:pt x="142" y="46"/>
                    <a:pt x="144" y="43"/>
                  </a:cubicBezTo>
                  <a:cubicBezTo>
                    <a:pt x="147" y="43"/>
                    <a:pt x="147" y="40"/>
                    <a:pt x="146" y="40"/>
                  </a:cubicBezTo>
                  <a:cubicBezTo>
                    <a:pt x="151" y="39"/>
                    <a:pt x="156" y="37"/>
                    <a:pt x="160" y="37"/>
                  </a:cubicBezTo>
                  <a:cubicBezTo>
                    <a:pt x="160" y="37"/>
                    <a:pt x="160" y="37"/>
                    <a:pt x="161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0"/>
                    <a:pt x="169" y="63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5" y="48"/>
                    <a:pt x="163" y="47"/>
                    <a:pt x="161" y="45"/>
                  </a:cubicBezTo>
                  <a:cubicBezTo>
                    <a:pt x="163" y="45"/>
                    <a:pt x="162" y="44"/>
                    <a:pt x="162" y="43"/>
                  </a:cubicBezTo>
                  <a:cubicBezTo>
                    <a:pt x="160" y="44"/>
                    <a:pt x="160" y="41"/>
                    <a:pt x="159" y="43"/>
                  </a:cubicBezTo>
                  <a:cubicBezTo>
                    <a:pt x="159" y="45"/>
                    <a:pt x="159" y="45"/>
                    <a:pt x="160" y="46"/>
                  </a:cubicBezTo>
                  <a:cubicBezTo>
                    <a:pt x="157" y="46"/>
                    <a:pt x="151" y="45"/>
                    <a:pt x="149" y="44"/>
                  </a:cubicBezTo>
                  <a:cubicBezTo>
                    <a:pt x="150" y="45"/>
                    <a:pt x="150" y="45"/>
                    <a:pt x="149" y="45"/>
                  </a:cubicBezTo>
                  <a:cubicBezTo>
                    <a:pt x="149" y="43"/>
                    <a:pt x="146" y="43"/>
                    <a:pt x="144" y="44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2" y="44"/>
                    <a:pt x="142" y="46"/>
                    <a:pt x="140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7" y="45"/>
                    <a:pt x="134" y="47"/>
                    <a:pt x="131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5"/>
                    <a:pt x="126" y="46"/>
                    <a:pt x="128" y="46"/>
                  </a:cubicBezTo>
                  <a:cubicBezTo>
                    <a:pt x="124" y="46"/>
                    <a:pt x="121" y="46"/>
                    <a:pt x="119" y="45"/>
                  </a:cubicBezTo>
                  <a:cubicBezTo>
                    <a:pt x="113" y="49"/>
                    <a:pt x="101" y="51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89" y="49"/>
                    <a:pt x="91" y="51"/>
                    <a:pt x="89" y="50"/>
                  </a:cubicBezTo>
                  <a:cubicBezTo>
                    <a:pt x="90" y="50"/>
                    <a:pt x="87" y="49"/>
                    <a:pt x="89" y="48"/>
                  </a:cubicBezTo>
                  <a:cubicBezTo>
                    <a:pt x="85" y="47"/>
                    <a:pt x="84" y="49"/>
                    <a:pt x="82" y="49"/>
                  </a:cubicBezTo>
                  <a:cubicBezTo>
                    <a:pt x="81" y="50"/>
                    <a:pt x="84" y="48"/>
                    <a:pt x="83" y="50"/>
                  </a:cubicBezTo>
                  <a:cubicBezTo>
                    <a:pt x="83" y="50"/>
                    <a:pt x="78" y="48"/>
                    <a:pt x="77" y="50"/>
                  </a:cubicBezTo>
                  <a:cubicBezTo>
                    <a:pt x="76" y="49"/>
                    <a:pt x="77" y="48"/>
                    <a:pt x="78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3" y="46"/>
                    <a:pt x="82" y="45"/>
                    <a:pt x="80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0"/>
                    <a:pt x="83" y="41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5" y="37"/>
                    <a:pt x="76" y="38"/>
                    <a:pt x="76" y="37"/>
                  </a:cubicBezTo>
                  <a:cubicBezTo>
                    <a:pt x="75" y="36"/>
                    <a:pt x="75" y="36"/>
                    <a:pt x="74" y="36"/>
                  </a:cubicBezTo>
                  <a:cubicBezTo>
                    <a:pt x="78" y="32"/>
                    <a:pt x="73" y="30"/>
                    <a:pt x="79" y="28"/>
                  </a:cubicBezTo>
                  <a:cubicBezTo>
                    <a:pt x="81" y="28"/>
                    <a:pt x="74" y="30"/>
                    <a:pt x="76" y="31"/>
                  </a:cubicBezTo>
                  <a:cubicBezTo>
                    <a:pt x="79" y="31"/>
                    <a:pt x="81" y="28"/>
                    <a:pt x="83" y="27"/>
                  </a:cubicBezTo>
                  <a:cubicBezTo>
                    <a:pt x="81" y="27"/>
                    <a:pt x="82" y="25"/>
                    <a:pt x="84" y="24"/>
                  </a:cubicBezTo>
                  <a:cubicBezTo>
                    <a:pt x="87" y="24"/>
                    <a:pt x="83" y="26"/>
                    <a:pt x="86" y="26"/>
                  </a:cubicBezTo>
                  <a:cubicBezTo>
                    <a:pt x="87" y="24"/>
                    <a:pt x="90" y="23"/>
                    <a:pt x="87" y="23"/>
                  </a:cubicBezTo>
                  <a:cubicBezTo>
                    <a:pt x="88" y="20"/>
                    <a:pt x="90" y="23"/>
                    <a:pt x="91" y="20"/>
                  </a:cubicBezTo>
                  <a:cubicBezTo>
                    <a:pt x="93" y="22"/>
                    <a:pt x="89" y="25"/>
                    <a:pt x="93" y="25"/>
                  </a:cubicBezTo>
                  <a:cubicBezTo>
                    <a:pt x="92" y="23"/>
                    <a:pt x="97" y="22"/>
                    <a:pt x="95" y="20"/>
                  </a:cubicBezTo>
                  <a:cubicBezTo>
                    <a:pt x="96" y="20"/>
                    <a:pt x="97" y="21"/>
                    <a:pt x="96" y="22"/>
                  </a:cubicBezTo>
                  <a:cubicBezTo>
                    <a:pt x="98" y="23"/>
                    <a:pt x="100" y="18"/>
                    <a:pt x="101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3" y="20"/>
                    <a:pt x="105" y="21"/>
                  </a:cubicBezTo>
                  <a:cubicBezTo>
                    <a:pt x="106" y="21"/>
                    <a:pt x="110" y="18"/>
                    <a:pt x="110" y="20"/>
                  </a:cubicBezTo>
                  <a:cubicBezTo>
                    <a:pt x="111" y="20"/>
                    <a:pt x="115" y="19"/>
                    <a:pt x="113" y="18"/>
                  </a:cubicBezTo>
                  <a:cubicBezTo>
                    <a:pt x="110" y="17"/>
                    <a:pt x="110" y="19"/>
                    <a:pt x="109" y="17"/>
                  </a:cubicBezTo>
                  <a:cubicBezTo>
                    <a:pt x="111" y="19"/>
                    <a:pt x="112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7" y="16"/>
                    <a:pt x="118" y="16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2" y="13"/>
                    <a:pt x="120" y="17"/>
                    <a:pt x="123" y="16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3" y="18"/>
                    <a:pt x="124" y="17"/>
                  </a:cubicBezTo>
                  <a:cubicBezTo>
                    <a:pt x="125" y="16"/>
                    <a:pt x="126" y="14"/>
                    <a:pt x="126" y="13"/>
                  </a:cubicBezTo>
                  <a:cubicBezTo>
                    <a:pt x="128" y="12"/>
                    <a:pt x="127" y="14"/>
                    <a:pt x="129" y="13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6" y="15"/>
                    <a:pt x="129" y="17"/>
                    <a:pt x="131" y="16"/>
                  </a:cubicBezTo>
                  <a:cubicBezTo>
                    <a:pt x="133" y="15"/>
                    <a:pt x="135" y="13"/>
                    <a:pt x="132" y="13"/>
                  </a:cubicBezTo>
                  <a:cubicBezTo>
                    <a:pt x="133" y="13"/>
                    <a:pt x="135" y="13"/>
                    <a:pt x="135" y="14"/>
                  </a:cubicBezTo>
                  <a:cubicBezTo>
                    <a:pt x="137" y="13"/>
                    <a:pt x="134" y="13"/>
                    <a:pt x="136" y="12"/>
                  </a:cubicBezTo>
                  <a:cubicBezTo>
                    <a:pt x="138" y="12"/>
                    <a:pt x="141" y="13"/>
                    <a:pt x="143" y="14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4" y="17"/>
                    <a:pt x="143" y="19"/>
                  </a:cubicBezTo>
                  <a:cubicBezTo>
                    <a:pt x="144" y="19"/>
                    <a:pt x="146" y="18"/>
                    <a:pt x="147" y="18"/>
                  </a:cubicBezTo>
                  <a:cubicBezTo>
                    <a:pt x="143" y="15"/>
                    <a:pt x="150" y="13"/>
                    <a:pt x="148" y="11"/>
                  </a:cubicBezTo>
                  <a:cubicBezTo>
                    <a:pt x="153" y="9"/>
                    <a:pt x="152" y="16"/>
                    <a:pt x="156" y="11"/>
                  </a:cubicBezTo>
                  <a:cubicBezTo>
                    <a:pt x="155" y="11"/>
                    <a:pt x="157" y="8"/>
                    <a:pt x="155" y="10"/>
                  </a:cubicBezTo>
                  <a:cubicBezTo>
                    <a:pt x="158" y="9"/>
                    <a:pt x="156" y="7"/>
                    <a:pt x="160" y="7"/>
                  </a:cubicBezTo>
                  <a:cubicBezTo>
                    <a:pt x="157" y="9"/>
                    <a:pt x="163" y="9"/>
                    <a:pt x="160" y="11"/>
                  </a:cubicBezTo>
                  <a:cubicBezTo>
                    <a:pt x="160" y="11"/>
                    <a:pt x="157" y="11"/>
                    <a:pt x="157" y="12"/>
                  </a:cubicBezTo>
                  <a:cubicBezTo>
                    <a:pt x="158" y="12"/>
                    <a:pt x="157" y="14"/>
                    <a:pt x="160" y="14"/>
                  </a:cubicBezTo>
                  <a:cubicBezTo>
                    <a:pt x="162" y="13"/>
                    <a:pt x="164" y="12"/>
                    <a:pt x="164" y="11"/>
                  </a:cubicBezTo>
                  <a:cubicBezTo>
                    <a:pt x="163" y="10"/>
                    <a:pt x="161" y="12"/>
                    <a:pt x="162" y="10"/>
                  </a:cubicBezTo>
                  <a:cubicBezTo>
                    <a:pt x="165" y="9"/>
                    <a:pt x="166" y="11"/>
                    <a:pt x="167" y="8"/>
                  </a:cubicBezTo>
                  <a:cubicBezTo>
                    <a:pt x="165" y="9"/>
                    <a:pt x="164" y="7"/>
                    <a:pt x="164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70" y="5"/>
                    <a:pt x="167" y="4"/>
                    <a:pt x="171" y="3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3" y="6"/>
                    <a:pt x="167" y="5"/>
                    <a:pt x="169" y="8"/>
                  </a:cubicBezTo>
                  <a:cubicBezTo>
                    <a:pt x="171" y="7"/>
                    <a:pt x="172" y="6"/>
                    <a:pt x="174" y="6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4" y="6"/>
                    <a:pt x="176" y="10"/>
                    <a:pt x="179" y="7"/>
                  </a:cubicBezTo>
                  <a:cubicBezTo>
                    <a:pt x="180" y="5"/>
                    <a:pt x="179" y="6"/>
                    <a:pt x="179" y="4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2" y="0"/>
                    <a:pt x="178" y="37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7" y="21"/>
                    <a:pt x="176" y="21"/>
                    <a:pt x="175" y="20"/>
                  </a:cubicBezTo>
                  <a:cubicBezTo>
                    <a:pt x="176" y="19"/>
                    <a:pt x="171" y="19"/>
                    <a:pt x="174" y="18"/>
                  </a:cubicBezTo>
                  <a:cubicBezTo>
                    <a:pt x="175" y="18"/>
                    <a:pt x="176" y="19"/>
                    <a:pt x="177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80" y="13"/>
                    <a:pt x="178" y="36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2" y="8"/>
                    <a:pt x="177" y="6"/>
                    <a:pt x="176" y="9"/>
                  </a:cubicBezTo>
                  <a:cubicBezTo>
                    <a:pt x="180" y="8"/>
                    <a:pt x="180" y="10"/>
                    <a:pt x="182" y="12"/>
                  </a:cubicBezTo>
                  <a:cubicBezTo>
                    <a:pt x="182" y="13"/>
                    <a:pt x="184" y="6"/>
                    <a:pt x="183" y="15"/>
                  </a:cubicBezTo>
                  <a:cubicBezTo>
                    <a:pt x="183" y="12"/>
                    <a:pt x="182" y="22"/>
                    <a:pt x="183" y="9"/>
                  </a:cubicBezTo>
                  <a:cubicBezTo>
                    <a:pt x="183" y="9"/>
                    <a:pt x="182" y="8"/>
                    <a:pt x="182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5"/>
                    <a:pt x="181" y="26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6" y="15"/>
                    <a:pt x="175" y="16"/>
                    <a:pt x="174" y="16"/>
                  </a:cubicBezTo>
                  <a:cubicBezTo>
                    <a:pt x="173" y="15"/>
                    <a:pt x="173" y="13"/>
                    <a:pt x="175" y="14"/>
                  </a:cubicBezTo>
                  <a:cubicBezTo>
                    <a:pt x="171" y="13"/>
                    <a:pt x="166" y="12"/>
                    <a:pt x="162" y="11"/>
                  </a:cubicBezTo>
                  <a:cubicBezTo>
                    <a:pt x="164" y="13"/>
                    <a:pt x="157" y="11"/>
                    <a:pt x="159" y="13"/>
                  </a:cubicBezTo>
                  <a:cubicBezTo>
                    <a:pt x="161" y="14"/>
                    <a:pt x="163" y="16"/>
                    <a:pt x="161" y="17"/>
                  </a:cubicBezTo>
                  <a:cubicBezTo>
                    <a:pt x="160" y="17"/>
                    <a:pt x="161" y="16"/>
                    <a:pt x="161" y="15"/>
                  </a:cubicBezTo>
                  <a:cubicBezTo>
                    <a:pt x="159" y="16"/>
                    <a:pt x="158" y="13"/>
                    <a:pt x="156" y="15"/>
                  </a:cubicBezTo>
                  <a:cubicBezTo>
                    <a:pt x="160" y="14"/>
                    <a:pt x="157" y="12"/>
                    <a:pt x="158" y="10"/>
                  </a:cubicBezTo>
                  <a:cubicBezTo>
                    <a:pt x="155" y="11"/>
                    <a:pt x="158" y="9"/>
                    <a:pt x="155" y="9"/>
                  </a:cubicBezTo>
                  <a:cubicBezTo>
                    <a:pt x="152" y="10"/>
                    <a:pt x="149" y="10"/>
                    <a:pt x="145" y="11"/>
                  </a:cubicBezTo>
                  <a:cubicBezTo>
                    <a:pt x="141" y="9"/>
                    <a:pt x="134" y="11"/>
                    <a:pt x="131" y="12"/>
                  </a:cubicBezTo>
                  <a:cubicBezTo>
                    <a:pt x="128" y="11"/>
                    <a:pt x="130" y="9"/>
                    <a:pt x="127" y="8"/>
                  </a:cubicBezTo>
                  <a:cubicBezTo>
                    <a:pt x="125" y="9"/>
                    <a:pt x="130" y="10"/>
                    <a:pt x="126" y="10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5" y="10"/>
                    <a:pt x="119" y="8"/>
                    <a:pt x="118" y="12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8" y="9"/>
                    <a:pt x="118" y="10"/>
                    <a:pt x="117" y="10"/>
                  </a:cubicBezTo>
                  <a:cubicBezTo>
                    <a:pt x="117" y="9"/>
                    <a:pt x="116" y="9"/>
                    <a:pt x="117" y="8"/>
                  </a:cubicBezTo>
                  <a:cubicBezTo>
                    <a:pt x="115" y="7"/>
                    <a:pt x="112" y="9"/>
                    <a:pt x="110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7" y="12"/>
                    <a:pt x="104" y="11"/>
                    <a:pt x="100" y="12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8" y="10"/>
                    <a:pt x="95" y="10"/>
                    <a:pt x="94" y="11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2" y="7"/>
                    <a:pt x="99" y="9"/>
                    <a:pt x="100" y="10"/>
                  </a:cubicBezTo>
                  <a:cubicBezTo>
                    <a:pt x="101" y="11"/>
                    <a:pt x="105" y="10"/>
                    <a:pt x="105" y="9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2" y="8"/>
                    <a:pt x="104" y="8"/>
                    <a:pt x="105" y="6"/>
                  </a:cubicBezTo>
                  <a:cubicBezTo>
                    <a:pt x="105" y="6"/>
                    <a:pt x="103" y="6"/>
                    <a:pt x="103" y="7"/>
                  </a:cubicBezTo>
                  <a:cubicBezTo>
                    <a:pt x="105" y="6"/>
                    <a:pt x="106" y="5"/>
                    <a:pt x="109" y="5"/>
                  </a:cubicBezTo>
                  <a:cubicBezTo>
                    <a:pt x="107" y="6"/>
                    <a:pt x="110" y="6"/>
                    <a:pt x="109" y="7"/>
                  </a:cubicBezTo>
                  <a:cubicBezTo>
                    <a:pt x="109" y="5"/>
                    <a:pt x="112" y="4"/>
                    <a:pt x="115" y="4"/>
                  </a:cubicBezTo>
                  <a:cubicBezTo>
                    <a:pt x="118" y="6"/>
                    <a:pt x="121" y="2"/>
                    <a:pt x="125" y="3"/>
                  </a:cubicBezTo>
                  <a:cubicBezTo>
                    <a:pt x="123" y="4"/>
                    <a:pt x="122" y="6"/>
                    <a:pt x="119" y="7"/>
                  </a:cubicBezTo>
                  <a:cubicBezTo>
                    <a:pt x="122" y="7"/>
                    <a:pt x="122" y="7"/>
                    <a:pt x="124" y="7"/>
                  </a:cubicBezTo>
                  <a:cubicBezTo>
                    <a:pt x="125" y="6"/>
                    <a:pt x="126" y="4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32" y="3"/>
                    <a:pt x="132" y="1"/>
                    <a:pt x="135" y="2"/>
                  </a:cubicBezTo>
                  <a:cubicBezTo>
                    <a:pt x="142" y="2"/>
                    <a:pt x="148" y="2"/>
                    <a:pt x="153" y="2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1"/>
                    <a:pt x="162" y="2"/>
                    <a:pt x="165" y="2"/>
                  </a:cubicBezTo>
                  <a:cubicBezTo>
                    <a:pt x="171" y="4"/>
                    <a:pt x="179" y="4"/>
                    <a:pt x="18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7" y="2"/>
                    <a:pt x="185" y="18"/>
                    <a:pt x="186" y="1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1" y="22"/>
                    <a:pt x="166" y="23"/>
                    <a:pt x="161" y="2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1" y="24"/>
                    <a:pt x="161" y="21"/>
                    <a:pt x="159" y="22"/>
                  </a:cubicBezTo>
                  <a:cubicBezTo>
                    <a:pt x="162" y="23"/>
                    <a:pt x="157" y="24"/>
                    <a:pt x="156" y="26"/>
                  </a:cubicBezTo>
                  <a:cubicBezTo>
                    <a:pt x="151" y="25"/>
                    <a:pt x="145" y="28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37" y="32"/>
                    <a:pt x="132" y="31"/>
                    <a:pt x="126" y="31"/>
                  </a:cubicBezTo>
                  <a:cubicBezTo>
                    <a:pt x="126" y="31"/>
                    <a:pt x="124" y="30"/>
                    <a:pt x="123" y="30"/>
                  </a:cubicBezTo>
                  <a:cubicBezTo>
                    <a:pt x="120" y="33"/>
                    <a:pt x="119" y="33"/>
                    <a:pt x="115" y="35"/>
                  </a:cubicBezTo>
                  <a:cubicBezTo>
                    <a:pt x="112" y="35"/>
                    <a:pt x="107" y="36"/>
                    <a:pt x="104" y="36"/>
                  </a:cubicBezTo>
                  <a:cubicBezTo>
                    <a:pt x="99" y="38"/>
                    <a:pt x="93" y="40"/>
                    <a:pt x="88" y="41"/>
                  </a:cubicBezTo>
                  <a:cubicBezTo>
                    <a:pt x="86" y="42"/>
                    <a:pt x="84" y="43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4" y="47"/>
                    <a:pt x="74" y="20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7" y="31"/>
                    <a:pt x="111" y="32"/>
                    <a:pt x="121" y="29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3" y="32"/>
                    <a:pt x="127" y="30"/>
                    <a:pt x="126" y="29"/>
                  </a:cubicBezTo>
                  <a:cubicBezTo>
                    <a:pt x="129" y="29"/>
                    <a:pt x="134" y="27"/>
                    <a:pt x="136" y="28"/>
                  </a:cubicBezTo>
                  <a:cubicBezTo>
                    <a:pt x="140" y="29"/>
                    <a:pt x="140" y="27"/>
                    <a:pt x="143" y="27"/>
                  </a:cubicBezTo>
                  <a:cubicBezTo>
                    <a:pt x="150" y="27"/>
                    <a:pt x="153" y="28"/>
                    <a:pt x="160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9"/>
                    <a:pt x="159" y="30"/>
                  </a:cubicBezTo>
                  <a:cubicBezTo>
                    <a:pt x="161" y="29"/>
                    <a:pt x="168" y="32"/>
                    <a:pt x="166" y="29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28"/>
                    <a:pt x="176" y="66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1" y="52"/>
                    <a:pt x="167" y="53"/>
                    <a:pt x="163" y="53"/>
                  </a:cubicBezTo>
                  <a:cubicBezTo>
                    <a:pt x="164" y="54"/>
                    <a:pt x="162" y="55"/>
                    <a:pt x="162" y="55"/>
                  </a:cubicBezTo>
                  <a:cubicBezTo>
                    <a:pt x="156" y="57"/>
                    <a:pt x="149" y="56"/>
                    <a:pt x="145" y="58"/>
                  </a:cubicBezTo>
                  <a:cubicBezTo>
                    <a:pt x="144" y="58"/>
                    <a:pt x="146" y="57"/>
                    <a:pt x="144" y="57"/>
                  </a:cubicBezTo>
                  <a:cubicBezTo>
                    <a:pt x="143" y="58"/>
                    <a:pt x="144" y="58"/>
                    <a:pt x="142" y="59"/>
                  </a:cubicBezTo>
                  <a:cubicBezTo>
                    <a:pt x="134" y="62"/>
                    <a:pt x="124" y="60"/>
                    <a:pt x="116" y="62"/>
                  </a:cubicBezTo>
                  <a:cubicBezTo>
                    <a:pt x="109" y="65"/>
                    <a:pt x="101" y="67"/>
                    <a:pt x="95" y="68"/>
                  </a:cubicBezTo>
                  <a:cubicBezTo>
                    <a:pt x="92" y="69"/>
                    <a:pt x="89" y="70"/>
                    <a:pt x="86" y="7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7"/>
                    <a:pt x="78" y="47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5" y="59"/>
                    <a:pt x="86" y="66"/>
                    <a:pt x="91" y="63"/>
                  </a:cubicBezTo>
                  <a:cubicBezTo>
                    <a:pt x="92" y="64"/>
                    <a:pt x="94" y="64"/>
                    <a:pt x="94" y="65"/>
                  </a:cubicBezTo>
                  <a:cubicBezTo>
                    <a:pt x="96" y="64"/>
                    <a:pt x="103" y="67"/>
                    <a:pt x="108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2" y="66"/>
                    <a:pt x="117" y="64"/>
                    <a:pt x="122" y="65"/>
                  </a:cubicBezTo>
                  <a:cubicBezTo>
                    <a:pt x="122" y="65"/>
                    <a:pt x="121" y="65"/>
                    <a:pt x="121" y="66"/>
                  </a:cubicBezTo>
                  <a:cubicBezTo>
                    <a:pt x="123" y="67"/>
                    <a:pt x="126" y="63"/>
                    <a:pt x="127" y="66"/>
                  </a:cubicBezTo>
                  <a:cubicBezTo>
                    <a:pt x="129" y="65"/>
                    <a:pt x="128" y="64"/>
                    <a:pt x="127" y="64"/>
                  </a:cubicBezTo>
                  <a:cubicBezTo>
                    <a:pt x="140" y="64"/>
                    <a:pt x="155" y="60"/>
                    <a:pt x="172" y="68"/>
                  </a:cubicBezTo>
                  <a:cubicBezTo>
                    <a:pt x="178" y="73"/>
                    <a:pt x="177" y="74"/>
                    <a:pt x="176" y="74"/>
                  </a:cubicBezTo>
                  <a:cubicBezTo>
                    <a:pt x="176" y="74"/>
                    <a:pt x="176" y="74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8" y="65"/>
                    <a:pt x="173" y="88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2" y="87"/>
                    <a:pt x="171" y="87"/>
                    <a:pt x="171" y="88"/>
                  </a:cubicBezTo>
                  <a:cubicBezTo>
                    <a:pt x="170" y="87"/>
                    <a:pt x="170" y="89"/>
                    <a:pt x="170" y="88"/>
                  </a:cubicBezTo>
                  <a:cubicBezTo>
                    <a:pt x="167" y="90"/>
                    <a:pt x="164" y="86"/>
                    <a:pt x="163" y="88"/>
                  </a:cubicBezTo>
                  <a:cubicBezTo>
                    <a:pt x="164" y="90"/>
                    <a:pt x="161" y="89"/>
                    <a:pt x="161" y="90"/>
                  </a:cubicBezTo>
                  <a:cubicBezTo>
                    <a:pt x="155" y="90"/>
                    <a:pt x="154" y="89"/>
                    <a:pt x="149" y="90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4" y="92"/>
                    <a:pt x="138" y="91"/>
                    <a:pt x="134" y="95"/>
                  </a:cubicBezTo>
                  <a:cubicBezTo>
                    <a:pt x="126" y="95"/>
                    <a:pt x="120" y="97"/>
                    <a:pt x="114" y="98"/>
                  </a:cubicBezTo>
                  <a:cubicBezTo>
                    <a:pt x="111" y="100"/>
                    <a:pt x="108" y="100"/>
                    <a:pt x="107" y="102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7"/>
                    <a:pt x="103" y="74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8" y="91"/>
                    <a:pt x="114" y="91"/>
                    <a:pt x="121" y="91"/>
                  </a:cubicBezTo>
                  <a:cubicBezTo>
                    <a:pt x="125" y="92"/>
                    <a:pt x="129" y="92"/>
                    <a:pt x="134" y="93"/>
                  </a:cubicBezTo>
                  <a:cubicBezTo>
                    <a:pt x="137" y="94"/>
                    <a:pt x="139" y="95"/>
                    <a:pt x="142" y="96"/>
                  </a:cubicBezTo>
                  <a:cubicBezTo>
                    <a:pt x="140" y="77"/>
                    <a:pt x="145" y="122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24" y="130"/>
                    <a:pt x="114" y="134"/>
                    <a:pt x="108" y="143"/>
                  </a:cubicBezTo>
                  <a:cubicBezTo>
                    <a:pt x="105" y="150"/>
                    <a:pt x="103" y="147"/>
                    <a:pt x="106" y="149"/>
                  </a:cubicBezTo>
                  <a:cubicBezTo>
                    <a:pt x="108" y="152"/>
                    <a:pt x="115" y="161"/>
                    <a:pt x="118" y="169"/>
                  </a:cubicBezTo>
                  <a:cubicBezTo>
                    <a:pt x="118" y="178"/>
                    <a:pt x="119" y="178"/>
                    <a:pt x="121" y="187"/>
                  </a:cubicBezTo>
                  <a:cubicBezTo>
                    <a:pt x="120" y="187"/>
                    <a:pt x="120" y="186"/>
                    <a:pt x="120" y="187"/>
                  </a:cubicBezTo>
                  <a:cubicBezTo>
                    <a:pt x="122" y="187"/>
                    <a:pt x="121" y="193"/>
                    <a:pt x="122" y="194"/>
                  </a:cubicBezTo>
                  <a:cubicBezTo>
                    <a:pt x="121" y="208"/>
                    <a:pt x="118" y="218"/>
                    <a:pt x="113" y="229"/>
                  </a:cubicBezTo>
                  <a:cubicBezTo>
                    <a:pt x="114" y="228"/>
                    <a:pt x="113" y="226"/>
                    <a:pt x="112" y="228"/>
                  </a:cubicBezTo>
                  <a:cubicBezTo>
                    <a:pt x="112" y="231"/>
                    <a:pt x="112" y="231"/>
                    <a:pt x="112" y="231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11" y="232"/>
                    <a:pt x="111" y="234"/>
                    <a:pt x="112" y="233"/>
                  </a:cubicBezTo>
                  <a:cubicBezTo>
                    <a:pt x="101" y="261"/>
                    <a:pt x="80" y="281"/>
                    <a:pt x="62" y="303"/>
                  </a:cubicBezTo>
                  <a:cubicBezTo>
                    <a:pt x="57" y="307"/>
                    <a:pt x="51" y="315"/>
                    <a:pt x="47" y="320"/>
                  </a:cubicBezTo>
                  <a:cubicBezTo>
                    <a:pt x="30" y="334"/>
                    <a:pt x="15" y="346"/>
                    <a:pt x="2" y="362"/>
                  </a:cubicBezTo>
                  <a:cubicBezTo>
                    <a:pt x="2" y="362"/>
                    <a:pt x="0" y="357"/>
                    <a:pt x="6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9137650" y="3151188"/>
              <a:ext cx="11112" cy="6350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3" y="1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377363" y="3168651"/>
              <a:ext cx="7937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0 w 2"/>
                <a:gd name="T5" fmla="*/ 2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9415463" y="3181351"/>
              <a:ext cx="22225" cy="3175"/>
            </a:xfrm>
            <a:custGeom>
              <a:avLst/>
              <a:gdLst>
                <a:gd name="T0" fmla="*/ 6 w 6"/>
                <a:gd name="T1" fmla="*/ 0 h 1"/>
                <a:gd name="T2" fmla="*/ 0 w 6"/>
                <a:gd name="T3" fmla="*/ 1 h 1"/>
                <a:gd name="T4" fmla="*/ 6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5" y="1"/>
                    <a:pt x="2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9461500" y="3132138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9453563" y="3140076"/>
              <a:ext cx="11112" cy="3175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9332913" y="3157538"/>
              <a:ext cx="11112" cy="7938"/>
            </a:xfrm>
            <a:custGeom>
              <a:avLst/>
              <a:gdLst>
                <a:gd name="T0" fmla="*/ 3 w 3"/>
                <a:gd name="T1" fmla="*/ 1 h 2"/>
                <a:gd name="T2" fmla="*/ 0 w 3"/>
                <a:gd name="T3" fmla="*/ 2 h 2"/>
                <a:gd name="T4" fmla="*/ 3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9280525" y="3173413"/>
              <a:ext cx="7937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1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159875" y="3429001"/>
              <a:ext cx="7937" cy="317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2 h 2"/>
                <a:gd name="T4" fmla="*/ 2 w 5"/>
                <a:gd name="T5" fmla="*/ 0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9239250" y="3417888"/>
              <a:ext cx="6350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2" y="0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9291638" y="3522663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9261475" y="2627313"/>
              <a:ext cx="7937" cy="0"/>
            </a:xfrm>
            <a:custGeom>
              <a:avLst/>
              <a:gdLst>
                <a:gd name="T0" fmla="*/ 1 w 2"/>
                <a:gd name="T1" fmla="*/ 1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9234488" y="2605088"/>
              <a:ext cx="298450" cy="488950"/>
            </a:xfrm>
            <a:custGeom>
              <a:avLst/>
              <a:gdLst>
                <a:gd name="T0" fmla="*/ 21 w 79"/>
                <a:gd name="T1" fmla="*/ 105 h 130"/>
                <a:gd name="T2" fmla="*/ 21 w 79"/>
                <a:gd name="T3" fmla="*/ 99 h 130"/>
                <a:gd name="T4" fmla="*/ 18 w 79"/>
                <a:gd name="T5" fmla="*/ 86 h 130"/>
                <a:gd name="T6" fmla="*/ 19 w 79"/>
                <a:gd name="T7" fmla="*/ 81 h 130"/>
                <a:gd name="T8" fmla="*/ 23 w 79"/>
                <a:gd name="T9" fmla="*/ 67 h 130"/>
                <a:gd name="T10" fmla="*/ 24 w 79"/>
                <a:gd name="T11" fmla="*/ 63 h 130"/>
                <a:gd name="T12" fmla="*/ 24 w 79"/>
                <a:gd name="T13" fmla="*/ 55 h 130"/>
                <a:gd name="T14" fmla="*/ 26 w 79"/>
                <a:gd name="T15" fmla="*/ 49 h 130"/>
                <a:gd name="T16" fmla="*/ 29 w 79"/>
                <a:gd name="T17" fmla="*/ 45 h 130"/>
                <a:gd name="T18" fmla="*/ 28 w 79"/>
                <a:gd name="T19" fmla="*/ 41 h 130"/>
                <a:gd name="T20" fmla="*/ 29 w 79"/>
                <a:gd name="T21" fmla="*/ 33 h 130"/>
                <a:gd name="T22" fmla="*/ 32 w 79"/>
                <a:gd name="T23" fmla="*/ 29 h 130"/>
                <a:gd name="T24" fmla="*/ 33 w 79"/>
                <a:gd name="T25" fmla="*/ 24 h 130"/>
                <a:gd name="T26" fmla="*/ 38 w 79"/>
                <a:gd name="T27" fmla="*/ 20 h 130"/>
                <a:gd name="T28" fmla="*/ 43 w 79"/>
                <a:gd name="T29" fmla="*/ 14 h 130"/>
                <a:gd name="T30" fmla="*/ 52 w 79"/>
                <a:gd name="T31" fmla="*/ 11 h 130"/>
                <a:gd name="T32" fmla="*/ 56 w 79"/>
                <a:gd name="T33" fmla="*/ 8 h 130"/>
                <a:gd name="T34" fmla="*/ 60 w 79"/>
                <a:gd name="T35" fmla="*/ 9 h 130"/>
                <a:gd name="T36" fmla="*/ 63 w 79"/>
                <a:gd name="T37" fmla="*/ 7 h 130"/>
                <a:gd name="T38" fmla="*/ 64 w 79"/>
                <a:gd name="T39" fmla="*/ 7 h 130"/>
                <a:gd name="T40" fmla="*/ 68 w 79"/>
                <a:gd name="T41" fmla="*/ 7 h 130"/>
                <a:gd name="T42" fmla="*/ 73 w 79"/>
                <a:gd name="T43" fmla="*/ 15 h 130"/>
                <a:gd name="T44" fmla="*/ 74 w 79"/>
                <a:gd name="T45" fmla="*/ 17 h 130"/>
                <a:gd name="T46" fmla="*/ 62 w 79"/>
                <a:gd name="T47" fmla="*/ 28 h 130"/>
                <a:gd name="T48" fmla="*/ 57 w 79"/>
                <a:gd name="T49" fmla="*/ 30 h 130"/>
                <a:gd name="T50" fmla="*/ 53 w 79"/>
                <a:gd name="T51" fmla="*/ 31 h 130"/>
                <a:gd name="T52" fmla="*/ 43 w 79"/>
                <a:gd name="T53" fmla="*/ 33 h 130"/>
                <a:gd name="T54" fmla="*/ 41 w 79"/>
                <a:gd name="T55" fmla="*/ 28 h 130"/>
                <a:gd name="T56" fmla="*/ 38 w 79"/>
                <a:gd name="T57" fmla="*/ 33 h 130"/>
                <a:gd name="T58" fmla="*/ 35 w 79"/>
                <a:gd name="T59" fmla="*/ 38 h 130"/>
                <a:gd name="T60" fmla="*/ 30 w 79"/>
                <a:gd name="T61" fmla="*/ 36 h 130"/>
                <a:gd name="T62" fmla="*/ 28 w 79"/>
                <a:gd name="T63" fmla="*/ 38 h 130"/>
                <a:gd name="T64" fmla="*/ 26 w 79"/>
                <a:gd name="T65" fmla="*/ 36 h 130"/>
                <a:gd name="T66" fmla="*/ 23 w 79"/>
                <a:gd name="T67" fmla="*/ 32 h 130"/>
                <a:gd name="T68" fmla="*/ 18 w 79"/>
                <a:gd name="T69" fmla="*/ 35 h 130"/>
                <a:gd name="T70" fmla="*/ 17 w 79"/>
                <a:gd name="T71" fmla="*/ 33 h 130"/>
                <a:gd name="T72" fmla="*/ 13 w 79"/>
                <a:gd name="T73" fmla="*/ 34 h 130"/>
                <a:gd name="T74" fmla="*/ 9 w 79"/>
                <a:gd name="T75" fmla="*/ 32 h 130"/>
                <a:gd name="T76" fmla="*/ 12 w 79"/>
                <a:gd name="T77" fmla="*/ 28 h 130"/>
                <a:gd name="T78" fmla="*/ 4 w 79"/>
                <a:gd name="T79" fmla="*/ 28 h 130"/>
                <a:gd name="T80" fmla="*/ 3 w 79"/>
                <a:gd name="T81" fmla="*/ 15 h 130"/>
                <a:gd name="T82" fmla="*/ 4 w 79"/>
                <a:gd name="T83" fmla="*/ 12 h 130"/>
                <a:gd name="T84" fmla="*/ 4 w 79"/>
                <a:gd name="T85" fmla="*/ 7 h 130"/>
                <a:gd name="T86" fmla="*/ 6 w 79"/>
                <a:gd name="T87" fmla="*/ 9 h 130"/>
                <a:gd name="T88" fmla="*/ 4 w 79"/>
                <a:gd name="T89" fmla="*/ 14 h 130"/>
                <a:gd name="T90" fmla="*/ 13 w 79"/>
                <a:gd name="T91" fmla="*/ 17 h 130"/>
                <a:gd name="T92" fmla="*/ 25 w 79"/>
                <a:gd name="T93" fmla="*/ 19 h 130"/>
                <a:gd name="T94" fmla="*/ 41 w 79"/>
                <a:gd name="T95" fmla="*/ 17 h 130"/>
                <a:gd name="T96" fmla="*/ 52 w 79"/>
                <a:gd name="T97" fmla="*/ 14 h 130"/>
                <a:gd name="T98" fmla="*/ 57 w 79"/>
                <a:gd name="T99" fmla="*/ 10 h 130"/>
                <a:gd name="T100" fmla="*/ 61 w 79"/>
                <a:gd name="T101" fmla="*/ 12 h 130"/>
                <a:gd name="T102" fmla="*/ 66 w 79"/>
                <a:gd name="T103" fmla="*/ 24 h 130"/>
                <a:gd name="T104" fmla="*/ 57 w 79"/>
                <a:gd name="T105" fmla="*/ 25 h 130"/>
                <a:gd name="T106" fmla="*/ 49 w 79"/>
                <a:gd name="T107" fmla="*/ 28 h 130"/>
                <a:gd name="T108" fmla="*/ 41 w 79"/>
                <a:gd name="T109" fmla="*/ 37 h 130"/>
                <a:gd name="T110" fmla="*/ 34 w 79"/>
                <a:gd name="T111" fmla="*/ 80 h 130"/>
                <a:gd name="T112" fmla="*/ 32 w 79"/>
                <a:gd name="T113" fmla="*/ 92 h 130"/>
                <a:gd name="T114" fmla="*/ 20 w 79"/>
                <a:gd name="T115" fmla="*/ 1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130">
                  <a:moveTo>
                    <a:pt x="20" y="127"/>
                  </a:moveTo>
                  <a:cubicBezTo>
                    <a:pt x="16" y="125"/>
                    <a:pt x="20" y="121"/>
                    <a:pt x="18" y="118"/>
                  </a:cubicBezTo>
                  <a:cubicBezTo>
                    <a:pt x="17" y="118"/>
                    <a:pt x="20" y="118"/>
                    <a:pt x="20" y="118"/>
                  </a:cubicBezTo>
                  <a:cubicBezTo>
                    <a:pt x="16" y="115"/>
                    <a:pt x="18" y="111"/>
                    <a:pt x="21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3" y="107"/>
                    <a:pt x="20" y="106"/>
                    <a:pt x="21" y="105"/>
                  </a:cubicBezTo>
                  <a:cubicBezTo>
                    <a:pt x="21" y="105"/>
                    <a:pt x="21" y="106"/>
                    <a:pt x="22" y="106"/>
                  </a:cubicBezTo>
                  <a:cubicBezTo>
                    <a:pt x="21" y="105"/>
                    <a:pt x="21" y="104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7" y="102"/>
                    <a:pt x="22" y="100"/>
                    <a:pt x="20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7"/>
                    <a:pt x="19" y="94"/>
                    <a:pt x="19" y="91"/>
                  </a:cubicBezTo>
                  <a:cubicBezTo>
                    <a:pt x="19" y="91"/>
                    <a:pt x="20" y="91"/>
                    <a:pt x="21" y="91"/>
                  </a:cubicBezTo>
                  <a:cubicBezTo>
                    <a:pt x="19" y="91"/>
                    <a:pt x="19" y="90"/>
                    <a:pt x="19" y="89"/>
                  </a:cubicBezTo>
                  <a:cubicBezTo>
                    <a:pt x="21" y="89"/>
                    <a:pt x="17" y="88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86"/>
                    <a:pt x="20" y="86"/>
                    <a:pt x="18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7" y="85"/>
                    <a:pt x="21" y="85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3"/>
                    <a:pt x="20" y="83"/>
                    <a:pt x="19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9" y="82"/>
                    <a:pt x="21" y="81"/>
                    <a:pt x="19" y="81"/>
                  </a:cubicBezTo>
                  <a:cubicBezTo>
                    <a:pt x="20" y="81"/>
                    <a:pt x="19" y="82"/>
                    <a:pt x="22" y="82"/>
                  </a:cubicBezTo>
                  <a:cubicBezTo>
                    <a:pt x="20" y="78"/>
                    <a:pt x="21" y="75"/>
                    <a:pt x="22" y="71"/>
                  </a:cubicBezTo>
                  <a:cubicBezTo>
                    <a:pt x="22" y="71"/>
                    <a:pt x="23" y="71"/>
                    <a:pt x="23" y="71"/>
                  </a:cubicBezTo>
                  <a:cubicBezTo>
                    <a:pt x="23" y="71"/>
                    <a:pt x="23" y="70"/>
                    <a:pt x="22" y="69"/>
                  </a:cubicBezTo>
                  <a:cubicBezTo>
                    <a:pt x="22" y="69"/>
                    <a:pt x="23" y="69"/>
                    <a:pt x="24" y="69"/>
                  </a:cubicBezTo>
                  <a:cubicBezTo>
                    <a:pt x="24" y="69"/>
                    <a:pt x="22" y="68"/>
                    <a:pt x="23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7"/>
                    <a:pt x="23" y="66"/>
                    <a:pt x="23" y="66"/>
                  </a:cubicBezTo>
                  <a:cubicBezTo>
                    <a:pt x="23" y="66"/>
                    <a:pt x="24" y="66"/>
                    <a:pt x="24" y="66"/>
                  </a:cubicBezTo>
                  <a:cubicBezTo>
                    <a:pt x="23" y="65"/>
                    <a:pt x="25" y="65"/>
                    <a:pt x="24" y="64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7" y="64"/>
                    <a:pt x="23" y="64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62"/>
                    <a:pt x="24" y="61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25" y="58"/>
                    <a:pt x="24" y="57"/>
                  </a:cubicBezTo>
                  <a:cubicBezTo>
                    <a:pt x="25" y="57"/>
                    <a:pt x="27" y="58"/>
                    <a:pt x="27" y="57"/>
                  </a:cubicBezTo>
                  <a:cubicBezTo>
                    <a:pt x="25" y="56"/>
                    <a:pt x="26" y="55"/>
                    <a:pt x="24" y="55"/>
                  </a:cubicBezTo>
                  <a:cubicBezTo>
                    <a:pt x="24" y="54"/>
                    <a:pt x="26" y="53"/>
                    <a:pt x="25" y="52"/>
                  </a:cubicBezTo>
                  <a:cubicBezTo>
                    <a:pt x="26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4"/>
                    <a:pt x="29" y="54"/>
                    <a:pt x="30" y="54"/>
                  </a:cubicBezTo>
                  <a:cubicBezTo>
                    <a:pt x="30" y="53"/>
                    <a:pt x="29" y="52"/>
                    <a:pt x="30" y="52"/>
                  </a:cubicBezTo>
                  <a:cubicBezTo>
                    <a:pt x="29" y="51"/>
                    <a:pt x="26" y="50"/>
                    <a:pt x="26" y="49"/>
                  </a:cubicBezTo>
                  <a:cubicBezTo>
                    <a:pt x="27" y="49"/>
                    <a:pt x="29" y="49"/>
                    <a:pt x="29" y="50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6"/>
                    <a:pt x="27" y="47"/>
                    <a:pt x="27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4"/>
                    <a:pt x="28" y="45"/>
                  </a:cubicBezTo>
                  <a:cubicBezTo>
                    <a:pt x="29" y="45"/>
                    <a:pt x="28" y="45"/>
                    <a:pt x="29" y="45"/>
                  </a:cubicBezTo>
                  <a:cubicBezTo>
                    <a:pt x="29" y="45"/>
                    <a:pt x="28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8" y="42"/>
                    <a:pt x="27" y="42"/>
                  </a:cubicBezTo>
                  <a:cubicBezTo>
                    <a:pt x="27" y="43"/>
                    <a:pt x="28" y="43"/>
                    <a:pt x="28" y="43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7" y="40"/>
                    <a:pt x="27" y="39"/>
                    <a:pt x="26" y="38"/>
                  </a:cubicBezTo>
                  <a:cubicBezTo>
                    <a:pt x="25" y="37"/>
                    <a:pt x="28" y="39"/>
                    <a:pt x="27" y="39"/>
                  </a:cubicBezTo>
                  <a:cubicBezTo>
                    <a:pt x="29" y="38"/>
                    <a:pt x="27" y="35"/>
                    <a:pt x="29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8" y="34"/>
                    <a:pt x="30" y="35"/>
                    <a:pt x="29" y="34"/>
                  </a:cubicBezTo>
                  <a:cubicBezTo>
                    <a:pt x="30" y="35"/>
                    <a:pt x="29" y="34"/>
                    <a:pt x="29" y="33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29" y="33"/>
                    <a:pt x="29" y="30"/>
                    <a:pt x="31" y="29"/>
                  </a:cubicBezTo>
                  <a:cubicBezTo>
                    <a:pt x="31" y="29"/>
                    <a:pt x="30" y="28"/>
                    <a:pt x="30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7"/>
                    <a:pt x="33" y="28"/>
                  </a:cubicBezTo>
                  <a:cubicBezTo>
                    <a:pt x="32" y="26"/>
                    <a:pt x="32" y="31"/>
                    <a:pt x="32" y="29"/>
                  </a:cubicBezTo>
                  <a:cubicBezTo>
                    <a:pt x="33" y="30"/>
                    <a:pt x="31" y="27"/>
                    <a:pt x="32" y="28"/>
                  </a:cubicBezTo>
                  <a:cubicBezTo>
                    <a:pt x="32" y="28"/>
                    <a:pt x="31" y="26"/>
                    <a:pt x="33" y="26"/>
                  </a:cubicBezTo>
                  <a:cubicBezTo>
                    <a:pt x="33" y="26"/>
                    <a:pt x="34" y="28"/>
                    <a:pt x="34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4" y="25"/>
                    <a:pt x="33" y="24"/>
                  </a:cubicBezTo>
                  <a:cubicBezTo>
                    <a:pt x="34" y="25"/>
                    <a:pt x="33" y="22"/>
                    <a:pt x="35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3" y="21"/>
                    <a:pt x="36" y="22"/>
                    <a:pt x="35" y="21"/>
                  </a:cubicBezTo>
                  <a:cubicBezTo>
                    <a:pt x="36" y="21"/>
                    <a:pt x="37" y="19"/>
                    <a:pt x="38" y="20"/>
                  </a:cubicBezTo>
                  <a:cubicBezTo>
                    <a:pt x="38" y="19"/>
                    <a:pt x="38" y="18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40" y="18"/>
                    <a:pt x="41" y="18"/>
                    <a:pt x="42" y="18"/>
                  </a:cubicBezTo>
                  <a:cubicBezTo>
                    <a:pt x="42" y="17"/>
                    <a:pt x="41" y="16"/>
                    <a:pt x="41" y="15"/>
                  </a:cubicBezTo>
                  <a:cubicBezTo>
                    <a:pt x="43" y="17"/>
                    <a:pt x="41" y="13"/>
                    <a:pt x="43" y="14"/>
                  </a:cubicBezTo>
                  <a:cubicBezTo>
                    <a:pt x="43" y="15"/>
                    <a:pt x="43" y="16"/>
                    <a:pt x="44" y="16"/>
                  </a:cubicBezTo>
                  <a:cubicBezTo>
                    <a:pt x="46" y="18"/>
                    <a:pt x="44" y="14"/>
                    <a:pt x="46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5" y="11"/>
                    <a:pt x="46" y="13"/>
                  </a:cubicBezTo>
                  <a:cubicBezTo>
                    <a:pt x="46" y="12"/>
                    <a:pt x="47" y="12"/>
                    <a:pt x="46" y="11"/>
                  </a:cubicBezTo>
                  <a:cubicBezTo>
                    <a:pt x="48" y="11"/>
                    <a:pt x="50" y="7"/>
                    <a:pt x="52" y="11"/>
                  </a:cubicBezTo>
                  <a:cubicBezTo>
                    <a:pt x="52" y="10"/>
                    <a:pt x="53" y="11"/>
                    <a:pt x="52" y="10"/>
                  </a:cubicBezTo>
                  <a:cubicBezTo>
                    <a:pt x="52" y="9"/>
                    <a:pt x="52" y="11"/>
                    <a:pt x="52" y="10"/>
                  </a:cubicBezTo>
                  <a:cubicBezTo>
                    <a:pt x="52" y="10"/>
                    <a:pt x="52" y="9"/>
                    <a:pt x="52" y="9"/>
                  </a:cubicBezTo>
                  <a:cubicBezTo>
                    <a:pt x="52" y="9"/>
                    <a:pt x="53" y="9"/>
                    <a:pt x="53" y="11"/>
                  </a:cubicBezTo>
                  <a:cubicBezTo>
                    <a:pt x="55" y="12"/>
                    <a:pt x="53" y="7"/>
                    <a:pt x="55" y="7"/>
                  </a:cubicBezTo>
                  <a:cubicBezTo>
                    <a:pt x="55" y="8"/>
                    <a:pt x="55" y="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7"/>
                    <a:pt x="57" y="8"/>
                    <a:pt x="57" y="10"/>
                  </a:cubicBezTo>
                  <a:cubicBezTo>
                    <a:pt x="58" y="9"/>
                    <a:pt x="58" y="9"/>
                    <a:pt x="59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10"/>
                    <a:pt x="60" y="9"/>
                    <a:pt x="61" y="9"/>
                  </a:cubicBezTo>
                  <a:cubicBezTo>
                    <a:pt x="61" y="8"/>
                    <a:pt x="60" y="8"/>
                    <a:pt x="59" y="8"/>
                  </a:cubicBezTo>
                  <a:cubicBezTo>
                    <a:pt x="60" y="7"/>
                    <a:pt x="60" y="7"/>
                    <a:pt x="60" y="6"/>
                  </a:cubicBezTo>
                  <a:cubicBezTo>
                    <a:pt x="60" y="8"/>
                    <a:pt x="61" y="7"/>
                    <a:pt x="62" y="7"/>
                  </a:cubicBezTo>
                  <a:cubicBezTo>
                    <a:pt x="62" y="8"/>
                    <a:pt x="62" y="6"/>
                    <a:pt x="62" y="6"/>
                  </a:cubicBezTo>
                  <a:cubicBezTo>
                    <a:pt x="62" y="7"/>
                    <a:pt x="63" y="6"/>
                    <a:pt x="63" y="7"/>
                  </a:cubicBezTo>
                  <a:cubicBezTo>
                    <a:pt x="63" y="8"/>
                    <a:pt x="62" y="7"/>
                    <a:pt x="62" y="7"/>
                  </a:cubicBezTo>
                  <a:cubicBezTo>
                    <a:pt x="63" y="8"/>
                    <a:pt x="63" y="9"/>
                    <a:pt x="63" y="8"/>
                  </a:cubicBezTo>
                  <a:cubicBezTo>
                    <a:pt x="64" y="7"/>
                    <a:pt x="63" y="5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6"/>
                    <a:pt x="66" y="7"/>
                    <a:pt x="66" y="6"/>
                  </a:cubicBezTo>
                  <a:cubicBezTo>
                    <a:pt x="67" y="6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9" y="23"/>
                    <a:pt x="71" y="12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3" y="17"/>
                    <a:pt x="73" y="18"/>
                    <a:pt x="74" y="19"/>
                  </a:cubicBezTo>
                  <a:cubicBezTo>
                    <a:pt x="72" y="19"/>
                    <a:pt x="69" y="17"/>
                    <a:pt x="70" y="19"/>
                  </a:cubicBezTo>
                  <a:cubicBezTo>
                    <a:pt x="69" y="19"/>
                    <a:pt x="71" y="21"/>
                    <a:pt x="72" y="22"/>
                  </a:cubicBezTo>
                  <a:cubicBezTo>
                    <a:pt x="70" y="22"/>
                    <a:pt x="70" y="25"/>
                    <a:pt x="68" y="24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6" y="26"/>
                    <a:pt x="65" y="30"/>
                    <a:pt x="62" y="28"/>
                  </a:cubicBezTo>
                  <a:cubicBezTo>
                    <a:pt x="62" y="27"/>
                    <a:pt x="62" y="27"/>
                    <a:pt x="61" y="26"/>
                  </a:cubicBezTo>
                  <a:cubicBezTo>
                    <a:pt x="61" y="27"/>
                    <a:pt x="60" y="25"/>
                    <a:pt x="61" y="27"/>
                  </a:cubicBezTo>
                  <a:cubicBezTo>
                    <a:pt x="61" y="28"/>
                    <a:pt x="62" y="29"/>
                    <a:pt x="62" y="29"/>
                  </a:cubicBezTo>
                  <a:cubicBezTo>
                    <a:pt x="62" y="30"/>
                    <a:pt x="60" y="31"/>
                    <a:pt x="59" y="30"/>
                  </a:cubicBezTo>
                  <a:cubicBezTo>
                    <a:pt x="59" y="30"/>
                    <a:pt x="59" y="31"/>
                    <a:pt x="59" y="31"/>
                  </a:cubicBezTo>
                  <a:cubicBezTo>
                    <a:pt x="59" y="29"/>
                    <a:pt x="58" y="29"/>
                    <a:pt x="57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7" y="33"/>
                    <a:pt x="57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5" y="34"/>
                    <a:pt x="54" y="33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3"/>
                    <a:pt x="54" y="33"/>
                  </a:cubicBezTo>
                  <a:cubicBezTo>
                    <a:pt x="52" y="32"/>
                    <a:pt x="51" y="32"/>
                    <a:pt x="51" y="31"/>
                  </a:cubicBezTo>
                  <a:cubicBezTo>
                    <a:pt x="50" y="35"/>
                    <a:pt x="47" y="35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6"/>
                    <a:pt x="44" y="36"/>
                  </a:cubicBezTo>
                  <a:cubicBezTo>
                    <a:pt x="44" y="35"/>
                    <a:pt x="43" y="34"/>
                    <a:pt x="43" y="33"/>
                  </a:cubicBezTo>
                  <a:cubicBezTo>
                    <a:pt x="42" y="32"/>
                    <a:pt x="42" y="34"/>
                    <a:pt x="42" y="35"/>
                  </a:cubicBezTo>
                  <a:cubicBezTo>
                    <a:pt x="42" y="36"/>
                    <a:pt x="42" y="34"/>
                    <a:pt x="42" y="36"/>
                  </a:cubicBezTo>
                  <a:cubicBezTo>
                    <a:pt x="42" y="36"/>
                    <a:pt x="41" y="35"/>
                    <a:pt x="41" y="37"/>
                  </a:cubicBezTo>
                  <a:cubicBezTo>
                    <a:pt x="41" y="36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3"/>
                    <a:pt x="42" y="31"/>
                    <a:pt x="41" y="28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7"/>
                    <a:pt x="41" y="27"/>
                    <a:pt x="40" y="26"/>
                  </a:cubicBezTo>
                  <a:cubicBezTo>
                    <a:pt x="40" y="27"/>
                    <a:pt x="39" y="30"/>
                    <a:pt x="40" y="30"/>
                  </a:cubicBezTo>
                  <a:cubicBezTo>
                    <a:pt x="39" y="31"/>
                    <a:pt x="40" y="35"/>
                    <a:pt x="39" y="34"/>
                  </a:cubicBezTo>
                  <a:cubicBezTo>
                    <a:pt x="38" y="33"/>
                    <a:pt x="40" y="34"/>
                    <a:pt x="39" y="33"/>
                  </a:cubicBezTo>
                  <a:cubicBezTo>
                    <a:pt x="39" y="31"/>
                    <a:pt x="38" y="34"/>
                    <a:pt x="38" y="33"/>
                  </a:cubicBezTo>
                  <a:cubicBezTo>
                    <a:pt x="38" y="34"/>
                    <a:pt x="38" y="36"/>
                    <a:pt x="38" y="36"/>
                  </a:cubicBezTo>
                  <a:cubicBezTo>
                    <a:pt x="37" y="35"/>
                    <a:pt x="38" y="34"/>
                    <a:pt x="37" y="34"/>
                  </a:cubicBezTo>
                  <a:cubicBezTo>
                    <a:pt x="37" y="35"/>
                    <a:pt x="36" y="36"/>
                    <a:pt x="37" y="37"/>
                  </a:cubicBezTo>
                  <a:cubicBezTo>
                    <a:pt x="37" y="39"/>
                    <a:pt x="36" y="36"/>
                    <a:pt x="35" y="38"/>
                  </a:cubicBezTo>
                  <a:cubicBezTo>
                    <a:pt x="35" y="36"/>
                    <a:pt x="36" y="34"/>
                    <a:pt x="35" y="33"/>
                  </a:cubicBezTo>
                  <a:cubicBezTo>
                    <a:pt x="35" y="35"/>
                    <a:pt x="34" y="35"/>
                    <a:pt x="35" y="38"/>
                  </a:cubicBezTo>
                  <a:cubicBezTo>
                    <a:pt x="34" y="37"/>
                    <a:pt x="34" y="36"/>
                    <a:pt x="35" y="35"/>
                  </a:cubicBezTo>
                  <a:cubicBezTo>
                    <a:pt x="34" y="34"/>
                    <a:pt x="33" y="38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2" y="35"/>
                    <a:pt x="32" y="35"/>
                  </a:cubicBezTo>
                  <a:cubicBezTo>
                    <a:pt x="32" y="35"/>
                    <a:pt x="31" y="37"/>
                    <a:pt x="31" y="34"/>
                  </a:cubicBezTo>
                  <a:cubicBezTo>
                    <a:pt x="31" y="35"/>
                    <a:pt x="30" y="34"/>
                    <a:pt x="30" y="36"/>
                  </a:cubicBezTo>
                  <a:cubicBezTo>
                    <a:pt x="31" y="37"/>
                    <a:pt x="31" y="35"/>
                    <a:pt x="31" y="37"/>
                  </a:cubicBezTo>
                  <a:cubicBezTo>
                    <a:pt x="31" y="35"/>
                    <a:pt x="30" y="37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8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9"/>
                    <a:pt x="28" y="36"/>
                    <a:pt x="27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6" y="37"/>
                    <a:pt x="26" y="38"/>
                  </a:cubicBezTo>
                  <a:cubicBezTo>
                    <a:pt x="26" y="39"/>
                    <a:pt x="26" y="37"/>
                    <a:pt x="25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4"/>
                    <a:pt x="25" y="34"/>
                  </a:cubicBezTo>
                  <a:cubicBezTo>
                    <a:pt x="25" y="35"/>
                    <a:pt x="24" y="36"/>
                    <a:pt x="25" y="37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23" y="36"/>
                    <a:pt x="24" y="37"/>
                    <a:pt x="23" y="37"/>
                  </a:cubicBezTo>
                  <a:cubicBezTo>
                    <a:pt x="23" y="37"/>
                    <a:pt x="22" y="35"/>
                    <a:pt x="22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0"/>
                    <a:pt x="23" y="30"/>
                    <a:pt x="23" y="29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3" y="32"/>
                    <a:pt x="20" y="33"/>
                    <a:pt x="20" y="36"/>
                  </a:cubicBezTo>
                  <a:cubicBezTo>
                    <a:pt x="19" y="36"/>
                    <a:pt x="21" y="29"/>
                    <a:pt x="18" y="33"/>
                  </a:cubicBezTo>
                  <a:cubicBezTo>
                    <a:pt x="19" y="34"/>
                    <a:pt x="17" y="36"/>
                    <a:pt x="18" y="35"/>
                  </a:cubicBezTo>
                  <a:cubicBezTo>
                    <a:pt x="18" y="35"/>
                    <a:pt x="17" y="37"/>
                    <a:pt x="17" y="36"/>
                  </a:cubicBezTo>
                  <a:cubicBezTo>
                    <a:pt x="17" y="35"/>
                    <a:pt x="16" y="33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2"/>
                    <a:pt x="19" y="30"/>
                    <a:pt x="18" y="30"/>
                  </a:cubicBezTo>
                  <a:cubicBezTo>
                    <a:pt x="18" y="30"/>
                    <a:pt x="17" y="30"/>
                    <a:pt x="17" y="31"/>
                  </a:cubicBezTo>
                  <a:cubicBezTo>
                    <a:pt x="16" y="33"/>
                    <a:pt x="18" y="31"/>
                    <a:pt x="17" y="33"/>
                  </a:cubicBezTo>
                  <a:cubicBezTo>
                    <a:pt x="16" y="33"/>
                    <a:pt x="16" y="31"/>
                    <a:pt x="15" y="33"/>
                  </a:cubicBezTo>
                  <a:cubicBezTo>
                    <a:pt x="16" y="33"/>
                    <a:pt x="16" y="35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4"/>
                    <a:pt x="14" y="37"/>
                    <a:pt x="13" y="3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2"/>
                    <a:pt x="14" y="35"/>
                    <a:pt x="15" y="33"/>
                  </a:cubicBezTo>
                  <a:cubicBezTo>
                    <a:pt x="14" y="32"/>
                    <a:pt x="13" y="33"/>
                    <a:pt x="13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4" y="28"/>
                    <a:pt x="12" y="30"/>
                  </a:cubicBezTo>
                  <a:cubicBezTo>
                    <a:pt x="12" y="31"/>
                    <a:pt x="12" y="31"/>
                    <a:pt x="12" y="32"/>
                  </a:cubicBezTo>
                  <a:cubicBezTo>
                    <a:pt x="10" y="32"/>
                    <a:pt x="9" y="33"/>
                    <a:pt x="9" y="32"/>
                  </a:cubicBezTo>
                  <a:cubicBezTo>
                    <a:pt x="10" y="31"/>
                    <a:pt x="7" y="31"/>
                    <a:pt x="9" y="30"/>
                  </a:cubicBezTo>
                  <a:cubicBezTo>
                    <a:pt x="9" y="31"/>
                    <a:pt x="11" y="32"/>
                    <a:pt x="12" y="30"/>
                  </a:cubicBezTo>
                  <a:cubicBezTo>
                    <a:pt x="12" y="28"/>
                    <a:pt x="13" y="31"/>
                    <a:pt x="14" y="29"/>
                  </a:cubicBezTo>
                  <a:cubicBezTo>
                    <a:pt x="13" y="28"/>
                    <a:pt x="14" y="26"/>
                    <a:pt x="14" y="25"/>
                  </a:cubicBezTo>
                  <a:cubicBezTo>
                    <a:pt x="14" y="24"/>
                    <a:pt x="14" y="25"/>
                    <a:pt x="13" y="25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2" y="27"/>
                    <a:pt x="10" y="28"/>
                    <a:pt x="9" y="29"/>
                  </a:cubicBezTo>
                  <a:cubicBezTo>
                    <a:pt x="9" y="28"/>
                    <a:pt x="10" y="26"/>
                    <a:pt x="10" y="27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6" y="27"/>
                    <a:pt x="5" y="24"/>
                    <a:pt x="5" y="26"/>
                  </a:cubicBezTo>
                  <a:cubicBezTo>
                    <a:pt x="5" y="27"/>
                    <a:pt x="5" y="29"/>
                    <a:pt x="4" y="29"/>
                  </a:cubicBezTo>
                  <a:cubicBezTo>
                    <a:pt x="3" y="29"/>
                    <a:pt x="4" y="28"/>
                    <a:pt x="4" y="28"/>
                  </a:cubicBezTo>
                  <a:cubicBezTo>
                    <a:pt x="3" y="29"/>
                    <a:pt x="5" y="26"/>
                    <a:pt x="3" y="27"/>
                  </a:cubicBezTo>
                  <a:cubicBezTo>
                    <a:pt x="5" y="27"/>
                    <a:pt x="5" y="25"/>
                    <a:pt x="6" y="23"/>
                  </a:cubicBezTo>
                  <a:cubicBezTo>
                    <a:pt x="5" y="24"/>
                    <a:pt x="7" y="22"/>
                    <a:pt x="7" y="22"/>
                  </a:cubicBezTo>
                  <a:cubicBezTo>
                    <a:pt x="5" y="22"/>
                    <a:pt x="4" y="22"/>
                    <a:pt x="3" y="21"/>
                  </a:cubicBezTo>
                  <a:cubicBezTo>
                    <a:pt x="3" y="19"/>
                    <a:pt x="1" y="18"/>
                    <a:pt x="0" y="17"/>
                  </a:cubicBezTo>
                  <a:cubicBezTo>
                    <a:pt x="1" y="16"/>
                    <a:pt x="3" y="16"/>
                    <a:pt x="3" y="15"/>
                  </a:cubicBezTo>
                  <a:cubicBezTo>
                    <a:pt x="3" y="14"/>
                    <a:pt x="1" y="16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3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1"/>
                    <a:pt x="3" y="11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5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5" y="9"/>
                    <a:pt x="6" y="10"/>
                  </a:cubicBezTo>
                  <a:cubicBezTo>
                    <a:pt x="6" y="9"/>
                    <a:pt x="7" y="9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6" y="12"/>
                    <a:pt x="9" y="12"/>
                    <a:pt x="8" y="13"/>
                  </a:cubicBezTo>
                  <a:cubicBezTo>
                    <a:pt x="7" y="13"/>
                    <a:pt x="5" y="13"/>
                    <a:pt x="5" y="12"/>
                  </a:cubicBezTo>
                  <a:cubicBezTo>
                    <a:pt x="4" y="13"/>
                    <a:pt x="5" y="13"/>
                    <a:pt x="4" y="14"/>
                  </a:cubicBezTo>
                  <a:cubicBezTo>
                    <a:pt x="5" y="14"/>
                    <a:pt x="7" y="13"/>
                    <a:pt x="8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5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6"/>
                    <a:pt x="11" y="18"/>
                    <a:pt x="13" y="17"/>
                  </a:cubicBezTo>
                  <a:cubicBezTo>
                    <a:pt x="13" y="18"/>
                    <a:pt x="15" y="17"/>
                    <a:pt x="15" y="19"/>
                  </a:cubicBezTo>
                  <a:cubicBezTo>
                    <a:pt x="17" y="19"/>
                    <a:pt x="19" y="19"/>
                    <a:pt x="21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0" y="22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3" y="21"/>
                    <a:pt x="24" y="20"/>
                    <a:pt x="25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8"/>
                    <a:pt x="27" y="20"/>
                    <a:pt x="28" y="20"/>
                  </a:cubicBezTo>
                  <a:cubicBezTo>
                    <a:pt x="28" y="21"/>
                    <a:pt x="29" y="22"/>
                    <a:pt x="29" y="22"/>
                  </a:cubicBezTo>
                  <a:cubicBezTo>
                    <a:pt x="30" y="20"/>
                    <a:pt x="30" y="20"/>
                    <a:pt x="31" y="19"/>
                  </a:cubicBezTo>
                  <a:cubicBezTo>
                    <a:pt x="32" y="19"/>
                    <a:pt x="33" y="19"/>
                    <a:pt x="33" y="20"/>
                  </a:cubicBezTo>
                  <a:cubicBezTo>
                    <a:pt x="36" y="18"/>
                    <a:pt x="38" y="19"/>
                    <a:pt x="41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8"/>
                    <a:pt x="48" y="16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7"/>
                    <a:pt x="49" y="15"/>
                  </a:cubicBezTo>
                  <a:cubicBezTo>
                    <a:pt x="50" y="16"/>
                    <a:pt x="50" y="14"/>
                    <a:pt x="51" y="16"/>
                  </a:cubicBezTo>
                  <a:cubicBezTo>
                    <a:pt x="52" y="16"/>
                    <a:pt x="52" y="14"/>
                    <a:pt x="52" y="14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4"/>
                    <a:pt x="55" y="15"/>
                    <a:pt x="55" y="15"/>
                  </a:cubicBezTo>
                  <a:cubicBezTo>
                    <a:pt x="55" y="14"/>
                    <a:pt x="57" y="15"/>
                    <a:pt x="55" y="12"/>
                  </a:cubicBezTo>
                  <a:cubicBezTo>
                    <a:pt x="56" y="13"/>
                    <a:pt x="56" y="10"/>
                    <a:pt x="58" y="12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11"/>
                    <a:pt x="58" y="10"/>
                    <a:pt x="58" y="11"/>
                  </a:cubicBezTo>
                  <a:cubicBezTo>
                    <a:pt x="59" y="11"/>
                    <a:pt x="58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3" y="17"/>
                    <a:pt x="56" y="0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3"/>
                    <a:pt x="64" y="23"/>
                    <a:pt x="63" y="23"/>
                  </a:cubicBezTo>
                  <a:cubicBezTo>
                    <a:pt x="61" y="24"/>
                    <a:pt x="59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7"/>
                    <a:pt x="54" y="24"/>
                    <a:pt x="55" y="27"/>
                  </a:cubicBezTo>
                  <a:cubicBezTo>
                    <a:pt x="55" y="26"/>
                    <a:pt x="55" y="27"/>
                    <a:pt x="54" y="26"/>
                  </a:cubicBezTo>
                  <a:cubicBezTo>
                    <a:pt x="55" y="27"/>
                    <a:pt x="52" y="26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9"/>
                    <a:pt x="50" y="29"/>
                  </a:cubicBezTo>
                  <a:cubicBezTo>
                    <a:pt x="50" y="29"/>
                    <a:pt x="50" y="28"/>
                    <a:pt x="49" y="28"/>
                  </a:cubicBezTo>
                  <a:cubicBezTo>
                    <a:pt x="48" y="27"/>
                    <a:pt x="50" y="30"/>
                    <a:pt x="48" y="28"/>
                  </a:cubicBezTo>
                  <a:cubicBezTo>
                    <a:pt x="48" y="29"/>
                    <a:pt x="49" y="30"/>
                    <a:pt x="49" y="29"/>
                  </a:cubicBezTo>
                  <a:cubicBezTo>
                    <a:pt x="47" y="30"/>
                    <a:pt x="47" y="34"/>
                    <a:pt x="46" y="36"/>
                  </a:cubicBezTo>
                  <a:cubicBezTo>
                    <a:pt x="43" y="37"/>
                    <a:pt x="42" y="34"/>
                    <a:pt x="43" y="36"/>
                  </a:cubicBezTo>
                  <a:cubicBezTo>
                    <a:pt x="42" y="36"/>
                    <a:pt x="44" y="37"/>
                    <a:pt x="43" y="36"/>
                  </a:cubicBezTo>
                  <a:cubicBezTo>
                    <a:pt x="43" y="37"/>
                    <a:pt x="40" y="36"/>
                    <a:pt x="41" y="37"/>
                  </a:cubicBezTo>
                  <a:cubicBezTo>
                    <a:pt x="42" y="37"/>
                    <a:pt x="42" y="37"/>
                    <a:pt x="43" y="38"/>
                  </a:cubicBezTo>
                  <a:cubicBezTo>
                    <a:pt x="41" y="39"/>
                    <a:pt x="39" y="38"/>
                    <a:pt x="40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41"/>
                    <a:pt x="39" y="42"/>
                    <a:pt x="42" y="44"/>
                  </a:cubicBezTo>
                  <a:cubicBezTo>
                    <a:pt x="40" y="50"/>
                    <a:pt x="40" y="56"/>
                    <a:pt x="38" y="62"/>
                  </a:cubicBezTo>
                  <a:cubicBezTo>
                    <a:pt x="36" y="68"/>
                    <a:pt x="36" y="74"/>
                    <a:pt x="34" y="80"/>
                  </a:cubicBezTo>
                  <a:cubicBezTo>
                    <a:pt x="31" y="81"/>
                    <a:pt x="31" y="82"/>
                    <a:pt x="32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3" y="84"/>
                    <a:pt x="31" y="84"/>
                    <a:pt x="33" y="85"/>
                  </a:cubicBezTo>
                  <a:cubicBezTo>
                    <a:pt x="32" y="87"/>
                    <a:pt x="32" y="89"/>
                    <a:pt x="32" y="92"/>
                  </a:cubicBezTo>
                  <a:cubicBezTo>
                    <a:pt x="32" y="91"/>
                    <a:pt x="30" y="91"/>
                    <a:pt x="31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2" y="93"/>
                    <a:pt x="33" y="93"/>
                  </a:cubicBezTo>
                  <a:cubicBezTo>
                    <a:pt x="34" y="99"/>
                    <a:pt x="30" y="105"/>
                    <a:pt x="30" y="111"/>
                  </a:cubicBezTo>
                  <a:cubicBezTo>
                    <a:pt x="29" y="112"/>
                    <a:pt x="30" y="115"/>
                    <a:pt x="30" y="116"/>
                  </a:cubicBezTo>
                  <a:cubicBezTo>
                    <a:pt x="27" y="121"/>
                    <a:pt x="25" y="125"/>
                    <a:pt x="27" y="130"/>
                  </a:cubicBezTo>
                  <a:cubicBezTo>
                    <a:pt x="27" y="130"/>
                    <a:pt x="21" y="129"/>
                    <a:pt x="2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9253538" y="2632076"/>
              <a:ext cx="11112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2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9245600" y="2698751"/>
              <a:ext cx="4762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258300" y="270986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9272588" y="273367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9275763" y="272573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9310688" y="2740026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1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9329738" y="2740026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9401175" y="265430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9324975" y="2752726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9324975" y="2816226"/>
              <a:ext cx="7937" cy="3175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8912225" y="2943226"/>
              <a:ext cx="0" cy="7938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8569325" y="2898776"/>
              <a:ext cx="338137" cy="146050"/>
            </a:xfrm>
            <a:custGeom>
              <a:avLst/>
              <a:gdLst>
                <a:gd name="T0" fmla="*/ 9 w 90"/>
                <a:gd name="T1" fmla="*/ 27 h 39"/>
                <a:gd name="T2" fmla="*/ 12 w 90"/>
                <a:gd name="T3" fmla="*/ 26 h 39"/>
                <a:gd name="T4" fmla="*/ 17 w 90"/>
                <a:gd name="T5" fmla="*/ 21 h 39"/>
                <a:gd name="T6" fmla="*/ 19 w 90"/>
                <a:gd name="T7" fmla="*/ 21 h 39"/>
                <a:gd name="T8" fmla="*/ 25 w 90"/>
                <a:gd name="T9" fmla="*/ 21 h 39"/>
                <a:gd name="T10" fmla="*/ 27 w 90"/>
                <a:gd name="T11" fmla="*/ 21 h 39"/>
                <a:gd name="T12" fmla="*/ 30 w 90"/>
                <a:gd name="T13" fmla="*/ 19 h 39"/>
                <a:gd name="T14" fmla="*/ 33 w 90"/>
                <a:gd name="T15" fmla="*/ 19 h 39"/>
                <a:gd name="T16" fmla="*/ 35 w 90"/>
                <a:gd name="T17" fmla="*/ 20 h 39"/>
                <a:gd name="T18" fmla="*/ 36 w 90"/>
                <a:gd name="T19" fmla="*/ 18 h 39"/>
                <a:gd name="T20" fmla="*/ 38 w 90"/>
                <a:gd name="T21" fmla="*/ 15 h 39"/>
                <a:gd name="T22" fmla="*/ 40 w 90"/>
                <a:gd name="T23" fmla="*/ 15 h 39"/>
                <a:gd name="T24" fmla="*/ 42 w 90"/>
                <a:gd name="T25" fmla="*/ 13 h 39"/>
                <a:gd name="T26" fmla="*/ 44 w 90"/>
                <a:gd name="T27" fmla="*/ 14 h 39"/>
                <a:gd name="T28" fmla="*/ 47 w 90"/>
                <a:gd name="T29" fmla="*/ 13 h 39"/>
                <a:gd name="T30" fmla="*/ 50 w 90"/>
                <a:gd name="T31" fmla="*/ 14 h 39"/>
                <a:gd name="T32" fmla="*/ 52 w 90"/>
                <a:gd name="T33" fmla="*/ 12 h 39"/>
                <a:gd name="T34" fmla="*/ 53 w 90"/>
                <a:gd name="T35" fmla="*/ 13 h 39"/>
                <a:gd name="T36" fmla="*/ 54 w 90"/>
                <a:gd name="T37" fmla="*/ 11 h 39"/>
                <a:gd name="T38" fmla="*/ 55 w 90"/>
                <a:gd name="T39" fmla="*/ 11 h 39"/>
                <a:gd name="T40" fmla="*/ 56 w 90"/>
                <a:gd name="T41" fmla="*/ 10 h 39"/>
                <a:gd name="T42" fmla="*/ 60 w 90"/>
                <a:gd name="T43" fmla="*/ 9 h 39"/>
                <a:gd name="T44" fmla="*/ 62 w 90"/>
                <a:gd name="T45" fmla="*/ 9 h 39"/>
                <a:gd name="T46" fmla="*/ 64 w 90"/>
                <a:gd name="T47" fmla="*/ 8 h 39"/>
                <a:gd name="T48" fmla="*/ 68 w 90"/>
                <a:gd name="T49" fmla="*/ 8 h 39"/>
                <a:gd name="T50" fmla="*/ 69 w 90"/>
                <a:gd name="T51" fmla="*/ 12 h 39"/>
                <a:gd name="T52" fmla="*/ 70 w 90"/>
                <a:gd name="T53" fmla="*/ 8 h 39"/>
                <a:gd name="T54" fmla="*/ 70 w 90"/>
                <a:gd name="T55" fmla="*/ 3 h 39"/>
                <a:gd name="T56" fmla="*/ 72 w 90"/>
                <a:gd name="T57" fmla="*/ 4 h 39"/>
                <a:gd name="T58" fmla="*/ 72 w 90"/>
                <a:gd name="T59" fmla="*/ 2 h 39"/>
                <a:gd name="T60" fmla="*/ 73 w 90"/>
                <a:gd name="T61" fmla="*/ 3 h 39"/>
                <a:gd name="T62" fmla="*/ 75 w 90"/>
                <a:gd name="T63" fmla="*/ 7 h 39"/>
                <a:gd name="T64" fmla="*/ 76 w 90"/>
                <a:gd name="T65" fmla="*/ 3 h 39"/>
                <a:gd name="T66" fmla="*/ 77 w 90"/>
                <a:gd name="T67" fmla="*/ 5 h 39"/>
                <a:gd name="T68" fmla="*/ 78 w 90"/>
                <a:gd name="T69" fmla="*/ 2 h 39"/>
                <a:gd name="T70" fmla="*/ 79 w 90"/>
                <a:gd name="T71" fmla="*/ 2 h 39"/>
                <a:gd name="T72" fmla="*/ 80 w 90"/>
                <a:gd name="T73" fmla="*/ 7 h 39"/>
                <a:gd name="T74" fmla="*/ 81 w 90"/>
                <a:gd name="T75" fmla="*/ 3 h 39"/>
                <a:gd name="T76" fmla="*/ 86 w 90"/>
                <a:gd name="T77" fmla="*/ 10 h 39"/>
                <a:gd name="T78" fmla="*/ 87 w 90"/>
                <a:gd name="T79" fmla="*/ 11 h 39"/>
                <a:gd name="T80" fmla="*/ 89 w 90"/>
                <a:gd name="T81" fmla="*/ 10 h 39"/>
                <a:gd name="T82" fmla="*/ 89 w 90"/>
                <a:gd name="T83" fmla="*/ 13 h 39"/>
                <a:gd name="T84" fmla="*/ 87 w 90"/>
                <a:gd name="T85" fmla="*/ 11 h 39"/>
                <a:gd name="T86" fmla="*/ 84 w 90"/>
                <a:gd name="T87" fmla="*/ 17 h 39"/>
                <a:gd name="T88" fmla="*/ 78 w 90"/>
                <a:gd name="T89" fmla="*/ 20 h 39"/>
                <a:gd name="T90" fmla="*/ 71 w 90"/>
                <a:gd name="T91" fmla="*/ 23 h 39"/>
                <a:gd name="T92" fmla="*/ 66 w 90"/>
                <a:gd name="T93" fmla="*/ 25 h 39"/>
                <a:gd name="T94" fmla="*/ 62 w 90"/>
                <a:gd name="T95" fmla="*/ 27 h 39"/>
                <a:gd name="T96" fmla="*/ 53 w 90"/>
                <a:gd name="T97" fmla="*/ 28 h 39"/>
                <a:gd name="T98" fmla="*/ 48 w 90"/>
                <a:gd name="T99" fmla="*/ 27 h 39"/>
                <a:gd name="T100" fmla="*/ 41 w 90"/>
                <a:gd name="T101" fmla="*/ 27 h 39"/>
                <a:gd name="T102" fmla="*/ 22 w 90"/>
                <a:gd name="T103" fmla="*/ 35 h 39"/>
                <a:gd name="T104" fmla="*/ 17 w 90"/>
                <a:gd name="T105" fmla="*/ 35 h 39"/>
                <a:gd name="T106" fmla="*/ 0 w 90"/>
                <a:gd name="T10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1" y="24"/>
                    <a:pt x="3" y="28"/>
                    <a:pt x="4" y="25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5" y="23"/>
                    <a:pt x="7" y="25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6"/>
                    <a:pt x="9" y="27"/>
                  </a:cubicBezTo>
                  <a:cubicBezTo>
                    <a:pt x="9" y="27"/>
                    <a:pt x="9" y="27"/>
                    <a:pt x="10" y="28"/>
                  </a:cubicBezTo>
                  <a:cubicBezTo>
                    <a:pt x="9" y="26"/>
                    <a:pt x="10" y="27"/>
                    <a:pt x="10" y="26"/>
                  </a:cubicBezTo>
                  <a:cubicBezTo>
                    <a:pt x="10" y="27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3"/>
                    <a:pt x="12" y="27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3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5" y="23"/>
                    <a:pt x="16" y="22"/>
                  </a:cubicBezTo>
                  <a:cubicBezTo>
                    <a:pt x="16" y="24"/>
                    <a:pt x="16" y="21"/>
                    <a:pt x="1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7" y="23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0"/>
                    <a:pt x="18" y="23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1"/>
                    <a:pt x="19" y="23"/>
                    <a:pt x="19" y="21"/>
                  </a:cubicBezTo>
                  <a:cubicBezTo>
                    <a:pt x="19" y="22"/>
                    <a:pt x="19" y="21"/>
                    <a:pt x="19" y="24"/>
                  </a:cubicBezTo>
                  <a:cubicBezTo>
                    <a:pt x="20" y="21"/>
                    <a:pt x="22" y="22"/>
                    <a:pt x="23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4" y="23"/>
                    <a:pt x="25" y="23"/>
                  </a:cubicBezTo>
                  <a:cubicBezTo>
                    <a:pt x="25" y="23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1"/>
                    <a:pt x="26" y="23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6" y="20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0"/>
                    <a:pt x="28" y="21"/>
                    <a:pt x="28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9" y="21"/>
                    <a:pt x="29" y="20"/>
                  </a:cubicBezTo>
                  <a:cubicBezTo>
                    <a:pt x="29" y="20"/>
                    <a:pt x="30" y="23"/>
                    <a:pt x="30" y="22"/>
                  </a:cubicBezTo>
                  <a:cubicBezTo>
                    <a:pt x="30" y="20"/>
                    <a:pt x="30" y="21"/>
                    <a:pt x="30" y="19"/>
                  </a:cubicBezTo>
                  <a:cubicBezTo>
                    <a:pt x="30" y="19"/>
                    <a:pt x="31" y="20"/>
                    <a:pt x="31" y="19"/>
                  </a:cubicBezTo>
                  <a:cubicBezTo>
                    <a:pt x="31" y="20"/>
                    <a:pt x="32" y="22"/>
                    <a:pt x="31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3"/>
                    <a:pt x="32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2" y="22"/>
                    <a:pt x="32" y="19"/>
                    <a:pt x="33" y="19"/>
                  </a:cubicBezTo>
                  <a:cubicBezTo>
                    <a:pt x="33" y="20"/>
                    <a:pt x="33" y="22"/>
                    <a:pt x="33" y="2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7"/>
                    <a:pt x="33" y="19"/>
                    <a:pt x="34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8"/>
                    <a:pt x="34" y="17"/>
                    <a:pt x="34" y="19"/>
                  </a:cubicBezTo>
                  <a:cubicBezTo>
                    <a:pt x="35" y="20"/>
                    <a:pt x="34" y="19"/>
                    <a:pt x="35" y="20"/>
                  </a:cubicBezTo>
                  <a:cubicBezTo>
                    <a:pt x="35" y="20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0"/>
                    <a:pt x="35" y="18"/>
                    <a:pt x="35" y="17"/>
                  </a:cubicBezTo>
                  <a:cubicBezTo>
                    <a:pt x="35" y="17"/>
                    <a:pt x="35" y="19"/>
                    <a:pt x="35" y="18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4"/>
                    <a:pt x="36" y="17"/>
                    <a:pt x="36" y="16"/>
                  </a:cubicBezTo>
                  <a:cubicBezTo>
                    <a:pt x="37" y="17"/>
                    <a:pt x="37" y="14"/>
                    <a:pt x="38" y="16"/>
                  </a:cubicBezTo>
                  <a:cubicBezTo>
                    <a:pt x="38" y="16"/>
                    <a:pt x="37" y="14"/>
                    <a:pt x="38" y="15"/>
                  </a:cubicBezTo>
                  <a:cubicBezTo>
                    <a:pt x="38" y="15"/>
                    <a:pt x="38" y="16"/>
                    <a:pt x="38" y="16"/>
                  </a:cubicBezTo>
                  <a:cubicBezTo>
                    <a:pt x="38" y="17"/>
                    <a:pt x="38" y="15"/>
                    <a:pt x="38" y="15"/>
                  </a:cubicBezTo>
                  <a:cubicBezTo>
                    <a:pt x="38" y="14"/>
                    <a:pt x="38" y="16"/>
                    <a:pt x="38" y="16"/>
                  </a:cubicBezTo>
                  <a:cubicBezTo>
                    <a:pt x="38" y="15"/>
                    <a:pt x="39" y="13"/>
                    <a:pt x="40" y="15"/>
                  </a:cubicBezTo>
                  <a:cubicBezTo>
                    <a:pt x="40" y="14"/>
                    <a:pt x="40" y="12"/>
                    <a:pt x="40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1" y="14"/>
                    <a:pt x="41" y="15"/>
                  </a:cubicBezTo>
                  <a:cubicBezTo>
                    <a:pt x="41" y="13"/>
                    <a:pt x="40" y="16"/>
                    <a:pt x="40" y="15"/>
                  </a:cubicBezTo>
                  <a:cubicBezTo>
                    <a:pt x="40" y="16"/>
                    <a:pt x="40" y="13"/>
                    <a:pt x="41" y="15"/>
                  </a:cubicBezTo>
                  <a:cubicBezTo>
                    <a:pt x="41" y="15"/>
                    <a:pt x="41" y="13"/>
                    <a:pt x="41" y="14"/>
                  </a:cubicBezTo>
                  <a:cubicBezTo>
                    <a:pt x="41" y="14"/>
                    <a:pt x="41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4"/>
                    <a:pt x="42" y="13"/>
                  </a:cubicBezTo>
                  <a:cubicBezTo>
                    <a:pt x="42" y="14"/>
                    <a:pt x="42" y="12"/>
                    <a:pt x="43" y="14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2"/>
                    <a:pt x="43" y="14"/>
                    <a:pt x="43" y="12"/>
                  </a:cubicBezTo>
                  <a:cubicBezTo>
                    <a:pt x="44" y="13"/>
                    <a:pt x="44" y="12"/>
                    <a:pt x="44" y="14"/>
                  </a:cubicBezTo>
                  <a:cubicBezTo>
                    <a:pt x="44" y="13"/>
                    <a:pt x="45" y="12"/>
                    <a:pt x="45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5" y="14"/>
                    <a:pt x="46" y="15"/>
                    <a:pt x="46" y="16"/>
                  </a:cubicBezTo>
                  <a:cubicBezTo>
                    <a:pt x="46" y="15"/>
                    <a:pt x="46" y="13"/>
                    <a:pt x="46" y="12"/>
                  </a:cubicBezTo>
                  <a:cubicBezTo>
                    <a:pt x="47" y="15"/>
                    <a:pt x="46" y="11"/>
                    <a:pt x="47" y="13"/>
                  </a:cubicBezTo>
                  <a:cubicBezTo>
                    <a:pt x="47" y="13"/>
                    <a:pt x="47" y="14"/>
                    <a:pt x="47" y="15"/>
                  </a:cubicBezTo>
                  <a:cubicBezTo>
                    <a:pt x="48" y="17"/>
                    <a:pt x="47" y="13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8" y="10"/>
                    <a:pt x="48" y="13"/>
                  </a:cubicBezTo>
                  <a:cubicBezTo>
                    <a:pt x="48" y="12"/>
                    <a:pt x="49" y="13"/>
                    <a:pt x="48" y="11"/>
                  </a:cubicBezTo>
                  <a:cubicBezTo>
                    <a:pt x="49" y="13"/>
                    <a:pt x="49" y="10"/>
                    <a:pt x="50" y="14"/>
                  </a:cubicBezTo>
                  <a:cubicBezTo>
                    <a:pt x="50" y="13"/>
                    <a:pt x="51" y="14"/>
                    <a:pt x="51" y="12"/>
                  </a:cubicBezTo>
                  <a:cubicBezTo>
                    <a:pt x="50" y="11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1" y="12"/>
                    <a:pt x="51" y="14"/>
                  </a:cubicBezTo>
                  <a:cubicBezTo>
                    <a:pt x="51" y="15"/>
                    <a:pt x="51" y="10"/>
                    <a:pt x="51" y="11"/>
                  </a:cubicBezTo>
                  <a:cubicBezTo>
                    <a:pt x="51" y="12"/>
                    <a:pt x="51" y="12"/>
                    <a:pt x="52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2" y="12"/>
                    <a:pt x="52" y="14"/>
                  </a:cubicBezTo>
                  <a:cubicBezTo>
                    <a:pt x="53" y="14"/>
                    <a:pt x="53" y="14"/>
                    <a:pt x="53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4" y="14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2"/>
                    <a:pt x="54" y="12"/>
                    <a:pt x="54" y="12"/>
                  </a:cubicBezTo>
                  <a:cubicBezTo>
                    <a:pt x="54" y="12"/>
                    <a:pt x="54" y="10"/>
                    <a:pt x="54" y="10"/>
                  </a:cubicBezTo>
                  <a:cubicBezTo>
                    <a:pt x="54" y="11"/>
                    <a:pt x="54" y="10"/>
                    <a:pt x="54" y="11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2"/>
                    <a:pt x="54" y="13"/>
                    <a:pt x="54" y="12"/>
                  </a:cubicBezTo>
                  <a:cubicBezTo>
                    <a:pt x="54" y="12"/>
                    <a:pt x="54" y="9"/>
                    <a:pt x="54" y="1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0"/>
                    <a:pt x="55" y="11"/>
                    <a:pt x="55" y="10"/>
                  </a:cubicBezTo>
                  <a:cubicBezTo>
                    <a:pt x="55" y="10"/>
                    <a:pt x="55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6" y="11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9"/>
                  </a:cubicBezTo>
                  <a:cubicBezTo>
                    <a:pt x="57" y="10"/>
                    <a:pt x="57" y="14"/>
                    <a:pt x="57" y="13"/>
                  </a:cubicBezTo>
                  <a:cubicBezTo>
                    <a:pt x="58" y="13"/>
                    <a:pt x="57" y="10"/>
                    <a:pt x="57" y="9"/>
                  </a:cubicBezTo>
                  <a:cubicBezTo>
                    <a:pt x="58" y="10"/>
                    <a:pt x="58" y="8"/>
                    <a:pt x="58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9"/>
                    <a:pt x="59" y="7"/>
                    <a:pt x="60" y="9"/>
                  </a:cubicBezTo>
                  <a:cubicBezTo>
                    <a:pt x="60" y="10"/>
                    <a:pt x="61" y="11"/>
                    <a:pt x="61" y="11"/>
                  </a:cubicBezTo>
                  <a:cubicBezTo>
                    <a:pt x="61" y="10"/>
                    <a:pt x="61" y="13"/>
                    <a:pt x="61" y="10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8"/>
                    <a:pt x="61" y="7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2" y="6"/>
                    <a:pt x="62" y="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7"/>
                    <a:pt x="63" y="6"/>
                    <a:pt x="63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7"/>
                    <a:pt x="64" y="7"/>
                  </a:cubicBezTo>
                  <a:cubicBezTo>
                    <a:pt x="64" y="8"/>
                    <a:pt x="64" y="8"/>
                    <a:pt x="65" y="9"/>
                  </a:cubicBezTo>
                  <a:cubicBezTo>
                    <a:pt x="65" y="5"/>
                    <a:pt x="66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7"/>
                    <a:pt x="67" y="4"/>
                    <a:pt x="67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9"/>
                    <a:pt x="68" y="6"/>
                    <a:pt x="68" y="6"/>
                  </a:cubicBezTo>
                  <a:cubicBezTo>
                    <a:pt x="68" y="5"/>
                    <a:pt x="68" y="7"/>
                    <a:pt x="67" y="5"/>
                  </a:cubicBezTo>
                  <a:cubicBezTo>
                    <a:pt x="67" y="5"/>
                    <a:pt x="68" y="6"/>
                    <a:pt x="68" y="4"/>
                  </a:cubicBezTo>
                  <a:cubicBezTo>
                    <a:pt x="68" y="5"/>
                    <a:pt x="68" y="6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8"/>
                    <a:pt x="69" y="10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4"/>
                    <a:pt x="69" y="14"/>
                    <a:pt x="70" y="14"/>
                  </a:cubicBezTo>
                  <a:cubicBezTo>
                    <a:pt x="70" y="14"/>
                    <a:pt x="70" y="11"/>
                    <a:pt x="69" y="10"/>
                  </a:cubicBezTo>
                  <a:cubicBezTo>
                    <a:pt x="70" y="10"/>
                    <a:pt x="69" y="6"/>
                    <a:pt x="69" y="6"/>
                  </a:cubicBezTo>
                  <a:cubicBezTo>
                    <a:pt x="69" y="7"/>
                    <a:pt x="69" y="7"/>
                    <a:pt x="69" y="8"/>
                  </a:cubicBezTo>
                  <a:cubicBezTo>
                    <a:pt x="70" y="9"/>
                    <a:pt x="69" y="7"/>
                    <a:pt x="70" y="8"/>
                  </a:cubicBezTo>
                  <a:cubicBezTo>
                    <a:pt x="69" y="7"/>
                    <a:pt x="69" y="5"/>
                    <a:pt x="69" y="5"/>
                  </a:cubicBezTo>
                  <a:cubicBezTo>
                    <a:pt x="70" y="6"/>
                    <a:pt x="69" y="6"/>
                    <a:pt x="70" y="7"/>
                  </a:cubicBezTo>
                  <a:cubicBezTo>
                    <a:pt x="70" y="6"/>
                    <a:pt x="70" y="5"/>
                    <a:pt x="69" y="4"/>
                  </a:cubicBezTo>
                  <a:cubicBezTo>
                    <a:pt x="69" y="2"/>
                    <a:pt x="70" y="5"/>
                    <a:pt x="70" y="3"/>
                  </a:cubicBezTo>
                  <a:cubicBezTo>
                    <a:pt x="70" y="4"/>
                    <a:pt x="70" y="7"/>
                    <a:pt x="71" y="7"/>
                  </a:cubicBezTo>
                  <a:cubicBezTo>
                    <a:pt x="70" y="6"/>
                    <a:pt x="71" y="5"/>
                    <a:pt x="70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0" y="3"/>
                    <a:pt x="71" y="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6"/>
                  </a:cubicBezTo>
                  <a:cubicBezTo>
                    <a:pt x="72" y="6"/>
                    <a:pt x="72" y="4"/>
                    <a:pt x="72" y="6"/>
                  </a:cubicBezTo>
                  <a:cubicBezTo>
                    <a:pt x="72" y="6"/>
                    <a:pt x="72" y="6"/>
                    <a:pt x="72" y="4"/>
                  </a:cubicBezTo>
                  <a:cubicBezTo>
                    <a:pt x="72" y="3"/>
                    <a:pt x="72" y="5"/>
                    <a:pt x="71" y="3"/>
                  </a:cubicBezTo>
                  <a:cubicBezTo>
                    <a:pt x="72" y="5"/>
                    <a:pt x="72" y="3"/>
                    <a:pt x="72" y="2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3" y="4"/>
                    <a:pt x="73" y="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3" y="6"/>
                    <a:pt x="73" y="5"/>
                  </a:cubicBezTo>
                  <a:cubicBezTo>
                    <a:pt x="73" y="4"/>
                    <a:pt x="73" y="3"/>
                    <a:pt x="73" y="2"/>
                  </a:cubicBezTo>
                  <a:cubicBezTo>
                    <a:pt x="73" y="1"/>
                    <a:pt x="73" y="3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4" y="5"/>
                    <a:pt x="74" y="5"/>
                  </a:cubicBezTo>
                  <a:cubicBezTo>
                    <a:pt x="74" y="5"/>
                    <a:pt x="74" y="3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3"/>
                    <a:pt x="74" y="3"/>
                    <a:pt x="74" y="2"/>
                  </a:cubicBezTo>
                  <a:cubicBezTo>
                    <a:pt x="74" y="3"/>
                    <a:pt x="75" y="4"/>
                    <a:pt x="75" y="5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8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ubicBezTo>
                    <a:pt x="75" y="6"/>
                    <a:pt x="76" y="5"/>
                    <a:pt x="75" y="3"/>
                  </a:cubicBezTo>
                  <a:cubicBezTo>
                    <a:pt x="76" y="2"/>
                    <a:pt x="77" y="9"/>
                    <a:pt x="77" y="5"/>
                  </a:cubicBezTo>
                  <a:cubicBezTo>
                    <a:pt x="76" y="4"/>
                    <a:pt x="76" y="2"/>
                    <a:pt x="76" y="3"/>
                  </a:cubicBezTo>
                  <a:cubicBezTo>
                    <a:pt x="76" y="3"/>
                    <a:pt x="76" y="0"/>
                    <a:pt x="76" y="1"/>
                  </a:cubicBezTo>
                  <a:cubicBezTo>
                    <a:pt x="76" y="2"/>
                    <a:pt x="77" y="4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6"/>
                    <a:pt x="77" y="8"/>
                    <a:pt x="77" y="8"/>
                  </a:cubicBezTo>
                  <a:cubicBezTo>
                    <a:pt x="78" y="7"/>
                    <a:pt x="78" y="7"/>
                    <a:pt x="78" y="6"/>
                  </a:cubicBezTo>
                  <a:cubicBezTo>
                    <a:pt x="77" y="4"/>
                    <a:pt x="77" y="6"/>
                    <a:pt x="77" y="5"/>
                  </a:cubicBezTo>
                  <a:cubicBezTo>
                    <a:pt x="77" y="4"/>
                    <a:pt x="78" y="6"/>
                    <a:pt x="77" y="4"/>
                  </a:cubicBezTo>
                  <a:cubicBezTo>
                    <a:pt x="77" y="4"/>
                    <a:pt x="77" y="2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7" y="0"/>
                    <a:pt x="77" y="0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1"/>
                    <a:pt x="78" y="4"/>
                  </a:cubicBezTo>
                  <a:cubicBezTo>
                    <a:pt x="78" y="4"/>
                    <a:pt x="78" y="3"/>
                    <a:pt x="78" y="3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9" y="8"/>
                    <a:pt x="79" y="5"/>
                  </a:cubicBezTo>
                  <a:cubicBezTo>
                    <a:pt x="79" y="5"/>
                    <a:pt x="79" y="4"/>
                    <a:pt x="79" y="3"/>
                  </a:cubicBezTo>
                  <a:cubicBezTo>
                    <a:pt x="79" y="3"/>
                    <a:pt x="79" y="2"/>
                    <a:pt x="79" y="2"/>
                  </a:cubicBezTo>
                  <a:cubicBezTo>
                    <a:pt x="79" y="4"/>
                    <a:pt x="80" y="2"/>
                    <a:pt x="80" y="4"/>
                  </a:cubicBezTo>
                  <a:cubicBezTo>
                    <a:pt x="79" y="3"/>
                    <a:pt x="79" y="3"/>
                    <a:pt x="79" y="5"/>
                  </a:cubicBezTo>
                  <a:cubicBezTo>
                    <a:pt x="80" y="7"/>
                    <a:pt x="79" y="5"/>
                    <a:pt x="79" y="7"/>
                  </a:cubicBezTo>
                  <a:cubicBezTo>
                    <a:pt x="79" y="7"/>
                    <a:pt x="80" y="9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9"/>
                    <a:pt x="80" y="9"/>
                    <a:pt x="80" y="7"/>
                  </a:cubicBezTo>
                  <a:cubicBezTo>
                    <a:pt x="80" y="8"/>
                    <a:pt x="80" y="7"/>
                    <a:pt x="80" y="5"/>
                  </a:cubicBezTo>
                  <a:cubicBezTo>
                    <a:pt x="81" y="6"/>
                    <a:pt x="81" y="7"/>
                    <a:pt x="81" y="8"/>
                  </a:cubicBezTo>
                  <a:cubicBezTo>
                    <a:pt x="81" y="7"/>
                    <a:pt x="82" y="7"/>
                    <a:pt x="82" y="7"/>
                  </a:cubicBezTo>
                  <a:cubicBezTo>
                    <a:pt x="81" y="5"/>
                    <a:pt x="82" y="7"/>
                    <a:pt x="82" y="5"/>
                  </a:cubicBezTo>
                  <a:cubicBezTo>
                    <a:pt x="81" y="4"/>
                    <a:pt x="81" y="3"/>
                    <a:pt x="81" y="2"/>
                  </a:cubicBezTo>
                  <a:cubicBezTo>
                    <a:pt x="81" y="2"/>
                    <a:pt x="81" y="3"/>
                    <a:pt x="81" y="3"/>
                  </a:cubicBezTo>
                  <a:cubicBezTo>
                    <a:pt x="81" y="2"/>
                    <a:pt x="82" y="5"/>
                    <a:pt x="82" y="3"/>
                  </a:cubicBezTo>
                  <a:cubicBezTo>
                    <a:pt x="81" y="4"/>
                    <a:pt x="82" y="6"/>
                    <a:pt x="83" y="8"/>
                  </a:cubicBezTo>
                  <a:cubicBezTo>
                    <a:pt x="83" y="7"/>
                    <a:pt x="83" y="9"/>
                    <a:pt x="83" y="9"/>
                  </a:cubicBezTo>
                  <a:cubicBezTo>
                    <a:pt x="83" y="8"/>
                    <a:pt x="83" y="7"/>
                    <a:pt x="84" y="7"/>
                  </a:cubicBezTo>
                  <a:cubicBezTo>
                    <a:pt x="84" y="8"/>
                    <a:pt x="85" y="7"/>
                    <a:pt x="85" y="6"/>
                  </a:cubicBezTo>
                  <a:cubicBezTo>
                    <a:pt x="85" y="7"/>
                    <a:pt x="86" y="9"/>
                    <a:pt x="86" y="10"/>
                  </a:cubicBezTo>
                  <a:cubicBezTo>
                    <a:pt x="86" y="10"/>
                    <a:pt x="85" y="7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8"/>
                    <a:pt x="87" y="10"/>
                    <a:pt x="86" y="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10"/>
                    <a:pt x="87" y="9"/>
                    <a:pt x="87" y="9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2"/>
                    <a:pt x="88" y="10"/>
                    <a:pt x="88" y="10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8"/>
                    <a:pt x="88" y="9"/>
                    <a:pt x="89" y="8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10"/>
                    <a:pt x="90" y="11"/>
                    <a:pt x="89" y="10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2"/>
                    <a:pt x="89" y="10"/>
                  </a:cubicBezTo>
                  <a:cubicBezTo>
                    <a:pt x="89" y="9"/>
                    <a:pt x="88" y="10"/>
                    <a:pt x="89" y="11"/>
                  </a:cubicBezTo>
                  <a:cubicBezTo>
                    <a:pt x="89" y="11"/>
                    <a:pt x="89" y="11"/>
                    <a:pt x="89" y="10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4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3"/>
                    <a:pt x="89" y="13"/>
                  </a:cubicBezTo>
                  <a:cubicBezTo>
                    <a:pt x="89" y="14"/>
                    <a:pt x="89" y="15"/>
                    <a:pt x="88" y="14"/>
                  </a:cubicBezTo>
                  <a:cubicBezTo>
                    <a:pt x="88" y="13"/>
                    <a:pt x="88" y="16"/>
                    <a:pt x="88" y="15"/>
                  </a:cubicBezTo>
                  <a:cubicBezTo>
                    <a:pt x="87" y="14"/>
                    <a:pt x="87" y="12"/>
                    <a:pt x="87" y="12"/>
                  </a:cubicBezTo>
                  <a:cubicBezTo>
                    <a:pt x="87" y="11"/>
                    <a:pt x="87" y="12"/>
                    <a:pt x="87" y="11"/>
                  </a:cubicBezTo>
                  <a:cubicBezTo>
                    <a:pt x="87" y="12"/>
                    <a:pt x="87" y="14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6"/>
                    <a:pt x="87" y="16"/>
                  </a:cubicBezTo>
                  <a:cubicBezTo>
                    <a:pt x="86" y="15"/>
                    <a:pt x="85" y="16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7"/>
                    <a:pt x="84" y="15"/>
                    <a:pt x="84" y="17"/>
                  </a:cubicBezTo>
                  <a:cubicBezTo>
                    <a:pt x="83" y="16"/>
                    <a:pt x="83" y="18"/>
                    <a:pt x="82" y="16"/>
                  </a:cubicBezTo>
                  <a:cubicBezTo>
                    <a:pt x="81" y="17"/>
                    <a:pt x="81" y="18"/>
                    <a:pt x="80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8"/>
                    <a:pt x="79" y="15"/>
                    <a:pt x="79" y="15"/>
                  </a:cubicBezTo>
                  <a:cubicBezTo>
                    <a:pt x="79" y="17"/>
                    <a:pt x="79" y="17"/>
                    <a:pt x="79" y="18"/>
                  </a:cubicBezTo>
                  <a:cubicBezTo>
                    <a:pt x="78" y="17"/>
                    <a:pt x="78" y="19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21"/>
                    <a:pt x="77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20"/>
                    <a:pt x="76" y="20"/>
                    <a:pt x="75" y="21"/>
                  </a:cubicBezTo>
                  <a:cubicBezTo>
                    <a:pt x="75" y="21"/>
                    <a:pt x="74" y="21"/>
                    <a:pt x="74" y="20"/>
                  </a:cubicBezTo>
                  <a:cubicBezTo>
                    <a:pt x="73" y="23"/>
                    <a:pt x="72" y="21"/>
                    <a:pt x="71" y="2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5"/>
                    <a:pt x="68" y="23"/>
                    <a:pt x="68" y="2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3"/>
                    <a:pt x="67" y="24"/>
                  </a:cubicBezTo>
                  <a:cubicBezTo>
                    <a:pt x="67" y="24"/>
                    <a:pt x="67" y="26"/>
                    <a:pt x="66" y="24"/>
                  </a:cubicBezTo>
                  <a:cubicBezTo>
                    <a:pt x="66" y="23"/>
                    <a:pt x="66" y="25"/>
                    <a:pt x="66" y="25"/>
                  </a:cubicBezTo>
                  <a:cubicBezTo>
                    <a:pt x="65" y="25"/>
                    <a:pt x="65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4"/>
                    <a:pt x="64" y="24"/>
                  </a:cubicBezTo>
                  <a:cubicBezTo>
                    <a:pt x="64" y="25"/>
                    <a:pt x="63" y="23"/>
                    <a:pt x="64" y="26"/>
                  </a:cubicBezTo>
                  <a:cubicBezTo>
                    <a:pt x="63" y="25"/>
                    <a:pt x="62" y="28"/>
                    <a:pt x="61" y="26"/>
                  </a:cubicBezTo>
                  <a:cubicBezTo>
                    <a:pt x="62" y="26"/>
                    <a:pt x="62" y="27"/>
                    <a:pt x="62" y="27"/>
                  </a:cubicBezTo>
                  <a:cubicBezTo>
                    <a:pt x="61" y="27"/>
                    <a:pt x="60" y="26"/>
                    <a:pt x="60" y="27"/>
                  </a:cubicBezTo>
                  <a:cubicBezTo>
                    <a:pt x="60" y="27"/>
                    <a:pt x="60" y="26"/>
                    <a:pt x="60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59" y="29"/>
                    <a:pt x="58" y="26"/>
                    <a:pt x="57" y="27"/>
                  </a:cubicBezTo>
                  <a:cubicBezTo>
                    <a:pt x="56" y="29"/>
                    <a:pt x="54" y="28"/>
                    <a:pt x="53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30"/>
                    <a:pt x="51" y="26"/>
                    <a:pt x="51" y="29"/>
                  </a:cubicBezTo>
                  <a:cubicBezTo>
                    <a:pt x="51" y="29"/>
                    <a:pt x="51" y="29"/>
                    <a:pt x="51" y="28"/>
                  </a:cubicBezTo>
                  <a:cubicBezTo>
                    <a:pt x="51" y="30"/>
                    <a:pt x="49" y="27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48" y="29"/>
                    <a:pt x="48" y="28"/>
                  </a:cubicBezTo>
                  <a:cubicBezTo>
                    <a:pt x="48" y="28"/>
                    <a:pt x="48" y="28"/>
                    <a:pt x="48" y="27"/>
                  </a:cubicBezTo>
                  <a:cubicBezTo>
                    <a:pt x="47" y="26"/>
                    <a:pt x="48" y="30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6" y="28"/>
                    <a:pt x="45" y="29"/>
                    <a:pt x="43" y="30"/>
                  </a:cubicBezTo>
                  <a:cubicBezTo>
                    <a:pt x="42" y="29"/>
                    <a:pt x="43" y="26"/>
                    <a:pt x="42" y="28"/>
                  </a:cubicBezTo>
                  <a:cubicBezTo>
                    <a:pt x="42" y="27"/>
                    <a:pt x="42" y="29"/>
                    <a:pt x="42" y="28"/>
                  </a:cubicBezTo>
                  <a:cubicBezTo>
                    <a:pt x="42" y="29"/>
                    <a:pt x="41" y="25"/>
                    <a:pt x="41" y="27"/>
                  </a:cubicBezTo>
                  <a:cubicBezTo>
                    <a:pt x="42" y="28"/>
                    <a:pt x="41" y="28"/>
                    <a:pt x="42" y="29"/>
                  </a:cubicBezTo>
                  <a:cubicBezTo>
                    <a:pt x="41" y="28"/>
                    <a:pt x="40" y="26"/>
                    <a:pt x="40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39" y="28"/>
                    <a:pt x="39" y="31"/>
                  </a:cubicBezTo>
                  <a:cubicBezTo>
                    <a:pt x="36" y="32"/>
                    <a:pt x="34" y="34"/>
                    <a:pt x="31" y="35"/>
                  </a:cubicBezTo>
                  <a:cubicBezTo>
                    <a:pt x="28" y="35"/>
                    <a:pt x="25" y="36"/>
                    <a:pt x="22" y="35"/>
                  </a:cubicBezTo>
                  <a:cubicBezTo>
                    <a:pt x="21" y="33"/>
                    <a:pt x="21" y="33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5"/>
                    <a:pt x="20" y="33"/>
                    <a:pt x="20" y="35"/>
                  </a:cubicBezTo>
                  <a:cubicBezTo>
                    <a:pt x="19" y="35"/>
                    <a:pt x="18" y="36"/>
                    <a:pt x="17" y="36"/>
                  </a:cubicBezTo>
                  <a:cubicBezTo>
                    <a:pt x="17" y="36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6" y="36"/>
                    <a:pt x="17" y="37"/>
                  </a:cubicBezTo>
                  <a:cubicBezTo>
                    <a:pt x="14" y="39"/>
                    <a:pt x="11" y="35"/>
                    <a:pt x="8" y="36"/>
                  </a:cubicBezTo>
                  <a:cubicBezTo>
                    <a:pt x="8" y="35"/>
                    <a:pt x="7" y="36"/>
                    <a:pt x="6" y="37"/>
                  </a:cubicBezTo>
                  <a:cubicBezTo>
                    <a:pt x="4" y="35"/>
                    <a:pt x="2" y="33"/>
                    <a:pt x="0" y="35"/>
                  </a:cubicBezTo>
                  <a:cubicBezTo>
                    <a:pt x="0" y="35"/>
                    <a:pt x="0" y="30"/>
                    <a:pt x="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8907463" y="2940051"/>
              <a:ext cx="4762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2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877300" y="2913063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0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8870950" y="2909888"/>
              <a:ext cx="3175" cy="793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8863013" y="29019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8863013" y="29067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8851900" y="2901951"/>
              <a:ext cx="0" cy="7938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8843963" y="2906713"/>
              <a:ext cx="3175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8745538" y="2943226"/>
              <a:ext cx="0" cy="476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8701088" y="294798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678863" y="2973388"/>
              <a:ext cx="3175" cy="7938"/>
            </a:xfrm>
            <a:custGeom>
              <a:avLst/>
              <a:gdLst>
                <a:gd name="T0" fmla="*/ 0 w 2"/>
                <a:gd name="T1" fmla="*/ 0 h 5"/>
                <a:gd name="T2" fmla="*/ 2 w 2"/>
                <a:gd name="T3" fmla="*/ 0 h 5"/>
                <a:gd name="T4" fmla="*/ 2 w 2"/>
                <a:gd name="T5" fmla="*/ 5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799513" y="24399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412163" y="2289176"/>
              <a:ext cx="393700" cy="153988"/>
            </a:xfrm>
            <a:custGeom>
              <a:avLst/>
              <a:gdLst>
                <a:gd name="T0" fmla="*/ 14 w 105"/>
                <a:gd name="T1" fmla="*/ 7 h 41"/>
                <a:gd name="T2" fmla="*/ 17 w 105"/>
                <a:gd name="T3" fmla="*/ 8 h 41"/>
                <a:gd name="T4" fmla="*/ 24 w 105"/>
                <a:gd name="T5" fmla="*/ 5 h 41"/>
                <a:gd name="T6" fmla="*/ 26 w 105"/>
                <a:gd name="T7" fmla="*/ 6 h 41"/>
                <a:gd name="T8" fmla="*/ 33 w 105"/>
                <a:gd name="T9" fmla="*/ 10 h 41"/>
                <a:gd name="T10" fmla="*/ 35 w 105"/>
                <a:gd name="T11" fmla="*/ 11 h 41"/>
                <a:gd name="T12" fmla="*/ 39 w 105"/>
                <a:gd name="T13" fmla="*/ 10 h 41"/>
                <a:gd name="T14" fmla="*/ 42 w 105"/>
                <a:gd name="T15" fmla="*/ 11 h 41"/>
                <a:gd name="T16" fmla="*/ 43 w 105"/>
                <a:gd name="T17" fmla="*/ 13 h 41"/>
                <a:gd name="T18" fmla="*/ 46 w 105"/>
                <a:gd name="T19" fmla="*/ 12 h 41"/>
                <a:gd name="T20" fmla="*/ 50 w 105"/>
                <a:gd name="T21" fmla="*/ 10 h 41"/>
                <a:gd name="T22" fmla="*/ 52 w 105"/>
                <a:gd name="T23" fmla="*/ 11 h 41"/>
                <a:gd name="T24" fmla="*/ 55 w 105"/>
                <a:gd name="T25" fmla="*/ 10 h 41"/>
                <a:gd name="T26" fmla="*/ 57 w 105"/>
                <a:gd name="T27" fmla="*/ 12 h 41"/>
                <a:gd name="T28" fmla="*/ 60 w 105"/>
                <a:gd name="T29" fmla="*/ 13 h 41"/>
                <a:gd name="T30" fmla="*/ 63 w 105"/>
                <a:gd name="T31" fmla="*/ 16 h 41"/>
                <a:gd name="T32" fmla="*/ 65 w 105"/>
                <a:gd name="T33" fmla="*/ 15 h 41"/>
                <a:gd name="T34" fmla="*/ 66 w 105"/>
                <a:gd name="T35" fmla="*/ 17 h 41"/>
                <a:gd name="T36" fmla="*/ 68 w 105"/>
                <a:gd name="T37" fmla="*/ 16 h 41"/>
                <a:gd name="T38" fmla="*/ 69 w 105"/>
                <a:gd name="T39" fmla="*/ 16 h 41"/>
                <a:gd name="T40" fmla="*/ 71 w 105"/>
                <a:gd name="T41" fmla="*/ 16 h 41"/>
                <a:gd name="T42" fmla="*/ 76 w 105"/>
                <a:gd name="T43" fmla="*/ 18 h 41"/>
                <a:gd name="T44" fmla="*/ 78 w 105"/>
                <a:gd name="T45" fmla="*/ 18 h 41"/>
                <a:gd name="T46" fmla="*/ 80 w 105"/>
                <a:gd name="T47" fmla="*/ 19 h 41"/>
                <a:gd name="T48" fmla="*/ 84 w 105"/>
                <a:gd name="T49" fmla="*/ 21 h 41"/>
                <a:gd name="T50" fmla="*/ 84 w 105"/>
                <a:gd name="T51" fmla="*/ 25 h 41"/>
                <a:gd name="T52" fmla="*/ 87 w 105"/>
                <a:gd name="T53" fmla="*/ 22 h 41"/>
                <a:gd name="T54" fmla="*/ 90 w 105"/>
                <a:gd name="T55" fmla="*/ 19 h 41"/>
                <a:gd name="T56" fmla="*/ 91 w 105"/>
                <a:gd name="T57" fmla="*/ 21 h 41"/>
                <a:gd name="T58" fmla="*/ 93 w 105"/>
                <a:gd name="T59" fmla="*/ 19 h 41"/>
                <a:gd name="T60" fmla="*/ 93 w 105"/>
                <a:gd name="T61" fmla="*/ 21 h 41"/>
                <a:gd name="T62" fmla="*/ 93 w 105"/>
                <a:gd name="T63" fmla="*/ 26 h 41"/>
                <a:gd name="T64" fmla="*/ 96 w 105"/>
                <a:gd name="T65" fmla="*/ 23 h 41"/>
                <a:gd name="T66" fmla="*/ 96 w 105"/>
                <a:gd name="T67" fmla="*/ 25 h 41"/>
                <a:gd name="T68" fmla="*/ 98 w 105"/>
                <a:gd name="T69" fmla="*/ 23 h 41"/>
                <a:gd name="T70" fmla="*/ 100 w 105"/>
                <a:gd name="T71" fmla="*/ 24 h 41"/>
                <a:gd name="T72" fmla="*/ 97 w 105"/>
                <a:gd name="T73" fmla="*/ 29 h 41"/>
                <a:gd name="T74" fmla="*/ 101 w 105"/>
                <a:gd name="T75" fmla="*/ 27 h 41"/>
                <a:gd name="T76" fmla="*/ 101 w 105"/>
                <a:gd name="T77" fmla="*/ 35 h 41"/>
                <a:gd name="T78" fmla="*/ 102 w 105"/>
                <a:gd name="T79" fmla="*/ 36 h 41"/>
                <a:gd name="T80" fmla="*/ 104 w 105"/>
                <a:gd name="T81" fmla="*/ 37 h 41"/>
                <a:gd name="T82" fmla="*/ 102 w 105"/>
                <a:gd name="T83" fmla="*/ 40 h 41"/>
                <a:gd name="T84" fmla="*/ 101 w 105"/>
                <a:gd name="T85" fmla="*/ 36 h 41"/>
                <a:gd name="T86" fmla="*/ 95 w 105"/>
                <a:gd name="T87" fmla="*/ 39 h 41"/>
                <a:gd name="T88" fmla="*/ 87 w 105"/>
                <a:gd name="T89" fmla="*/ 38 h 41"/>
                <a:gd name="T90" fmla="*/ 79 w 105"/>
                <a:gd name="T91" fmla="*/ 36 h 41"/>
                <a:gd name="T92" fmla="*/ 72 w 105"/>
                <a:gd name="T93" fmla="*/ 34 h 41"/>
                <a:gd name="T94" fmla="*/ 67 w 105"/>
                <a:gd name="T95" fmla="*/ 33 h 41"/>
                <a:gd name="T96" fmla="*/ 58 w 105"/>
                <a:gd name="T97" fmla="*/ 29 h 41"/>
                <a:gd name="T98" fmla="*/ 54 w 105"/>
                <a:gd name="T99" fmla="*/ 26 h 41"/>
                <a:gd name="T100" fmla="*/ 47 w 105"/>
                <a:gd name="T101" fmla="*/ 22 h 41"/>
                <a:gd name="T102" fmla="*/ 24 w 105"/>
                <a:gd name="T103" fmla="*/ 21 h 41"/>
                <a:gd name="T104" fmla="*/ 18 w 105"/>
                <a:gd name="T105" fmla="*/ 19 h 41"/>
                <a:gd name="T106" fmla="*/ 3 w 105"/>
                <a:gd name="T107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41">
                  <a:moveTo>
                    <a:pt x="3" y="5"/>
                  </a:moveTo>
                  <a:cubicBezTo>
                    <a:pt x="6" y="0"/>
                    <a:pt x="6" y="5"/>
                    <a:pt x="8" y="3"/>
                  </a:cubicBezTo>
                  <a:cubicBezTo>
                    <a:pt x="8" y="3"/>
                    <a:pt x="7" y="5"/>
                    <a:pt x="8" y="5"/>
                  </a:cubicBezTo>
                  <a:cubicBezTo>
                    <a:pt x="10" y="2"/>
                    <a:pt x="12" y="5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3" y="7"/>
                    <a:pt x="14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8"/>
                    <a:pt x="14" y="7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4"/>
                    <a:pt x="16" y="8"/>
                    <a:pt x="17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6"/>
                    <a:pt x="20" y="7"/>
                    <a:pt x="21" y="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2" y="6"/>
                    <a:pt x="22" y="6"/>
                  </a:cubicBezTo>
                  <a:cubicBezTo>
                    <a:pt x="22" y="8"/>
                    <a:pt x="23" y="5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5"/>
                    <a:pt x="23" y="7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4"/>
                    <a:pt x="24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8"/>
                    <a:pt x="26" y="6"/>
                  </a:cubicBezTo>
                  <a:cubicBezTo>
                    <a:pt x="26" y="8"/>
                    <a:pt x="26" y="7"/>
                    <a:pt x="25" y="9"/>
                  </a:cubicBezTo>
                  <a:cubicBezTo>
                    <a:pt x="27" y="8"/>
                    <a:pt x="29" y="9"/>
                    <a:pt x="31" y="9"/>
                  </a:cubicBezTo>
                  <a:cubicBezTo>
                    <a:pt x="31" y="10"/>
                    <a:pt x="31" y="10"/>
                    <a:pt x="30" y="11"/>
                  </a:cubicBezTo>
                  <a:cubicBezTo>
                    <a:pt x="31" y="10"/>
                    <a:pt x="31" y="11"/>
                    <a:pt x="32" y="10"/>
                  </a:cubicBezTo>
                  <a:cubicBezTo>
                    <a:pt x="32" y="10"/>
                    <a:pt x="31" y="11"/>
                    <a:pt x="32" y="11"/>
                  </a:cubicBezTo>
                  <a:cubicBezTo>
                    <a:pt x="32" y="12"/>
                    <a:pt x="32" y="9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3" y="11"/>
                  </a:cubicBezTo>
                  <a:cubicBezTo>
                    <a:pt x="34" y="10"/>
                    <a:pt x="33" y="12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0"/>
                    <a:pt x="35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0"/>
                    <a:pt x="36" y="11"/>
                    <a:pt x="36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1"/>
                    <a:pt x="38" y="11"/>
                  </a:cubicBezTo>
                  <a:cubicBezTo>
                    <a:pt x="38" y="11"/>
                    <a:pt x="37" y="13"/>
                    <a:pt x="37" y="13"/>
                  </a:cubicBezTo>
                  <a:cubicBezTo>
                    <a:pt x="38" y="11"/>
                    <a:pt x="39" y="12"/>
                    <a:pt x="39" y="10"/>
                  </a:cubicBezTo>
                  <a:cubicBezTo>
                    <a:pt x="39" y="10"/>
                    <a:pt x="40" y="11"/>
                    <a:pt x="40" y="11"/>
                  </a:cubicBezTo>
                  <a:cubicBezTo>
                    <a:pt x="40" y="11"/>
                    <a:pt x="40" y="13"/>
                    <a:pt x="39" y="13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4"/>
                    <a:pt x="39" y="15"/>
                  </a:cubicBezTo>
                  <a:cubicBezTo>
                    <a:pt x="39" y="15"/>
                    <a:pt x="40" y="15"/>
                    <a:pt x="40" y="15"/>
                  </a:cubicBezTo>
                  <a:cubicBezTo>
                    <a:pt x="40" y="14"/>
                    <a:pt x="41" y="11"/>
                    <a:pt x="42" y="11"/>
                  </a:cubicBezTo>
                  <a:cubicBezTo>
                    <a:pt x="41" y="12"/>
                    <a:pt x="41" y="14"/>
                    <a:pt x="41" y="1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2"/>
                    <a:pt x="43" y="11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2"/>
                  </a:cubicBezTo>
                  <a:cubicBezTo>
                    <a:pt x="44" y="13"/>
                    <a:pt x="43" y="12"/>
                    <a:pt x="43" y="13"/>
                  </a:cubicBezTo>
                  <a:cubicBezTo>
                    <a:pt x="44" y="13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5" y="12"/>
                    <a:pt x="45" y="11"/>
                  </a:cubicBezTo>
                  <a:cubicBezTo>
                    <a:pt x="45" y="11"/>
                    <a:pt x="45" y="12"/>
                    <a:pt x="45" y="11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0"/>
                    <a:pt x="47" y="10"/>
                    <a:pt x="48" y="9"/>
                  </a:cubicBezTo>
                  <a:cubicBezTo>
                    <a:pt x="48" y="8"/>
                    <a:pt x="47" y="11"/>
                    <a:pt x="47" y="10"/>
                  </a:cubicBezTo>
                  <a:cubicBezTo>
                    <a:pt x="47" y="12"/>
                    <a:pt x="49" y="9"/>
                    <a:pt x="49" y="11"/>
                  </a:cubicBezTo>
                  <a:cubicBezTo>
                    <a:pt x="49" y="11"/>
                    <a:pt x="49" y="9"/>
                    <a:pt x="49" y="10"/>
                  </a:cubicBezTo>
                  <a:cubicBezTo>
                    <a:pt x="49" y="10"/>
                    <a:pt x="49" y="11"/>
                    <a:pt x="49" y="11"/>
                  </a:cubicBezTo>
                  <a:cubicBezTo>
                    <a:pt x="49" y="12"/>
                    <a:pt x="50" y="11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0"/>
                    <a:pt x="52" y="9"/>
                    <a:pt x="52" y="11"/>
                  </a:cubicBezTo>
                  <a:cubicBezTo>
                    <a:pt x="52" y="10"/>
                    <a:pt x="53" y="9"/>
                    <a:pt x="53" y="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1"/>
                    <a:pt x="53" y="10"/>
                    <a:pt x="53" y="11"/>
                  </a:cubicBezTo>
                  <a:cubicBezTo>
                    <a:pt x="53" y="10"/>
                    <a:pt x="51" y="12"/>
                    <a:pt x="52" y="11"/>
                  </a:cubicBezTo>
                  <a:cubicBezTo>
                    <a:pt x="52" y="12"/>
                    <a:pt x="53" y="9"/>
                    <a:pt x="52" y="11"/>
                  </a:cubicBezTo>
                  <a:cubicBezTo>
                    <a:pt x="53" y="11"/>
                    <a:pt x="53" y="10"/>
                    <a:pt x="53" y="11"/>
                  </a:cubicBezTo>
                  <a:cubicBezTo>
                    <a:pt x="53" y="11"/>
                    <a:pt x="53" y="13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0"/>
                    <a:pt x="54" y="12"/>
                    <a:pt x="55" y="10"/>
                  </a:cubicBezTo>
                  <a:cubicBezTo>
                    <a:pt x="54" y="11"/>
                    <a:pt x="55" y="10"/>
                    <a:pt x="55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5" y="12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9"/>
                    <a:pt x="55" y="12"/>
                    <a:pt x="56" y="10"/>
                  </a:cubicBezTo>
                  <a:cubicBezTo>
                    <a:pt x="56" y="11"/>
                    <a:pt x="57" y="11"/>
                    <a:pt x="57" y="12"/>
                  </a:cubicBezTo>
                  <a:cubicBezTo>
                    <a:pt x="57" y="12"/>
                    <a:pt x="58" y="11"/>
                    <a:pt x="58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3"/>
                    <a:pt x="58" y="12"/>
                    <a:pt x="58" y="12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9" y="14"/>
                    <a:pt x="59" y="13"/>
                    <a:pt x="59" y="12"/>
                  </a:cubicBezTo>
                  <a:cubicBezTo>
                    <a:pt x="59" y="14"/>
                    <a:pt x="61" y="10"/>
                    <a:pt x="60" y="13"/>
                  </a:cubicBezTo>
                  <a:cubicBezTo>
                    <a:pt x="60" y="13"/>
                    <a:pt x="59" y="14"/>
                    <a:pt x="59" y="15"/>
                  </a:cubicBezTo>
                  <a:cubicBezTo>
                    <a:pt x="59" y="17"/>
                    <a:pt x="61" y="13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1"/>
                    <a:pt x="61" y="13"/>
                  </a:cubicBezTo>
                  <a:cubicBezTo>
                    <a:pt x="62" y="13"/>
                    <a:pt x="62" y="14"/>
                    <a:pt x="62" y="12"/>
                  </a:cubicBezTo>
                  <a:cubicBezTo>
                    <a:pt x="62" y="14"/>
                    <a:pt x="64" y="12"/>
                    <a:pt x="63" y="16"/>
                  </a:cubicBezTo>
                  <a:cubicBezTo>
                    <a:pt x="64" y="15"/>
                    <a:pt x="64" y="16"/>
                    <a:pt x="64" y="15"/>
                  </a:cubicBezTo>
                  <a:cubicBezTo>
                    <a:pt x="64" y="13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6"/>
                  </a:cubicBezTo>
                  <a:cubicBezTo>
                    <a:pt x="64" y="17"/>
                    <a:pt x="65" y="13"/>
                    <a:pt x="66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7" y="14"/>
                    <a:pt x="66" y="16"/>
                    <a:pt x="65" y="17"/>
                  </a:cubicBezTo>
                  <a:cubicBezTo>
                    <a:pt x="66" y="17"/>
                    <a:pt x="66" y="17"/>
                    <a:pt x="66" y="16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8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5"/>
                    <a:pt x="67" y="15"/>
                    <a:pt x="68" y="14"/>
                  </a:cubicBezTo>
                  <a:cubicBezTo>
                    <a:pt x="67" y="16"/>
                    <a:pt x="68" y="16"/>
                    <a:pt x="68" y="16"/>
                  </a:cubicBezTo>
                  <a:cubicBezTo>
                    <a:pt x="68" y="16"/>
                    <a:pt x="69" y="15"/>
                    <a:pt x="69" y="15"/>
                  </a:cubicBezTo>
                  <a:cubicBezTo>
                    <a:pt x="68" y="15"/>
                    <a:pt x="69" y="15"/>
                    <a:pt x="68" y="16"/>
                  </a:cubicBezTo>
                  <a:cubicBezTo>
                    <a:pt x="68" y="16"/>
                    <a:pt x="68" y="15"/>
                    <a:pt x="68" y="16"/>
                  </a:cubicBezTo>
                  <a:cubicBezTo>
                    <a:pt x="68" y="16"/>
                    <a:pt x="68" y="18"/>
                    <a:pt x="68" y="17"/>
                  </a:cubicBezTo>
                  <a:cubicBezTo>
                    <a:pt x="69" y="16"/>
                    <a:pt x="69" y="14"/>
                    <a:pt x="69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70" y="16"/>
                    <a:pt x="70" y="15"/>
                  </a:cubicBezTo>
                  <a:cubicBezTo>
                    <a:pt x="70" y="15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2" y="15"/>
                  </a:cubicBezTo>
                  <a:cubicBezTo>
                    <a:pt x="72" y="16"/>
                    <a:pt x="70" y="20"/>
                    <a:pt x="71" y="19"/>
                  </a:cubicBezTo>
                  <a:cubicBezTo>
                    <a:pt x="71" y="19"/>
                    <a:pt x="72" y="17"/>
                    <a:pt x="73" y="16"/>
                  </a:cubicBezTo>
                  <a:cubicBezTo>
                    <a:pt x="73" y="17"/>
                    <a:pt x="74" y="15"/>
                    <a:pt x="74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7"/>
                    <a:pt x="77" y="15"/>
                    <a:pt x="76" y="18"/>
                  </a:cubicBezTo>
                  <a:cubicBezTo>
                    <a:pt x="76" y="18"/>
                    <a:pt x="76" y="19"/>
                    <a:pt x="75" y="20"/>
                  </a:cubicBezTo>
                  <a:cubicBezTo>
                    <a:pt x="76" y="19"/>
                    <a:pt x="75" y="21"/>
                    <a:pt x="76" y="19"/>
                  </a:cubicBezTo>
                  <a:cubicBezTo>
                    <a:pt x="76" y="18"/>
                    <a:pt x="77" y="17"/>
                    <a:pt x="77" y="17"/>
                  </a:cubicBezTo>
                  <a:cubicBezTo>
                    <a:pt x="77" y="16"/>
                    <a:pt x="78" y="17"/>
                    <a:pt x="78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8" y="19"/>
                    <a:pt x="78" y="18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8"/>
                    <a:pt x="80" y="16"/>
                    <a:pt x="79" y="17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0" y="18"/>
                    <a:pt x="81" y="16"/>
                    <a:pt x="81" y="17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8"/>
                    <a:pt x="81" y="17"/>
                  </a:cubicBezTo>
                  <a:cubicBezTo>
                    <a:pt x="81" y="18"/>
                    <a:pt x="81" y="19"/>
                    <a:pt x="81" y="20"/>
                  </a:cubicBezTo>
                  <a:cubicBezTo>
                    <a:pt x="83" y="17"/>
                    <a:pt x="84" y="17"/>
                    <a:pt x="85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20"/>
                    <a:pt x="86" y="17"/>
                    <a:pt x="85" y="18"/>
                  </a:cubicBezTo>
                  <a:cubicBezTo>
                    <a:pt x="85" y="19"/>
                    <a:pt x="85" y="20"/>
                    <a:pt x="84" y="21"/>
                  </a:cubicBezTo>
                  <a:cubicBezTo>
                    <a:pt x="84" y="22"/>
                    <a:pt x="85" y="20"/>
                    <a:pt x="86" y="19"/>
                  </a:cubicBezTo>
                  <a:cubicBezTo>
                    <a:pt x="86" y="18"/>
                    <a:pt x="85" y="20"/>
                    <a:pt x="86" y="19"/>
                  </a:cubicBezTo>
                  <a:cubicBezTo>
                    <a:pt x="86" y="18"/>
                    <a:pt x="86" y="20"/>
                    <a:pt x="87" y="1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2"/>
                    <a:pt x="84" y="23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7"/>
                    <a:pt x="83" y="27"/>
                    <a:pt x="83" y="28"/>
                  </a:cubicBezTo>
                  <a:cubicBezTo>
                    <a:pt x="83" y="27"/>
                    <a:pt x="85" y="25"/>
                    <a:pt x="85" y="24"/>
                  </a:cubicBezTo>
                  <a:cubicBezTo>
                    <a:pt x="85" y="24"/>
                    <a:pt x="86" y="20"/>
                    <a:pt x="87" y="21"/>
                  </a:cubicBezTo>
                  <a:cubicBezTo>
                    <a:pt x="87" y="22"/>
                    <a:pt x="86" y="21"/>
                    <a:pt x="86" y="22"/>
                  </a:cubicBezTo>
                  <a:cubicBezTo>
                    <a:pt x="86" y="23"/>
                    <a:pt x="87" y="21"/>
                    <a:pt x="87" y="22"/>
                  </a:cubicBezTo>
                  <a:cubicBezTo>
                    <a:pt x="87" y="21"/>
                    <a:pt x="88" y="20"/>
                    <a:pt x="88" y="19"/>
                  </a:cubicBezTo>
                  <a:cubicBezTo>
                    <a:pt x="88" y="20"/>
                    <a:pt x="87" y="21"/>
                    <a:pt x="87" y="21"/>
                  </a:cubicBezTo>
                  <a:cubicBezTo>
                    <a:pt x="88" y="20"/>
                    <a:pt x="89" y="20"/>
                    <a:pt x="89" y="19"/>
                  </a:cubicBezTo>
                  <a:cubicBezTo>
                    <a:pt x="90" y="17"/>
                    <a:pt x="89" y="20"/>
                    <a:pt x="90" y="18"/>
                  </a:cubicBezTo>
                  <a:cubicBezTo>
                    <a:pt x="89" y="20"/>
                    <a:pt x="88" y="22"/>
                    <a:pt x="88" y="22"/>
                  </a:cubicBezTo>
                  <a:cubicBezTo>
                    <a:pt x="88" y="21"/>
                    <a:pt x="89" y="21"/>
                    <a:pt x="90" y="19"/>
                  </a:cubicBezTo>
                  <a:cubicBezTo>
                    <a:pt x="90" y="19"/>
                    <a:pt x="89" y="20"/>
                    <a:pt x="89" y="21"/>
                  </a:cubicBezTo>
                  <a:cubicBezTo>
                    <a:pt x="89" y="22"/>
                    <a:pt x="90" y="19"/>
                    <a:pt x="89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1"/>
                    <a:pt x="90" y="21"/>
                    <a:pt x="90" y="22"/>
                  </a:cubicBezTo>
                  <a:cubicBezTo>
                    <a:pt x="90" y="22"/>
                    <a:pt x="91" y="20"/>
                    <a:pt x="90" y="22"/>
                  </a:cubicBezTo>
                  <a:cubicBezTo>
                    <a:pt x="90" y="22"/>
                    <a:pt x="91" y="22"/>
                    <a:pt x="91" y="21"/>
                  </a:cubicBezTo>
                  <a:cubicBezTo>
                    <a:pt x="91" y="20"/>
                    <a:pt x="90" y="22"/>
                    <a:pt x="91" y="20"/>
                  </a:cubicBezTo>
                  <a:cubicBezTo>
                    <a:pt x="91" y="21"/>
                    <a:pt x="92" y="20"/>
                    <a:pt x="92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2" y="21"/>
                    <a:pt x="92" y="2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2" y="22"/>
                    <a:pt x="93" y="20"/>
                    <a:pt x="94" y="20"/>
                  </a:cubicBezTo>
                  <a:cubicBezTo>
                    <a:pt x="94" y="19"/>
                    <a:pt x="93" y="21"/>
                    <a:pt x="94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2" y="23"/>
                    <a:pt x="92" y="23"/>
                  </a:cubicBezTo>
                  <a:cubicBezTo>
                    <a:pt x="93" y="23"/>
                    <a:pt x="94" y="21"/>
                    <a:pt x="94" y="21"/>
                  </a:cubicBezTo>
                  <a:cubicBezTo>
                    <a:pt x="94" y="21"/>
                    <a:pt x="94" y="21"/>
                    <a:pt x="93" y="22"/>
                  </a:cubicBezTo>
                  <a:cubicBezTo>
                    <a:pt x="94" y="22"/>
                    <a:pt x="94" y="21"/>
                    <a:pt x="95" y="20"/>
                  </a:cubicBezTo>
                  <a:cubicBezTo>
                    <a:pt x="94" y="21"/>
                    <a:pt x="94" y="22"/>
                    <a:pt x="94" y="24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7"/>
                    <a:pt x="92" y="27"/>
                    <a:pt x="91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3" y="25"/>
                    <a:pt x="94" y="25"/>
                    <a:pt x="95" y="22"/>
                  </a:cubicBezTo>
                  <a:cubicBezTo>
                    <a:pt x="96" y="22"/>
                    <a:pt x="93" y="28"/>
                    <a:pt x="95" y="25"/>
                  </a:cubicBezTo>
                  <a:cubicBezTo>
                    <a:pt x="95" y="24"/>
                    <a:pt x="97" y="22"/>
                    <a:pt x="96" y="23"/>
                  </a:cubicBezTo>
                  <a:cubicBezTo>
                    <a:pt x="96" y="23"/>
                    <a:pt x="97" y="20"/>
                    <a:pt x="97" y="22"/>
                  </a:cubicBezTo>
                  <a:cubicBezTo>
                    <a:pt x="96" y="22"/>
                    <a:pt x="96" y="24"/>
                    <a:pt x="95" y="25"/>
                  </a:cubicBezTo>
                  <a:cubicBezTo>
                    <a:pt x="96" y="25"/>
                    <a:pt x="95" y="25"/>
                    <a:pt x="95" y="25"/>
                  </a:cubicBezTo>
                  <a:cubicBezTo>
                    <a:pt x="95" y="26"/>
                    <a:pt x="94" y="27"/>
                    <a:pt x="94" y="27"/>
                  </a:cubicBezTo>
                  <a:cubicBezTo>
                    <a:pt x="95" y="27"/>
                    <a:pt x="95" y="27"/>
                    <a:pt x="95" y="26"/>
                  </a:cubicBezTo>
                  <a:cubicBezTo>
                    <a:pt x="96" y="25"/>
                    <a:pt x="95" y="26"/>
                    <a:pt x="96" y="25"/>
                  </a:cubicBezTo>
                  <a:cubicBezTo>
                    <a:pt x="97" y="25"/>
                    <a:pt x="96" y="27"/>
                    <a:pt x="97" y="24"/>
                  </a:cubicBezTo>
                  <a:cubicBezTo>
                    <a:pt x="97" y="24"/>
                    <a:pt x="97" y="23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3"/>
                    <a:pt x="99" y="21"/>
                    <a:pt x="99" y="21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5"/>
                    <a:pt x="98" y="22"/>
                    <a:pt x="97" y="25"/>
                  </a:cubicBezTo>
                  <a:cubicBezTo>
                    <a:pt x="97" y="25"/>
                    <a:pt x="98" y="24"/>
                    <a:pt x="98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6" y="29"/>
                    <a:pt x="97" y="27"/>
                  </a:cubicBezTo>
                  <a:cubicBezTo>
                    <a:pt x="98" y="26"/>
                    <a:pt x="98" y="26"/>
                    <a:pt x="98" y="25"/>
                  </a:cubicBezTo>
                  <a:cubicBezTo>
                    <a:pt x="99" y="25"/>
                    <a:pt x="100" y="24"/>
                    <a:pt x="100" y="24"/>
                  </a:cubicBezTo>
                  <a:cubicBezTo>
                    <a:pt x="99" y="26"/>
                    <a:pt x="100" y="24"/>
                    <a:pt x="99" y="26"/>
                  </a:cubicBezTo>
                  <a:cubicBezTo>
                    <a:pt x="99" y="25"/>
                    <a:pt x="99" y="25"/>
                    <a:pt x="98" y="26"/>
                  </a:cubicBezTo>
                  <a:cubicBezTo>
                    <a:pt x="97" y="29"/>
                    <a:pt x="97" y="26"/>
                    <a:pt x="96" y="28"/>
                  </a:cubicBezTo>
                  <a:cubicBezTo>
                    <a:pt x="97" y="28"/>
                    <a:pt x="96" y="31"/>
                    <a:pt x="95" y="32"/>
                  </a:cubicBezTo>
                  <a:cubicBezTo>
                    <a:pt x="95" y="32"/>
                    <a:pt x="95" y="32"/>
                    <a:pt x="96" y="31"/>
                  </a:cubicBezTo>
                  <a:cubicBezTo>
                    <a:pt x="96" y="30"/>
                    <a:pt x="96" y="30"/>
                    <a:pt x="97" y="29"/>
                  </a:cubicBezTo>
                  <a:cubicBezTo>
                    <a:pt x="97" y="29"/>
                    <a:pt x="98" y="29"/>
                    <a:pt x="99" y="27"/>
                  </a:cubicBezTo>
                  <a:cubicBezTo>
                    <a:pt x="98" y="28"/>
                    <a:pt x="98" y="30"/>
                    <a:pt x="98" y="30"/>
                  </a:cubicBezTo>
                  <a:cubicBezTo>
                    <a:pt x="98" y="29"/>
                    <a:pt x="99" y="30"/>
                    <a:pt x="99" y="30"/>
                  </a:cubicBezTo>
                  <a:cubicBezTo>
                    <a:pt x="100" y="28"/>
                    <a:pt x="100" y="30"/>
                    <a:pt x="100" y="28"/>
                  </a:cubicBezTo>
                  <a:cubicBezTo>
                    <a:pt x="100" y="28"/>
                    <a:pt x="101" y="26"/>
                    <a:pt x="102" y="25"/>
                  </a:cubicBezTo>
                  <a:cubicBezTo>
                    <a:pt x="102" y="25"/>
                    <a:pt x="101" y="26"/>
                    <a:pt x="101" y="27"/>
                  </a:cubicBezTo>
                  <a:cubicBezTo>
                    <a:pt x="102" y="26"/>
                    <a:pt x="100" y="29"/>
                    <a:pt x="102" y="27"/>
                  </a:cubicBezTo>
                  <a:cubicBezTo>
                    <a:pt x="101" y="27"/>
                    <a:pt x="100" y="29"/>
                    <a:pt x="99" y="31"/>
                  </a:cubicBezTo>
                  <a:cubicBezTo>
                    <a:pt x="100" y="30"/>
                    <a:pt x="99" y="32"/>
                    <a:pt x="99" y="32"/>
                  </a:cubicBezTo>
                  <a:cubicBezTo>
                    <a:pt x="100" y="32"/>
                    <a:pt x="100" y="31"/>
                    <a:pt x="101" y="31"/>
                  </a:cubicBezTo>
                  <a:cubicBezTo>
                    <a:pt x="101" y="33"/>
                    <a:pt x="102" y="32"/>
                    <a:pt x="103" y="32"/>
                  </a:cubicBezTo>
                  <a:cubicBezTo>
                    <a:pt x="102" y="33"/>
                    <a:pt x="101" y="34"/>
                    <a:pt x="101" y="35"/>
                  </a:cubicBezTo>
                  <a:cubicBezTo>
                    <a:pt x="102" y="35"/>
                    <a:pt x="102" y="33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6"/>
                    <a:pt x="104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3" y="35"/>
                    <a:pt x="103" y="3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8"/>
                    <a:pt x="102" y="36"/>
                    <a:pt x="103" y="37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6"/>
                    <a:pt x="105" y="36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04" y="37"/>
                    <a:pt x="104" y="38"/>
                    <a:pt x="104" y="37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9"/>
                    <a:pt x="103" y="39"/>
                    <a:pt x="104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9"/>
                    <a:pt x="102" y="39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1" y="40"/>
                    <a:pt x="100" y="41"/>
                    <a:pt x="100" y="40"/>
                  </a:cubicBezTo>
                  <a:cubicBezTo>
                    <a:pt x="101" y="38"/>
                    <a:pt x="99" y="41"/>
                    <a:pt x="99" y="40"/>
                  </a:cubicBezTo>
                  <a:cubicBezTo>
                    <a:pt x="100" y="39"/>
                    <a:pt x="101" y="38"/>
                    <a:pt x="101" y="37"/>
                  </a:cubicBezTo>
                  <a:cubicBezTo>
                    <a:pt x="101" y="36"/>
                    <a:pt x="101" y="37"/>
                    <a:pt x="101" y="36"/>
                  </a:cubicBezTo>
                  <a:cubicBezTo>
                    <a:pt x="100" y="37"/>
                    <a:pt x="99" y="39"/>
                    <a:pt x="99" y="39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8" y="40"/>
                    <a:pt x="98" y="40"/>
                  </a:cubicBezTo>
                  <a:cubicBezTo>
                    <a:pt x="97" y="39"/>
                    <a:pt x="97" y="39"/>
                    <a:pt x="96" y="3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40"/>
                    <a:pt x="95" y="38"/>
                    <a:pt x="95" y="39"/>
                  </a:cubicBezTo>
                  <a:cubicBezTo>
                    <a:pt x="94" y="37"/>
                    <a:pt x="93" y="39"/>
                    <a:pt x="93" y="37"/>
                  </a:cubicBezTo>
                  <a:cubicBezTo>
                    <a:pt x="92" y="37"/>
                    <a:pt x="91" y="38"/>
                    <a:pt x="90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6"/>
                    <a:pt x="91" y="34"/>
                    <a:pt x="91" y="35"/>
                  </a:cubicBezTo>
                  <a:cubicBezTo>
                    <a:pt x="90" y="36"/>
                    <a:pt x="90" y="36"/>
                    <a:pt x="89" y="37"/>
                  </a:cubicBezTo>
                  <a:cubicBezTo>
                    <a:pt x="89" y="35"/>
                    <a:pt x="88" y="37"/>
                    <a:pt x="87" y="38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6" y="36"/>
                    <a:pt x="86" y="36"/>
                  </a:cubicBezTo>
                  <a:cubicBezTo>
                    <a:pt x="86" y="35"/>
                    <a:pt x="86" y="34"/>
                    <a:pt x="86" y="34"/>
                  </a:cubicBezTo>
                  <a:cubicBezTo>
                    <a:pt x="85" y="36"/>
                    <a:pt x="85" y="36"/>
                    <a:pt x="84" y="36"/>
                  </a:cubicBezTo>
                  <a:cubicBezTo>
                    <a:pt x="84" y="36"/>
                    <a:pt x="83" y="36"/>
                    <a:pt x="83" y="35"/>
                  </a:cubicBezTo>
                  <a:cubicBezTo>
                    <a:pt x="81" y="37"/>
                    <a:pt x="81" y="35"/>
                    <a:pt x="79" y="36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7" y="36"/>
                    <a:pt x="77" y="33"/>
                    <a:pt x="75" y="34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1"/>
                    <a:pt x="75" y="32"/>
                    <a:pt x="74" y="34"/>
                  </a:cubicBezTo>
                  <a:cubicBezTo>
                    <a:pt x="74" y="33"/>
                    <a:pt x="73" y="35"/>
                    <a:pt x="74" y="33"/>
                  </a:cubicBezTo>
                  <a:cubicBezTo>
                    <a:pt x="73" y="32"/>
                    <a:pt x="73" y="34"/>
                    <a:pt x="72" y="34"/>
                  </a:cubicBezTo>
                  <a:cubicBezTo>
                    <a:pt x="72" y="33"/>
                    <a:pt x="72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2" y="32"/>
                    <a:pt x="72" y="32"/>
                  </a:cubicBezTo>
                  <a:cubicBezTo>
                    <a:pt x="71" y="32"/>
                    <a:pt x="71" y="31"/>
                    <a:pt x="70" y="34"/>
                  </a:cubicBezTo>
                  <a:cubicBezTo>
                    <a:pt x="70" y="32"/>
                    <a:pt x="68" y="34"/>
                    <a:pt x="68" y="32"/>
                  </a:cubicBezTo>
                  <a:cubicBezTo>
                    <a:pt x="68" y="33"/>
                    <a:pt x="68" y="33"/>
                    <a:pt x="67" y="33"/>
                  </a:cubicBezTo>
                  <a:cubicBezTo>
                    <a:pt x="67" y="33"/>
                    <a:pt x="67" y="31"/>
                    <a:pt x="66" y="33"/>
                  </a:cubicBezTo>
                  <a:cubicBezTo>
                    <a:pt x="66" y="32"/>
                    <a:pt x="66" y="31"/>
                    <a:pt x="66" y="31"/>
                  </a:cubicBezTo>
                  <a:cubicBezTo>
                    <a:pt x="66" y="31"/>
                    <a:pt x="66" y="32"/>
                    <a:pt x="65" y="33"/>
                  </a:cubicBezTo>
                  <a:cubicBezTo>
                    <a:pt x="64" y="34"/>
                    <a:pt x="64" y="30"/>
                    <a:pt x="63" y="30"/>
                  </a:cubicBezTo>
                  <a:cubicBezTo>
                    <a:pt x="61" y="31"/>
                    <a:pt x="60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31"/>
                    <a:pt x="58" y="27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5" y="30"/>
                    <a:pt x="56" y="26"/>
                    <a:pt x="54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6"/>
                    <a:pt x="53" y="28"/>
                    <a:pt x="53" y="27"/>
                  </a:cubicBezTo>
                  <a:cubicBezTo>
                    <a:pt x="53" y="26"/>
                    <a:pt x="54" y="26"/>
                    <a:pt x="54" y="26"/>
                  </a:cubicBezTo>
                  <a:cubicBezTo>
                    <a:pt x="54" y="24"/>
                    <a:pt x="52" y="28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2" y="25"/>
                    <a:pt x="50" y="26"/>
                    <a:pt x="48" y="26"/>
                  </a:cubicBezTo>
                  <a:cubicBezTo>
                    <a:pt x="47" y="24"/>
                    <a:pt x="49" y="22"/>
                    <a:pt x="48" y="23"/>
                  </a:cubicBezTo>
                  <a:cubicBezTo>
                    <a:pt x="48" y="23"/>
                    <a:pt x="47" y="24"/>
                    <a:pt x="48" y="24"/>
                  </a:cubicBezTo>
                  <a:cubicBezTo>
                    <a:pt x="47" y="25"/>
                    <a:pt x="48" y="21"/>
                    <a:pt x="47" y="22"/>
                  </a:cubicBezTo>
                  <a:cubicBezTo>
                    <a:pt x="47" y="24"/>
                    <a:pt x="47" y="23"/>
                    <a:pt x="47" y="24"/>
                  </a:cubicBezTo>
                  <a:cubicBezTo>
                    <a:pt x="46" y="23"/>
                    <a:pt x="47" y="21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4"/>
                    <a:pt x="44" y="22"/>
                    <a:pt x="43" y="25"/>
                  </a:cubicBezTo>
                  <a:cubicBezTo>
                    <a:pt x="40" y="24"/>
                    <a:pt x="36" y="25"/>
                    <a:pt x="33" y="25"/>
                  </a:cubicBezTo>
                  <a:cubicBezTo>
                    <a:pt x="30" y="23"/>
                    <a:pt x="26" y="23"/>
                    <a:pt x="24" y="21"/>
                  </a:cubicBezTo>
                  <a:cubicBezTo>
                    <a:pt x="24" y="18"/>
                    <a:pt x="23" y="18"/>
                    <a:pt x="22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0"/>
                    <a:pt x="22" y="18"/>
                    <a:pt x="21" y="20"/>
                  </a:cubicBezTo>
                  <a:cubicBezTo>
                    <a:pt x="20" y="19"/>
                    <a:pt x="19" y="20"/>
                    <a:pt x="18" y="19"/>
                  </a:cubicBezTo>
                  <a:cubicBezTo>
                    <a:pt x="18" y="19"/>
                    <a:pt x="19" y="18"/>
                    <a:pt x="18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3" y="21"/>
                    <a:pt x="12" y="16"/>
                    <a:pt x="8" y="15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4" y="12"/>
                    <a:pt x="3" y="9"/>
                    <a:pt x="0" y="10"/>
                  </a:cubicBezTo>
                  <a:cubicBezTo>
                    <a:pt x="0" y="10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8799513" y="2435226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8786813" y="2393951"/>
              <a:ext cx="4762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8783638" y="2387601"/>
              <a:ext cx="3175" cy="63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8783638" y="237172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8780463" y="237966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8769350" y="2363788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8761413" y="23685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8640763" y="2335213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8583613" y="2316163"/>
              <a:ext cx="4762" cy="6350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8555038" y="2327276"/>
              <a:ext cx="0" cy="7938"/>
            </a:xfrm>
            <a:custGeom>
              <a:avLst/>
              <a:gdLst>
                <a:gd name="T0" fmla="*/ 0 h 5"/>
                <a:gd name="T1" fmla="*/ 0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9099550" y="2047876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8926513" y="1736726"/>
              <a:ext cx="200025" cy="307975"/>
            </a:xfrm>
            <a:custGeom>
              <a:avLst/>
              <a:gdLst>
                <a:gd name="T0" fmla="*/ 11 w 53"/>
                <a:gd name="T1" fmla="*/ 10 h 82"/>
                <a:gd name="T2" fmla="*/ 12 w 53"/>
                <a:gd name="T3" fmla="*/ 12 h 82"/>
                <a:gd name="T4" fmla="*/ 18 w 53"/>
                <a:gd name="T5" fmla="*/ 16 h 82"/>
                <a:gd name="T6" fmla="*/ 19 w 53"/>
                <a:gd name="T7" fmla="*/ 18 h 82"/>
                <a:gd name="T8" fmla="*/ 19 w 53"/>
                <a:gd name="T9" fmla="*/ 24 h 82"/>
                <a:gd name="T10" fmla="*/ 20 w 53"/>
                <a:gd name="T11" fmla="*/ 25 h 82"/>
                <a:gd name="T12" fmla="*/ 23 w 53"/>
                <a:gd name="T13" fmla="*/ 28 h 82"/>
                <a:gd name="T14" fmla="*/ 23 w 53"/>
                <a:gd name="T15" fmla="*/ 31 h 82"/>
                <a:gd name="T16" fmla="*/ 23 w 53"/>
                <a:gd name="T17" fmla="*/ 32 h 82"/>
                <a:gd name="T18" fmla="*/ 25 w 53"/>
                <a:gd name="T19" fmla="*/ 33 h 82"/>
                <a:gd name="T20" fmla="*/ 28 w 53"/>
                <a:gd name="T21" fmla="*/ 35 h 82"/>
                <a:gd name="T22" fmla="*/ 29 w 53"/>
                <a:gd name="T23" fmla="*/ 37 h 82"/>
                <a:gd name="T24" fmla="*/ 31 w 53"/>
                <a:gd name="T25" fmla="*/ 38 h 82"/>
                <a:gd name="T26" fmla="*/ 31 w 53"/>
                <a:gd name="T27" fmla="*/ 41 h 82"/>
                <a:gd name="T28" fmla="*/ 32 w 53"/>
                <a:gd name="T29" fmla="*/ 43 h 82"/>
                <a:gd name="T30" fmla="*/ 33 w 53"/>
                <a:gd name="T31" fmla="*/ 46 h 82"/>
                <a:gd name="T32" fmla="*/ 34 w 53"/>
                <a:gd name="T33" fmla="*/ 47 h 82"/>
                <a:gd name="T34" fmla="*/ 33 w 53"/>
                <a:gd name="T35" fmla="*/ 49 h 82"/>
                <a:gd name="T36" fmla="*/ 35 w 53"/>
                <a:gd name="T37" fmla="*/ 49 h 82"/>
                <a:gd name="T38" fmla="*/ 36 w 53"/>
                <a:gd name="T39" fmla="*/ 49 h 82"/>
                <a:gd name="T40" fmla="*/ 37 w 53"/>
                <a:gd name="T41" fmla="*/ 50 h 82"/>
                <a:gd name="T42" fmla="*/ 39 w 53"/>
                <a:gd name="T43" fmla="*/ 54 h 82"/>
                <a:gd name="T44" fmla="*/ 40 w 53"/>
                <a:gd name="T45" fmla="*/ 56 h 82"/>
                <a:gd name="T46" fmla="*/ 41 w 53"/>
                <a:gd name="T47" fmla="*/ 57 h 82"/>
                <a:gd name="T48" fmla="*/ 42 w 53"/>
                <a:gd name="T49" fmla="*/ 60 h 82"/>
                <a:gd name="T50" fmla="*/ 39 w 53"/>
                <a:gd name="T51" fmla="*/ 63 h 82"/>
                <a:gd name="T52" fmla="*/ 44 w 53"/>
                <a:gd name="T53" fmla="*/ 62 h 82"/>
                <a:gd name="T54" fmla="*/ 48 w 53"/>
                <a:gd name="T55" fmla="*/ 61 h 82"/>
                <a:gd name="T56" fmla="*/ 48 w 53"/>
                <a:gd name="T57" fmla="*/ 63 h 82"/>
                <a:gd name="T58" fmla="*/ 50 w 53"/>
                <a:gd name="T59" fmla="*/ 62 h 82"/>
                <a:gd name="T60" fmla="*/ 49 w 53"/>
                <a:gd name="T61" fmla="*/ 64 h 82"/>
                <a:gd name="T62" fmla="*/ 46 w 53"/>
                <a:gd name="T63" fmla="*/ 67 h 82"/>
                <a:gd name="T64" fmla="*/ 50 w 53"/>
                <a:gd name="T65" fmla="*/ 66 h 82"/>
                <a:gd name="T66" fmla="*/ 49 w 53"/>
                <a:gd name="T67" fmla="*/ 67 h 82"/>
                <a:gd name="T68" fmla="*/ 52 w 53"/>
                <a:gd name="T69" fmla="*/ 67 h 82"/>
                <a:gd name="T70" fmla="*/ 52 w 53"/>
                <a:gd name="T71" fmla="*/ 68 h 82"/>
                <a:gd name="T72" fmla="*/ 47 w 53"/>
                <a:gd name="T73" fmla="*/ 71 h 82"/>
                <a:gd name="T74" fmla="*/ 52 w 53"/>
                <a:gd name="T75" fmla="*/ 70 h 82"/>
                <a:gd name="T76" fmla="*/ 48 w 53"/>
                <a:gd name="T77" fmla="*/ 78 h 82"/>
                <a:gd name="T78" fmla="*/ 47 w 53"/>
                <a:gd name="T79" fmla="*/ 79 h 82"/>
                <a:gd name="T80" fmla="*/ 49 w 53"/>
                <a:gd name="T81" fmla="*/ 81 h 82"/>
                <a:gd name="T82" fmla="*/ 46 w 53"/>
                <a:gd name="T83" fmla="*/ 82 h 82"/>
                <a:gd name="T84" fmla="*/ 47 w 53"/>
                <a:gd name="T85" fmla="*/ 79 h 82"/>
                <a:gd name="T86" fmla="*/ 41 w 53"/>
                <a:gd name="T87" fmla="*/ 78 h 82"/>
                <a:gd name="T88" fmla="*/ 35 w 53"/>
                <a:gd name="T89" fmla="*/ 74 h 82"/>
                <a:gd name="T90" fmla="*/ 29 w 53"/>
                <a:gd name="T91" fmla="*/ 69 h 82"/>
                <a:gd name="T92" fmla="*/ 25 w 53"/>
                <a:gd name="T93" fmla="*/ 64 h 82"/>
                <a:gd name="T94" fmla="*/ 22 w 53"/>
                <a:gd name="T95" fmla="*/ 61 h 82"/>
                <a:gd name="T96" fmla="*/ 19 w 53"/>
                <a:gd name="T97" fmla="*/ 52 h 82"/>
                <a:gd name="T98" fmla="*/ 19 w 53"/>
                <a:gd name="T99" fmla="*/ 47 h 82"/>
                <a:gd name="T100" fmla="*/ 18 w 53"/>
                <a:gd name="T101" fmla="*/ 41 h 82"/>
                <a:gd name="T102" fmla="*/ 5 w 53"/>
                <a:gd name="T103" fmla="*/ 24 h 82"/>
                <a:gd name="T104" fmla="*/ 4 w 53"/>
                <a:gd name="T105" fmla="*/ 19 h 82"/>
                <a:gd name="T106" fmla="*/ 8 w 53"/>
                <a:gd name="T107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" h="82">
                  <a:moveTo>
                    <a:pt x="8" y="1"/>
                  </a:moveTo>
                  <a:cubicBezTo>
                    <a:pt x="12" y="0"/>
                    <a:pt x="8" y="3"/>
                    <a:pt x="12" y="4"/>
                  </a:cubicBezTo>
                  <a:cubicBezTo>
                    <a:pt x="12" y="4"/>
                    <a:pt x="9" y="4"/>
                    <a:pt x="10" y="4"/>
                  </a:cubicBezTo>
                  <a:cubicBezTo>
                    <a:pt x="14" y="4"/>
                    <a:pt x="12" y="7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10"/>
                    <a:pt x="11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3"/>
                    <a:pt x="16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5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6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9" y="16"/>
                    <a:pt x="16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8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7" y="18"/>
                    <a:pt x="19" y="18"/>
                  </a:cubicBezTo>
                  <a:cubicBezTo>
                    <a:pt x="17" y="18"/>
                    <a:pt x="18" y="17"/>
                    <a:pt x="16" y="18"/>
                  </a:cubicBezTo>
                  <a:cubicBezTo>
                    <a:pt x="18" y="19"/>
                    <a:pt x="18" y="21"/>
                    <a:pt x="19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7" y="24"/>
                    <a:pt x="20" y="23"/>
                    <a:pt x="19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8" y="25"/>
                  </a:cubicBezTo>
                  <a:cubicBezTo>
                    <a:pt x="20" y="24"/>
                    <a:pt x="18" y="25"/>
                    <a:pt x="19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20" y="27"/>
                    <a:pt x="21" y="27"/>
                  </a:cubicBezTo>
                  <a:cubicBezTo>
                    <a:pt x="21" y="28"/>
                    <a:pt x="19" y="28"/>
                    <a:pt x="19" y="28"/>
                  </a:cubicBezTo>
                  <a:cubicBezTo>
                    <a:pt x="22" y="28"/>
                    <a:pt x="21" y="29"/>
                    <a:pt x="23" y="28"/>
                  </a:cubicBezTo>
                  <a:cubicBezTo>
                    <a:pt x="23" y="28"/>
                    <a:pt x="22" y="29"/>
                    <a:pt x="23" y="29"/>
                  </a:cubicBezTo>
                  <a:cubicBezTo>
                    <a:pt x="22" y="29"/>
                    <a:pt x="20" y="30"/>
                    <a:pt x="2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9" y="30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0" y="31"/>
                    <a:pt x="23" y="30"/>
                    <a:pt x="23" y="31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3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6" y="31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2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4" y="33"/>
                    <a:pt x="25" y="32"/>
                  </a:cubicBezTo>
                  <a:cubicBezTo>
                    <a:pt x="25" y="32"/>
                    <a:pt x="24" y="33"/>
                    <a:pt x="25" y="32"/>
                  </a:cubicBezTo>
                  <a:cubicBezTo>
                    <a:pt x="26" y="32"/>
                    <a:pt x="26" y="32"/>
                    <a:pt x="27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6" y="33"/>
                    <a:pt x="27" y="33"/>
                  </a:cubicBezTo>
                  <a:cubicBezTo>
                    <a:pt x="26" y="34"/>
                    <a:pt x="29" y="33"/>
                    <a:pt x="27" y="35"/>
                  </a:cubicBezTo>
                  <a:cubicBezTo>
                    <a:pt x="27" y="35"/>
                    <a:pt x="29" y="34"/>
                    <a:pt x="28" y="34"/>
                  </a:cubicBezTo>
                  <a:cubicBezTo>
                    <a:pt x="28" y="34"/>
                    <a:pt x="27" y="35"/>
                    <a:pt x="28" y="35"/>
                  </a:cubicBezTo>
                  <a:cubicBezTo>
                    <a:pt x="27" y="35"/>
                    <a:pt x="28" y="35"/>
                    <a:pt x="28" y="35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9" y="35"/>
                    <a:pt x="30" y="35"/>
                    <a:pt x="29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30" y="37"/>
                    <a:pt x="29" y="37"/>
                  </a:cubicBezTo>
                  <a:cubicBezTo>
                    <a:pt x="31" y="37"/>
                    <a:pt x="27" y="37"/>
                    <a:pt x="29" y="37"/>
                  </a:cubicBezTo>
                  <a:cubicBezTo>
                    <a:pt x="28" y="37"/>
                    <a:pt x="31" y="36"/>
                    <a:pt x="29" y="37"/>
                  </a:cubicBezTo>
                  <a:cubicBezTo>
                    <a:pt x="29" y="37"/>
                    <a:pt x="31" y="37"/>
                    <a:pt x="30" y="38"/>
                  </a:cubicBezTo>
                  <a:cubicBezTo>
                    <a:pt x="30" y="37"/>
                    <a:pt x="28" y="38"/>
                    <a:pt x="28" y="38"/>
                  </a:cubicBezTo>
                  <a:cubicBezTo>
                    <a:pt x="28" y="39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0" y="39"/>
                    <a:pt x="31" y="38"/>
                  </a:cubicBezTo>
                  <a:cubicBezTo>
                    <a:pt x="30" y="38"/>
                    <a:pt x="32" y="38"/>
                    <a:pt x="30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30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3" y="38"/>
                    <a:pt x="30" y="40"/>
                    <a:pt x="32" y="39"/>
                  </a:cubicBezTo>
                  <a:cubicBezTo>
                    <a:pt x="31" y="40"/>
                    <a:pt x="32" y="40"/>
                    <a:pt x="31" y="41"/>
                  </a:cubicBezTo>
                  <a:cubicBezTo>
                    <a:pt x="32" y="40"/>
                    <a:pt x="33" y="40"/>
                    <a:pt x="32" y="41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1" y="41"/>
                    <a:pt x="30" y="42"/>
                    <a:pt x="30" y="43"/>
                  </a:cubicBezTo>
                  <a:cubicBezTo>
                    <a:pt x="31" y="43"/>
                    <a:pt x="32" y="42"/>
                    <a:pt x="33" y="42"/>
                  </a:cubicBezTo>
                  <a:cubicBezTo>
                    <a:pt x="30" y="43"/>
                    <a:pt x="35" y="41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28" y="45"/>
                    <a:pt x="33" y="43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5" y="43"/>
                    <a:pt x="33" y="44"/>
                  </a:cubicBezTo>
                  <a:cubicBezTo>
                    <a:pt x="34" y="43"/>
                    <a:pt x="32" y="44"/>
                    <a:pt x="34" y="43"/>
                  </a:cubicBezTo>
                  <a:cubicBezTo>
                    <a:pt x="33" y="45"/>
                    <a:pt x="36" y="44"/>
                    <a:pt x="33" y="46"/>
                  </a:cubicBezTo>
                  <a:cubicBezTo>
                    <a:pt x="33" y="46"/>
                    <a:pt x="33" y="46"/>
                    <a:pt x="34" y="46"/>
                  </a:cubicBezTo>
                  <a:cubicBezTo>
                    <a:pt x="35" y="45"/>
                    <a:pt x="33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6"/>
                    <a:pt x="34" y="46"/>
                    <a:pt x="32" y="47"/>
                  </a:cubicBezTo>
                  <a:cubicBezTo>
                    <a:pt x="31" y="47"/>
                    <a:pt x="36" y="45"/>
                    <a:pt x="35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7"/>
                    <a:pt x="34" y="47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8"/>
                    <a:pt x="33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4" y="49"/>
                  </a:cubicBezTo>
                  <a:cubicBezTo>
                    <a:pt x="34" y="49"/>
                    <a:pt x="35" y="48"/>
                    <a:pt x="35" y="48"/>
                  </a:cubicBezTo>
                  <a:cubicBezTo>
                    <a:pt x="35" y="48"/>
                    <a:pt x="35" y="48"/>
                    <a:pt x="36" y="48"/>
                  </a:cubicBezTo>
                  <a:cubicBezTo>
                    <a:pt x="35" y="48"/>
                    <a:pt x="35" y="48"/>
                    <a:pt x="35" y="49"/>
                  </a:cubicBezTo>
                  <a:cubicBezTo>
                    <a:pt x="35" y="49"/>
                    <a:pt x="37" y="48"/>
                    <a:pt x="37" y="48"/>
                  </a:cubicBezTo>
                  <a:cubicBezTo>
                    <a:pt x="36" y="49"/>
                    <a:pt x="37" y="49"/>
                    <a:pt x="35" y="49"/>
                  </a:cubicBezTo>
                  <a:cubicBezTo>
                    <a:pt x="35" y="49"/>
                    <a:pt x="36" y="49"/>
                    <a:pt x="35" y="49"/>
                  </a:cubicBezTo>
                  <a:cubicBezTo>
                    <a:pt x="35" y="49"/>
                    <a:pt x="34" y="50"/>
                    <a:pt x="35" y="49"/>
                  </a:cubicBezTo>
                  <a:cubicBezTo>
                    <a:pt x="35" y="49"/>
                    <a:pt x="37" y="48"/>
                    <a:pt x="3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49"/>
                    <a:pt x="36" y="50"/>
                    <a:pt x="37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51"/>
                    <a:pt x="36" y="51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8" y="50"/>
                  </a:cubicBezTo>
                  <a:cubicBezTo>
                    <a:pt x="37" y="51"/>
                    <a:pt x="34" y="53"/>
                    <a:pt x="35" y="52"/>
                  </a:cubicBezTo>
                  <a:cubicBezTo>
                    <a:pt x="35" y="52"/>
                    <a:pt x="38" y="51"/>
                    <a:pt x="38" y="51"/>
                  </a:cubicBezTo>
                  <a:cubicBezTo>
                    <a:pt x="38" y="52"/>
                    <a:pt x="40" y="51"/>
                    <a:pt x="38" y="5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3"/>
                    <a:pt x="41" y="53"/>
                    <a:pt x="39" y="54"/>
                  </a:cubicBezTo>
                  <a:cubicBezTo>
                    <a:pt x="39" y="54"/>
                    <a:pt x="38" y="55"/>
                    <a:pt x="37" y="55"/>
                  </a:cubicBezTo>
                  <a:cubicBezTo>
                    <a:pt x="38" y="55"/>
                    <a:pt x="36" y="56"/>
                    <a:pt x="38" y="55"/>
                  </a:cubicBezTo>
                  <a:cubicBezTo>
                    <a:pt x="39" y="55"/>
                    <a:pt x="40" y="54"/>
                    <a:pt x="40" y="54"/>
                  </a:cubicBezTo>
                  <a:cubicBezTo>
                    <a:pt x="41" y="54"/>
                    <a:pt x="41" y="54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5"/>
                    <a:pt x="40" y="56"/>
                    <a:pt x="40" y="56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2" y="55"/>
                    <a:pt x="42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1" y="56"/>
                    <a:pt x="43" y="55"/>
                    <a:pt x="42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42" y="57"/>
                    <a:pt x="42" y="56"/>
                  </a:cubicBezTo>
                  <a:cubicBezTo>
                    <a:pt x="42" y="57"/>
                    <a:pt x="42" y="58"/>
                    <a:pt x="40" y="58"/>
                  </a:cubicBezTo>
                  <a:cubicBezTo>
                    <a:pt x="44" y="57"/>
                    <a:pt x="44" y="58"/>
                    <a:pt x="45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0"/>
                    <a:pt x="45" y="58"/>
                    <a:pt x="45" y="59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1"/>
                    <a:pt x="44" y="60"/>
                    <a:pt x="44" y="60"/>
                  </a:cubicBezTo>
                  <a:cubicBezTo>
                    <a:pt x="45" y="59"/>
                    <a:pt x="44" y="60"/>
                    <a:pt x="45" y="59"/>
                  </a:cubicBezTo>
                  <a:cubicBezTo>
                    <a:pt x="45" y="59"/>
                    <a:pt x="44" y="60"/>
                    <a:pt x="46" y="59"/>
                  </a:cubicBezTo>
                  <a:cubicBezTo>
                    <a:pt x="45" y="60"/>
                    <a:pt x="44" y="60"/>
                    <a:pt x="44" y="61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3" y="62"/>
                    <a:pt x="41" y="62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8" y="65"/>
                    <a:pt x="37" y="64"/>
                    <a:pt x="37" y="65"/>
                  </a:cubicBezTo>
                  <a:cubicBezTo>
                    <a:pt x="38" y="65"/>
                    <a:pt x="40" y="63"/>
                    <a:pt x="41" y="63"/>
                  </a:cubicBezTo>
                  <a:cubicBezTo>
                    <a:pt x="41" y="63"/>
                    <a:pt x="44" y="61"/>
                    <a:pt x="45" y="61"/>
                  </a:cubicBezTo>
                  <a:cubicBezTo>
                    <a:pt x="44" y="62"/>
                    <a:pt x="44" y="61"/>
                    <a:pt x="43" y="62"/>
                  </a:cubicBezTo>
                  <a:cubicBezTo>
                    <a:pt x="42" y="63"/>
                    <a:pt x="44" y="62"/>
                    <a:pt x="44" y="62"/>
                  </a:cubicBezTo>
                  <a:cubicBezTo>
                    <a:pt x="44" y="62"/>
                    <a:pt x="46" y="61"/>
                    <a:pt x="46" y="61"/>
                  </a:cubicBezTo>
                  <a:cubicBezTo>
                    <a:pt x="45" y="61"/>
                    <a:pt x="44" y="62"/>
                    <a:pt x="44" y="62"/>
                  </a:cubicBezTo>
                  <a:cubicBezTo>
                    <a:pt x="45" y="61"/>
                    <a:pt x="46" y="61"/>
                    <a:pt x="47" y="61"/>
                  </a:cubicBezTo>
                  <a:cubicBezTo>
                    <a:pt x="49" y="59"/>
                    <a:pt x="46" y="61"/>
                    <a:pt x="48" y="60"/>
                  </a:cubicBezTo>
                  <a:cubicBezTo>
                    <a:pt x="47" y="61"/>
                    <a:pt x="45" y="62"/>
                    <a:pt x="44" y="63"/>
                  </a:cubicBezTo>
                  <a:cubicBezTo>
                    <a:pt x="45" y="62"/>
                    <a:pt x="46" y="62"/>
                    <a:pt x="48" y="61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5" y="63"/>
                    <a:pt x="48" y="61"/>
                    <a:pt x="46" y="63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6" y="62"/>
                    <a:pt x="46" y="63"/>
                  </a:cubicBezTo>
                  <a:cubicBezTo>
                    <a:pt x="46" y="63"/>
                    <a:pt x="48" y="62"/>
                    <a:pt x="46" y="64"/>
                  </a:cubicBezTo>
                  <a:cubicBezTo>
                    <a:pt x="46" y="63"/>
                    <a:pt x="46" y="64"/>
                    <a:pt x="48" y="63"/>
                  </a:cubicBezTo>
                  <a:cubicBezTo>
                    <a:pt x="48" y="62"/>
                    <a:pt x="46" y="63"/>
                    <a:pt x="48" y="62"/>
                  </a:cubicBezTo>
                  <a:cubicBezTo>
                    <a:pt x="47" y="63"/>
                    <a:pt x="49" y="62"/>
                    <a:pt x="49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2"/>
                    <a:pt x="49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8" y="63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6" y="65"/>
                    <a:pt x="47" y="65"/>
                  </a:cubicBezTo>
                  <a:cubicBezTo>
                    <a:pt x="48" y="64"/>
                    <a:pt x="49" y="63"/>
                    <a:pt x="50" y="63"/>
                  </a:cubicBezTo>
                  <a:cubicBezTo>
                    <a:pt x="51" y="62"/>
                    <a:pt x="49" y="63"/>
                    <a:pt x="50" y="63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8" y="64"/>
                    <a:pt x="47" y="65"/>
                    <a:pt x="47" y="65"/>
                  </a:cubicBezTo>
                  <a:cubicBezTo>
                    <a:pt x="48" y="65"/>
                    <a:pt x="49" y="64"/>
                    <a:pt x="50" y="63"/>
                  </a:cubicBezTo>
                  <a:cubicBezTo>
                    <a:pt x="50" y="64"/>
                    <a:pt x="49" y="64"/>
                    <a:pt x="48" y="65"/>
                  </a:cubicBezTo>
                  <a:cubicBezTo>
                    <a:pt x="49" y="65"/>
                    <a:pt x="50" y="64"/>
                    <a:pt x="50" y="63"/>
                  </a:cubicBezTo>
                  <a:cubicBezTo>
                    <a:pt x="50" y="64"/>
                    <a:pt x="49" y="65"/>
                    <a:pt x="48" y="66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8"/>
                    <a:pt x="45" y="68"/>
                    <a:pt x="43" y="69"/>
                  </a:cubicBezTo>
                  <a:cubicBezTo>
                    <a:pt x="43" y="69"/>
                    <a:pt x="44" y="69"/>
                    <a:pt x="44" y="69"/>
                  </a:cubicBezTo>
                  <a:cubicBezTo>
                    <a:pt x="47" y="67"/>
                    <a:pt x="48" y="67"/>
                    <a:pt x="50" y="65"/>
                  </a:cubicBezTo>
                  <a:cubicBezTo>
                    <a:pt x="51" y="65"/>
                    <a:pt x="45" y="69"/>
                    <a:pt x="49" y="67"/>
                  </a:cubicBezTo>
                  <a:cubicBezTo>
                    <a:pt x="49" y="67"/>
                    <a:pt x="51" y="66"/>
                    <a:pt x="50" y="66"/>
                  </a:cubicBezTo>
                  <a:cubicBezTo>
                    <a:pt x="50" y="66"/>
                    <a:pt x="52" y="64"/>
                    <a:pt x="52" y="65"/>
                  </a:cubicBezTo>
                  <a:cubicBezTo>
                    <a:pt x="51" y="66"/>
                    <a:pt x="50" y="67"/>
                    <a:pt x="48" y="68"/>
                  </a:cubicBezTo>
                  <a:cubicBezTo>
                    <a:pt x="49" y="67"/>
                    <a:pt x="49" y="67"/>
                    <a:pt x="48" y="67"/>
                  </a:cubicBezTo>
                  <a:cubicBezTo>
                    <a:pt x="47" y="68"/>
                    <a:pt x="46" y="69"/>
                    <a:pt x="46" y="69"/>
                  </a:cubicBezTo>
                  <a:cubicBezTo>
                    <a:pt x="47" y="69"/>
                    <a:pt x="47" y="69"/>
                    <a:pt x="48" y="68"/>
                  </a:cubicBezTo>
                  <a:cubicBezTo>
                    <a:pt x="49" y="67"/>
                    <a:pt x="48" y="68"/>
                    <a:pt x="49" y="67"/>
                  </a:cubicBezTo>
                  <a:cubicBezTo>
                    <a:pt x="50" y="67"/>
                    <a:pt x="48" y="69"/>
                    <a:pt x="50" y="67"/>
                  </a:cubicBezTo>
                  <a:cubicBezTo>
                    <a:pt x="50" y="67"/>
                    <a:pt x="51" y="66"/>
                    <a:pt x="52" y="66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1" y="67"/>
                    <a:pt x="53" y="65"/>
                    <a:pt x="53" y="66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8"/>
                    <a:pt x="52" y="66"/>
                    <a:pt x="50" y="68"/>
                  </a:cubicBezTo>
                  <a:cubicBezTo>
                    <a:pt x="50" y="68"/>
                    <a:pt x="51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7" y="70"/>
                    <a:pt x="49" y="69"/>
                  </a:cubicBezTo>
                  <a:cubicBezTo>
                    <a:pt x="50" y="69"/>
                    <a:pt x="50" y="69"/>
                    <a:pt x="51" y="68"/>
                  </a:cubicBezTo>
                  <a:cubicBezTo>
                    <a:pt x="51" y="68"/>
                    <a:pt x="52" y="68"/>
                    <a:pt x="52" y="68"/>
                  </a:cubicBezTo>
                  <a:cubicBezTo>
                    <a:pt x="51" y="69"/>
                    <a:pt x="52" y="68"/>
                    <a:pt x="51" y="69"/>
                  </a:cubicBezTo>
                  <a:cubicBezTo>
                    <a:pt x="51" y="69"/>
                    <a:pt x="51" y="68"/>
                    <a:pt x="49" y="69"/>
                  </a:cubicBezTo>
                  <a:cubicBezTo>
                    <a:pt x="47" y="71"/>
                    <a:pt x="49" y="69"/>
                    <a:pt x="47" y="70"/>
                  </a:cubicBezTo>
                  <a:cubicBezTo>
                    <a:pt x="47" y="70"/>
                    <a:pt x="46" y="72"/>
                    <a:pt x="44" y="73"/>
                  </a:cubicBezTo>
                  <a:cubicBezTo>
                    <a:pt x="44" y="73"/>
                    <a:pt x="45" y="73"/>
                    <a:pt x="45" y="73"/>
                  </a:cubicBezTo>
                  <a:cubicBezTo>
                    <a:pt x="46" y="72"/>
                    <a:pt x="46" y="72"/>
                    <a:pt x="47" y="71"/>
                  </a:cubicBezTo>
                  <a:cubicBezTo>
                    <a:pt x="47" y="71"/>
                    <a:pt x="48" y="71"/>
                    <a:pt x="49" y="70"/>
                  </a:cubicBezTo>
                  <a:cubicBezTo>
                    <a:pt x="49" y="71"/>
                    <a:pt x="48" y="72"/>
                    <a:pt x="48" y="72"/>
                  </a:cubicBezTo>
                  <a:cubicBezTo>
                    <a:pt x="48" y="72"/>
                    <a:pt x="48" y="72"/>
                    <a:pt x="48" y="73"/>
                  </a:cubicBezTo>
                  <a:cubicBezTo>
                    <a:pt x="50" y="71"/>
                    <a:pt x="49" y="73"/>
                    <a:pt x="50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70"/>
                    <a:pt x="52" y="70"/>
                    <a:pt x="52" y="70"/>
                  </a:cubicBezTo>
                  <a:cubicBezTo>
                    <a:pt x="53" y="70"/>
                    <a:pt x="50" y="72"/>
                    <a:pt x="52" y="71"/>
                  </a:cubicBezTo>
                  <a:cubicBezTo>
                    <a:pt x="51" y="71"/>
                    <a:pt x="49" y="72"/>
                    <a:pt x="48" y="74"/>
                  </a:cubicBezTo>
                  <a:cubicBezTo>
                    <a:pt x="49" y="73"/>
                    <a:pt x="47" y="74"/>
                    <a:pt x="47" y="75"/>
                  </a:cubicBezTo>
                  <a:cubicBezTo>
                    <a:pt x="48" y="74"/>
                    <a:pt x="49" y="74"/>
                    <a:pt x="49" y="74"/>
                  </a:cubicBezTo>
                  <a:cubicBezTo>
                    <a:pt x="48" y="75"/>
                    <a:pt x="50" y="75"/>
                    <a:pt x="50" y="75"/>
                  </a:cubicBezTo>
                  <a:cubicBezTo>
                    <a:pt x="50" y="76"/>
                    <a:pt x="48" y="77"/>
                    <a:pt x="48" y="78"/>
                  </a:cubicBezTo>
                  <a:cubicBezTo>
                    <a:pt x="48" y="78"/>
                    <a:pt x="49" y="76"/>
                    <a:pt x="4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8" y="79"/>
                    <a:pt x="50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9" y="78"/>
                    <a:pt x="49" y="78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6" y="80"/>
                    <a:pt x="48" y="79"/>
                    <a:pt x="48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0" y="78"/>
                    <a:pt x="49" y="79"/>
                    <a:pt x="50" y="79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7" y="81"/>
                    <a:pt x="48" y="80"/>
                  </a:cubicBezTo>
                  <a:cubicBezTo>
                    <a:pt x="49" y="80"/>
                    <a:pt x="49" y="80"/>
                    <a:pt x="48" y="80"/>
                  </a:cubicBezTo>
                  <a:cubicBezTo>
                    <a:pt x="48" y="81"/>
                    <a:pt x="48" y="80"/>
                    <a:pt x="48" y="80"/>
                  </a:cubicBezTo>
                  <a:cubicBezTo>
                    <a:pt x="47" y="81"/>
                    <a:pt x="47" y="81"/>
                    <a:pt x="46" y="82"/>
                  </a:cubicBezTo>
                  <a:cubicBezTo>
                    <a:pt x="46" y="82"/>
                    <a:pt x="45" y="82"/>
                    <a:pt x="46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6" y="81"/>
                    <a:pt x="46" y="81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6" y="80"/>
                    <a:pt x="43" y="82"/>
                    <a:pt x="43" y="81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79"/>
                    <a:pt x="46" y="79"/>
                    <a:pt x="47" y="79"/>
                  </a:cubicBezTo>
                  <a:cubicBezTo>
                    <a:pt x="46" y="79"/>
                    <a:pt x="44" y="80"/>
                    <a:pt x="43" y="81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2" y="81"/>
                    <a:pt x="42" y="81"/>
                  </a:cubicBezTo>
                  <a:cubicBezTo>
                    <a:pt x="43" y="80"/>
                    <a:pt x="42" y="79"/>
                    <a:pt x="42" y="79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1" y="79"/>
                    <a:pt x="42" y="78"/>
                    <a:pt x="41" y="78"/>
                  </a:cubicBezTo>
                  <a:cubicBezTo>
                    <a:pt x="41" y="77"/>
                    <a:pt x="39" y="78"/>
                    <a:pt x="40" y="76"/>
                  </a:cubicBezTo>
                  <a:cubicBezTo>
                    <a:pt x="39" y="76"/>
                    <a:pt x="38" y="76"/>
                    <a:pt x="38" y="75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8" y="75"/>
                    <a:pt x="40" y="73"/>
                    <a:pt x="40" y="73"/>
                  </a:cubicBezTo>
                  <a:cubicBezTo>
                    <a:pt x="39" y="74"/>
                    <a:pt x="38" y="74"/>
                    <a:pt x="37" y="75"/>
                  </a:cubicBezTo>
                  <a:cubicBezTo>
                    <a:pt x="38" y="73"/>
                    <a:pt x="36" y="74"/>
                    <a:pt x="35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4" y="74"/>
                    <a:pt x="35" y="73"/>
                    <a:pt x="35" y="72"/>
                  </a:cubicBezTo>
                  <a:cubicBezTo>
                    <a:pt x="36" y="72"/>
                    <a:pt x="36" y="71"/>
                    <a:pt x="36" y="71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1"/>
                    <a:pt x="34" y="70"/>
                  </a:cubicBezTo>
                  <a:cubicBezTo>
                    <a:pt x="31" y="71"/>
                    <a:pt x="31" y="69"/>
                    <a:pt x="29" y="69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7" y="69"/>
                    <a:pt x="29" y="66"/>
                    <a:pt x="27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28" y="64"/>
                    <a:pt x="27" y="65"/>
                  </a:cubicBezTo>
                  <a:cubicBezTo>
                    <a:pt x="27" y="65"/>
                    <a:pt x="25" y="65"/>
                    <a:pt x="27" y="64"/>
                  </a:cubicBezTo>
                  <a:cubicBezTo>
                    <a:pt x="27" y="63"/>
                    <a:pt x="26" y="64"/>
                    <a:pt x="25" y="64"/>
                  </a:cubicBezTo>
                  <a:cubicBezTo>
                    <a:pt x="26" y="63"/>
                    <a:pt x="26" y="63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6" y="62"/>
                    <a:pt x="26" y="62"/>
                  </a:cubicBezTo>
                  <a:cubicBezTo>
                    <a:pt x="26" y="62"/>
                    <a:pt x="27" y="61"/>
                    <a:pt x="24" y="62"/>
                  </a:cubicBezTo>
                  <a:cubicBezTo>
                    <a:pt x="25" y="61"/>
                    <a:pt x="22" y="62"/>
                    <a:pt x="24" y="60"/>
                  </a:cubicBezTo>
                  <a:cubicBezTo>
                    <a:pt x="23" y="60"/>
                    <a:pt x="23" y="60"/>
                    <a:pt x="22" y="61"/>
                  </a:cubicBezTo>
                  <a:cubicBezTo>
                    <a:pt x="22" y="60"/>
                    <a:pt x="23" y="59"/>
                    <a:pt x="22" y="59"/>
                  </a:cubicBezTo>
                  <a:cubicBezTo>
                    <a:pt x="22" y="59"/>
                    <a:pt x="23" y="59"/>
                    <a:pt x="23" y="58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0" y="59"/>
                    <a:pt x="22" y="56"/>
                    <a:pt x="22" y="56"/>
                  </a:cubicBezTo>
                  <a:cubicBezTo>
                    <a:pt x="19" y="55"/>
                    <a:pt x="19" y="5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21" y="50"/>
                    <a:pt x="17" y="51"/>
                  </a:cubicBezTo>
                  <a:cubicBezTo>
                    <a:pt x="18" y="51"/>
                    <a:pt x="17" y="50"/>
                    <a:pt x="19" y="50"/>
                  </a:cubicBezTo>
                  <a:cubicBezTo>
                    <a:pt x="17" y="50"/>
                    <a:pt x="19" y="48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48"/>
                    <a:pt x="17" y="48"/>
                    <a:pt x="18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6"/>
                    <a:pt x="16" y="47"/>
                    <a:pt x="19" y="46"/>
                  </a:cubicBezTo>
                  <a:cubicBezTo>
                    <a:pt x="19" y="46"/>
                    <a:pt x="17" y="47"/>
                    <a:pt x="17" y="47"/>
                  </a:cubicBezTo>
                  <a:cubicBezTo>
                    <a:pt x="18" y="45"/>
                    <a:pt x="16" y="44"/>
                    <a:pt x="15" y="43"/>
                  </a:cubicBezTo>
                  <a:cubicBezTo>
                    <a:pt x="16" y="42"/>
                    <a:pt x="19" y="42"/>
                    <a:pt x="17" y="42"/>
                  </a:cubicBezTo>
                  <a:cubicBezTo>
                    <a:pt x="17" y="41"/>
                    <a:pt x="16" y="42"/>
                    <a:pt x="16" y="42"/>
                  </a:cubicBezTo>
                  <a:cubicBezTo>
                    <a:pt x="15" y="42"/>
                    <a:pt x="19" y="40"/>
                    <a:pt x="18" y="41"/>
                  </a:cubicBezTo>
                  <a:cubicBezTo>
                    <a:pt x="16" y="41"/>
                    <a:pt x="17" y="41"/>
                    <a:pt x="16" y="41"/>
                  </a:cubicBezTo>
                  <a:cubicBezTo>
                    <a:pt x="17" y="40"/>
                    <a:pt x="18" y="39"/>
                    <a:pt x="17" y="4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5" y="40"/>
                    <a:pt x="16" y="39"/>
                    <a:pt x="13" y="39"/>
                  </a:cubicBezTo>
                  <a:cubicBezTo>
                    <a:pt x="11" y="37"/>
                    <a:pt x="9" y="35"/>
                    <a:pt x="7" y="32"/>
                  </a:cubicBezTo>
                  <a:cubicBezTo>
                    <a:pt x="7" y="29"/>
                    <a:pt x="5" y="27"/>
                    <a:pt x="5" y="24"/>
                  </a:cubicBezTo>
                  <a:cubicBezTo>
                    <a:pt x="7" y="22"/>
                    <a:pt x="7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2"/>
                    <a:pt x="6" y="21"/>
                    <a:pt x="5" y="22"/>
                  </a:cubicBezTo>
                  <a:cubicBezTo>
                    <a:pt x="5" y="21"/>
                    <a:pt x="4" y="20"/>
                    <a:pt x="3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3" y="18"/>
                    <a:pt x="2" y="19"/>
                  </a:cubicBezTo>
                  <a:cubicBezTo>
                    <a:pt x="0" y="17"/>
                    <a:pt x="3" y="13"/>
                    <a:pt x="1" y="11"/>
                  </a:cubicBezTo>
                  <a:cubicBezTo>
                    <a:pt x="2" y="10"/>
                    <a:pt x="1" y="9"/>
                    <a:pt x="0" y="9"/>
                  </a:cubicBezTo>
                  <a:cubicBezTo>
                    <a:pt x="2" y="6"/>
                    <a:pt x="4" y="3"/>
                    <a:pt x="1" y="2"/>
                  </a:cubicBezTo>
                  <a:cubicBezTo>
                    <a:pt x="1" y="2"/>
                    <a:pt x="6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9099550" y="2044701"/>
              <a:ext cx="7937" cy="7938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9115425" y="200342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9115425" y="20002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9121775" y="1989138"/>
              <a:ext cx="476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9115425" y="1992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9115425" y="1976438"/>
              <a:ext cx="6350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9110663" y="1973263"/>
              <a:ext cx="4762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047163" y="1898651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031288" y="1852613"/>
              <a:ext cx="4762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001125" y="1841501"/>
              <a:ext cx="7937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637713" y="2033588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9645650" y="1649413"/>
              <a:ext cx="225425" cy="392113"/>
            </a:xfrm>
            <a:custGeom>
              <a:avLst/>
              <a:gdLst>
                <a:gd name="T0" fmla="*/ 51 w 60"/>
                <a:gd name="T1" fmla="*/ 14 h 104"/>
                <a:gd name="T2" fmla="*/ 50 w 60"/>
                <a:gd name="T3" fmla="*/ 17 h 104"/>
                <a:gd name="T4" fmla="*/ 51 w 60"/>
                <a:gd name="T5" fmla="*/ 25 h 104"/>
                <a:gd name="T6" fmla="*/ 49 w 60"/>
                <a:gd name="T7" fmla="*/ 27 h 104"/>
                <a:gd name="T8" fmla="*/ 44 w 60"/>
                <a:gd name="T9" fmla="*/ 33 h 104"/>
                <a:gd name="T10" fmla="*/ 43 w 60"/>
                <a:gd name="T11" fmla="*/ 35 h 104"/>
                <a:gd name="T12" fmla="*/ 43 w 60"/>
                <a:gd name="T13" fmla="*/ 40 h 104"/>
                <a:gd name="T14" fmla="*/ 40 w 60"/>
                <a:gd name="T15" fmla="*/ 42 h 104"/>
                <a:gd name="T16" fmla="*/ 38 w 60"/>
                <a:gd name="T17" fmla="*/ 43 h 104"/>
                <a:gd name="T18" fmla="*/ 39 w 60"/>
                <a:gd name="T19" fmla="*/ 46 h 104"/>
                <a:gd name="T20" fmla="*/ 39 w 60"/>
                <a:gd name="T21" fmla="*/ 51 h 104"/>
                <a:gd name="T22" fmla="*/ 38 w 60"/>
                <a:gd name="T23" fmla="*/ 53 h 104"/>
                <a:gd name="T24" fmla="*/ 38 w 60"/>
                <a:gd name="T25" fmla="*/ 56 h 104"/>
                <a:gd name="T26" fmla="*/ 36 w 60"/>
                <a:gd name="T27" fmla="*/ 57 h 104"/>
                <a:gd name="T28" fmla="*/ 34 w 60"/>
                <a:gd name="T29" fmla="*/ 61 h 104"/>
                <a:gd name="T30" fmla="*/ 31 w 60"/>
                <a:gd name="T31" fmla="*/ 64 h 104"/>
                <a:gd name="T32" fmla="*/ 31 w 60"/>
                <a:gd name="T33" fmla="*/ 66 h 104"/>
                <a:gd name="T34" fmla="*/ 29 w 60"/>
                <a:gd name="T35" fmla="*/ 66 h 104"/>
                <a:gd name="T36" fmla="*/ 30 w 60"/>
                <a:gd name="T37" fmla="*/ 68 h 104"/>
                <a:gd name="T38" fmla="*/ 29 w 60"/>
                <a:gd name="T39" fmla="*/ 69 h 104"/>
                <a:gd name="T40" fmla="*/ 29 w 60"/>
                <a:gd name="T41" fmla="*/ 71 h 104"/>
                <a:gd name="T42" fmla="*/ 26 w 60"/>
                <a:gd name="T43" fmla="*/ 76 h 104"/>
                <a:gd name="T44" fmla="*/ 25 w 60"/>
                <a:gd name="T45" fmla="*/ 78 h 104"/>
                <a:gd name="T46" fmla="*/ 24 w 60"/>
                <a:gd name="T47" fmla="*/ 80 h 104"/>
                <a:gd name="T48" fmla="*/ 21 w 60"/>
                <a:gd name="T49" fmla="*/ 84 h 104"/>
                <a:gd name="T50" fmla="*/ 17 w 60"/>
                <a:gd name="T51" fmla="*/ 82 h 104"/>
                <a:gd name="T52" fmla="*/ 20 w 60"/>
                <a:gd name="T53" fmla="*/ 86 h 104"/>
                <a:gd name="T54" fmla="*/ 23 w 60"/>
                <a:gd name="T55" fmla="*/ 90 h 104"/>
                <a:gd name="T56" fmla="*/ 21 w 60"/>
                <a:gd name="T57" fmla="*/ 91 h 104"/>
                <a:gd name="T58" fmla="*/ 22 w 60"/>
                <a:gd name="T59" fmla="*/ 92 h 104"/>
                <a:gd name="T60" fmla="*/ 20 w 60"/>
                <a:gd name="T61" fmla="*/ 92 h 104"/>
                <a:gd name="T62" fmla="*/ 16 w 60"/>
                <a:gd name="T63" fmla="*/ 92 h 104"/>
                <a:gd name="T64" fmla="*/ 18 w 60"/>
                <a:gd name="T65" fmla="*/ 95 h 104"/>
                <a:gd name="T66" fmla="*/ 16 w 60"/>
                <a:gd name="T67" fmla="*/ 95 h 104"/>
                <a:gd name="T68" fmla="*/ 18 w 60"/>
                <a:gd name="T69" fmla="*/ 98 h 104"/>
                <a:gd name="T70" fmla="*/ 17 w 60"/>
                <a:gd name="T71" fmla="*/ 99 h 104"/>
                <a:gd name="T72" fmla="*/ 12 w 60"/>
                <a:gd name="T73" fmla="*/ 96 h 104"/>
                <a:gd name="T74" fmla="*/ 14 w 60"/>
                <a:gd name="T75" fmla="*/ 100 h 104"/>
                <a:gd name="T76" fmla="*/ 6 w 60"/>
                <a:gd name="T77" fmla="*/ 100 h 104"/>
                <a:gd name="T78" fmla="*/ 4 w 60"/>
                <a:gd name="T79" fmla="*/ 101 h 104"/>
                <a:gd name="T80" fmla="*/ 3 w 60"/>
                <a:gd name="T81" fmla="*/ 103 h 104"/>
                <a:gd name="T82" fmla="*/ 1 w 60"/>
                <a:gd name="T83" fmla="*/ 101 h 104"/>
                <a:gd name="T84" fmla="*/ 4 w 60"/>
                <a:gd name="T85" fmla="*/ 100 h 104"/>
                <a:gd name="T86" fmla="*/ 2 w 60"/>
                <a:gd name="T87" fmla="*/ 93 h 104"/>
                <a:gd name="T88" fmla="*/ 5 w 60"/>
                <a:gd name="T89" fmla="*/ 85 h 104"/>
                <a:gd name="T90" fmla="*/ 8 w 60"/>
                <a:gd name="T91" fmla="*/ 76 h 104"/>
                <a:gd name="T92" fmla="*/ 10 w 60"/>
                <a:gd name="T93" fmla="*/ 70 h 104"/>
                <a:gd name="T94" fmla="*/ 12 w 60"/>
                <a:gd name="T95" fmla="*/ 65 h 104"/>
                <a:gd name="T96" fmla="*/ 19 w 60"/>
                <a:gd name="T97" fmla="*/ 55 h 104"/>
                <a:gd name="T98" fmla="*/ 23 w 60"/>
                <a:gd name="T99" fmla="*/ 51 h 104"/>
                <a:gd name="T100" fmla="*/ 28 w 60"/>
                <a:gd name="T101" fmla="*/ 46 h 104"/>
                <a:gd name="T102" fmla="*/ 36 w 60"/>
                <a:gd name="T103" fmla="*/ 22 h 104"/>
                <a:gd name="T104" fmla="*/ 39 w 60"/>
                <a:gd name="T105" fmla="*/ 16 h 104"/>
                <a:gd name="T106" fmla="*/ 56 w 60"/>
                <a:gd name="T10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" h="104">
                  <a:moveTo>
                    <a:pt x="56" y="4"/>
                  </a:moveTo>
                  <a:cubicBezTo>
                    <a:pt x="60" y="7"/>
                    <a:pt x="55" y="6"/>
                    <a:pt x="57" y="9"/>
                  </a:cubicBezTo>
                  <a:cubicBezTo>
                    <a:pt x="57" y="9"/>
                    <a:pt x="54" y="8"/>
                    <a:pt x="55" y="9"/>
                  </a:cubicBezTo>
                  <a:cubicBezTo>
                    <a:pt x="57" y="11"/>
                    <a:pt x="54" y="13"/>
                    <a:pt x="51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2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1" y="14"/>
                    <a:pt x="50" y="14"/>
                    <a:pt x="51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7"/>
                    <a:pt x="49" y="16"/>
                    <a:pt x="51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2" y="19"/>
                    <a:pt x="50" y="21"/>
                    <a:pt x="51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49" y="22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5"/>
                    <a:pt x="49" y="24"/>
                    <a:pt x="51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6"/>
                    <a:pt x="48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8" y="26"/>
                    <a:pt x="49" y="27"/>
                  </a:cubicBezTo>
                  <a:cubicBezTo>
                    <a:pt x="48" y="27"/>
                    <a:pt x="49" y="27"/>
                    <a:pt x="47" y="26"/>
                  </a:cubicBezTo>
                  <a:cubicBezTo>
                    <a:pt x="48" y="28"/>
                    <a:pt x="47" y="30"/>
                    <a:pt x="46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31"/>
                    <a:pt x="44" y="32"/>
                    <a:pt x="45" y="32"/>
                  </a:cubicBezTo>
                  <a:cubicBezTo>
                    <a:pt x="45" y="32"/>
                    <a:pt x="44" y="32"/>
                    <a:pt x="44" y="32"/>
                  </a:cubicBezTo>
                  <a:cubicBezTo>
                    <a:pt x="43" y="32"/>
                    <a:pt x="45" y="33"/>
                    <a:pt x="44" y="33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4" y="34"/>
                    <a:pt x="43" y="33"/>
                    <a:pt x="43" y="33"/>
                  </a:cubicBezTo>
                  <a:cubicBezTo>
                    <a:pt x="44" y="34"/>
                    <a:pt x="42" y="34"/>
                    <a:pt x="4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4"/>
                    <a:pt x="44" y="35"/>
                    <a:pt x="4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3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2" y="37"/>
                    <a:pt x="42" y="38"/>
                  </a:cubicBezTo>
                  <a:cubicBezTo>
                    <a:pt x="42" y="38"/>
                    <a:pt x="40" y="37"/>
                    <a:pt x="40" y="37"/>
                  </a:cubicBezTo>
                  <a:cubicBezTo>
                    <a:pt x="42" y="39"/>
                    <a:pt x="40" y="39"/>
                    <a:pt x="43" y="40"/>
                  </a:cubicBezTo>
                  <a:cubicBezTo>
                    <a:pt x="42" y="40"/>
                    <a:pt x="41" y="40"/>
                    <a:pt x="42" y="41"/>
                  </a:cubicBezTo>
                  <a:cubicBezTo>
                    <a:pt x="41" y="40"/>
                    <a:pt x="39" y="40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8" y="39"/>
                    <a:pt x="37" y="38"/>
                  </a:cubicBezTo>
                  <a:cubicBezTo>
                    <a:pt x="37" y="38"/>
                    <a:pt x="38" y="39"/>
                    <a:pt x="37" y="39"/>
                  </a:cubicBezTo>
                  <a:cubicBezTo>
                    <a:pt x="38" y="40"/>
                    <a:pt x="40" y="42"/>
                    <a:pt x="40" y="42"/>
                  </a:cubicBezTo>
                  <a:cubicBezTo>
                    <a:pt x="40" y="42"/>
                    <a:pt x="38" y="41"/>
                    <a:pt x="38" y="41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39" y="44"/>
                  </a:cubicBezTo>
                  <a:cubicBezTo>
                    <a:pt x="39" y="44"/>
                    <a:pt x="39" y="44"/>
                    <a:pt x="38" y="43"/>
                  </a:cubicBezTo>
                  <a:cubicBezTo>
                    <a:pt x="38" y="44"/>
                    <a:pt x="39" y="44"/>
                    <a:pt x="3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39" y="45"/>
                    <a:pt x="40" y="45"/>
                  </a:cubicBezTo>
                  <a:cubicBezTo>
                    <a:pt x="41" y="46"/>
                    <a:pt x="41" y="47"/>
                    <a:pt x="41" y="47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0" y="48"/>
                    <a:pt x="40" y="48"/>
                  </a:cubicBezTo>
                  <a:cubicBezTo>
                    <a:pt x="39" y="48"/>
                    <a:pt x="41" y="50"/>
                    <a:pt x="39" y="50"/>
                  </a:cubicBezTo>
                  <a:cubicBezTo>
                    <a:pt x="39" y="49"/>
                    <a:pt x="40" y="50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8" y="50"/>
                    <a:pt x="39" y="50"/>
                    <a:pt x="39" y="51"/>
                  </a:cubicBezTo>
                  <a:cubicBezTo>
                    <a:pt x="40" y="51"/>
                    <a:pt x="39" y="50"/>
                    <a:pt x="39" y="50"/>
                  </a:cubicBezTo>
                  <a:cubicBezTo>
                    <a:pt x="39" y="51"/>
                    <a:pt x="40" y="53"/>
                    <a:pt x="38" y="53"/>
                  </a:cubicBezTo>
                  <a:cubicBezTo>
                    <a:pt x="39" y="53"/>
                    <a:pt x="40" y="54"/>
                    <a:pt x="40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9" y="54"/>
                    <a:pt x="38" y="53"/>
                  </a:cubicBezTo>
                  <a:cubicBezTo>
                    <a:pt x="39" y="54"/>
                    <a:pt x="37" y="51"/>
                    <a:pt x="38" y="53"/>
                  </a:cubicBezTo>
                  <a:cubicBezTo>
                    <a:pt x="37" y="52"/>
                    <a:pt x="39" y="54"/>
                    <a:pt x="38" y="53"/>
                  </a:cubicBezTo>
                  <a:cubicBezTo>
                    <a:pt x="38" y="53"/>
                    <a:pt x="39" y="55"/>
                    <a:pt x="38" y="54"/>
                  </a:cubicBezTo>
                  <a:cubicBezTo>
                    <a:pt x="38" y="54"/>
                    <a:pt x="36" y="53"/>
                    <a:pt x="36" y="53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7" y="55"/>
                    <a:pt x="38" y="56"/>
                  </a:cubicBezTo>
                  <a:cubicBezTo>
                    <a:pt x="37" y="55"/>
                    <a:pt x="38" y="56"/>
                    <a:pt x="37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7" y="56"/>
                    <a:pt x="37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9" y="57"/>
                    <a:pt x="36" y="56"/>
                    <a:pt x="38" y="57"/>
                  </a:cubicBezTo>
                  <a:cubicBezTo>
                    <a:pt x="37" y="57"/>
                    <a:pt x="37" y="58"/>
                    <a:pt x="36" y="57"/>
                  </a:cubicBezTo>
                  <a:cubicBezTo>
                    <a:pt x="36" y="58"/>
                    <a:pt x="37" y="59"/>
                    <a:pt x="36" y="59"/>
                  </a:cubicBezTo>
                  <a:cubicBezTo>
                    <a:pt x="36" y="59"/>
                    <a:pt x="36" y="59"/>
                    <a:pt x="35" y="58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3" y="59"/>
                    <a:pt x="35" y="60"/>
                    <a:pt x="35" y="60"/>
                  </a:cubicBezTo>
                  <a:cubicBezTo>
                    <a:pt x="33" y="59"/>
                    <a:pt x="37" y="62"/>
                    <a:pt x="34" y="61"/>
                  </a:cubicBezTo>
                  <a:cubicBezTo>
                    <a:pt x="34" y="60"/>
                    <a:pt x="33" y="60"/>
                    <a:pt x="33" y="60"/>
                  </a:cubicBezTo>
                  <a:cubicBezTo>
                    <a:pt x="30" y="58"/>
                    <a:pt x="34" y="61"/>
                    <a:pt x="33" y="61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3" y="61"/>
                    <a:pt x="35" y="63"/>
                    <a:pt x="34" y="62"/>
                  </a:cubicBezTo>
                  <a:cubicBezTo>
                    <a:pt x="34" y="62"/>
                    <a:pt x="33" y="62"/>
                    <a:pt x="34" y="63"/>
                  </a:cubicBezTo>
                  <a:cubicBezTo>
                    <a:pt x="33" y="63"/>
                    <a:pt x="34" y="65"/>
                    <a:pt x="31" y="64"/>
                  </a:cubicBezTo>
                  <a:cubicBezTo>
                    <a:pt x="31" y="64"/>
                    <a:pt x="31" y="64"/>
                    <a:pt x="32" y="64"/>
                  </a:cubicBezTo>
                  <a:cubicBezTo>
                    <a:pt x="33" y="65"/>
                    <a:pt x="31" y="64"/>
                    <a:pt x="32" y="64"/>
                  </a:cubicBezTo>
                  <a:cubicBezTo>
                    <a:pt x="32" y="64"/>
                    <a:pt x="32" y="65"/>
                    <a:pt x="33" y="65"/>
                  </a:cubicBezTo>
                  <a:cubicBezTo>
                    <a:pt x="32" y="65"/>
                    <a:pt x="32" y="65"/>
                    <a:pt x="30" y="64"/>
                  </a:cubicBezTo>
                  <a:cubicBezTo>
                    <a:pt x="29" y="63"/>
                    <a:pt x="33" y="66"/>
                    <a:pt x="32" y="66"/>
                  </a:cubicBezTo>
                  <a:cubicBezTo>
                    <a:pt x="31" y="66"/>
                    <a:pt x="31" y="65"/>
                    <a:pt x="31" y="66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0" y="66"/>
                    <a:pt x="29" y="65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6"/>
                    <a:pt x="29" y="66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8" y="66"/>
                    <a:pt x="29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1" y="68"/>
                    <a:pt x="30" y="68"/>
                    <a:pt x="31" y="68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29" y="68"/>
                    <a:pt x="31" y="69"/>
                    <a:pt x="31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29" y="68"/>
                    <a:pt x="30" y="69"/>
                    <a:pt x="30" y="68"/>
                  </a:cubicBezTo>
                  <a:cubicBezTo>
                    <a:pt x="29" y="68"/>
                    <a:pt x="28" y="67"/>
                    <a:pt x="29" y="68"/>
                  </a:cubicBezTo>
                  <a:cubicBezTo>
                    <a:pt x="29" y="69"/>
                    <a:pt x="31" y="70"/>
                    <a:pt x="30" y="69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0" y="70"/>
                    <a:pt x="29" y="70"/>
                    <a:pt x="30" y="70"/>
                  </a:cubicBezTo>
                  <a:cubicBezTo>
                    <a:pt x="30" y="71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8" y="71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8" y="72"/>
                    <a:pt x="25" y="70"/>
                    <a:pt x="26" y="71"/>
                  </a:cubicBezTo>
                  <a:cubicBezTo>
                    <a:pt x="26" y="71"/>
                    <a:pt x="28" y="72"/>
                    <a:pt x="29" y="73"/>
                  </a:cubicBezTo>
                  <a:cubicBezTo>
                    <a:pt x="28" y="73"/>
                    <a:pt x="29" y="74"/>
                    <a:pt x="27" y="7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9" y="77"/>
                    <a:pt x="26" y="76"/>
                  </a:cubicBezTo>
                  <a:cubicBezTo>
                    <a:pt x="26" y="76"/>
                    <a:pt x="25" y="75"/>
                    <a:pt x="24" y="75"/>
                  </a:cubicBezTo>
                  <a:cubicBezTo>
                    <a:pt x="25" y="76"/>
                    <a:pt x="23" y="75"/>
                    <a:pt x="25" y="76"/>
                  </a:cubicBezTo>
                  <a:cubicBezTo>
                    <a:pt x="26" y="76"/>
                    <a:pt x="26" y="77"/>
                    <a:pt x="27" y="77"/>
                  </a:cubicBezTo>
                  <a:cubicBezTo>
                    <a:pt x="27" y="77"/>
                    <a:pt x="27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7" y="80"/>
                    <a:pt x="26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80"/>
                    <a:pt x="27" y="81"/>
                    <a:pt x="2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5" y="83"/>
                    <a:pt x="25" y="84"/>
                    <a:pt x="24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4"/>
                    <a:pt x="25" y="85"/>
                    <a:pt x="24" y="85"/>
                  </a:cubicBezTo>
                  <a:cubicBezTo>
                    <a:pt x="23" y="85"/>
                    <a:pt x="22" y="85"/>
                    <a:pt x="21" y="84"/>
                  </a:cubicBezTo>
                  <a:cubicBezTo>
                    <a:pt x="20" y="84"/>
                    <a:pt x="22" y="85"/>
                    <a:pt x="23" y="85"/>
                  </a:cubicBezTo>
                  <a:cubicBezTo>
                    <a:pt x="24" y="86"/>
                    <a:pt x="22" y="85"/>
                    <a:pt x="23" y="86"/>
                  </a:cubicBezTo>
                  <a:cubicBezTo>
                    <a:pt x="24" y="86"/>
                    <a:pt x="22" y="86"/>
                    <a:pt x="24" y="87"/>
                  </a:cubicBezTo>
                  <a:cubicBezTo>
                    <a:pt x="23" y="86"/>
                    <a:pt x="22" y="86"/>
                    <a:pt x="22" y="85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0" y="85"/>
                    <a:pt x="19" y="83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5" y="82"/>
                    <a:pt x="16" y="81"/>
                    <a:pt x="15" y="81"/>
                  </a:cubicBezTo>
                  <a:cubicBezTo>
                    <a:pt x="15" y="82"/>
                    <a:pt x="17" y="84"/>
                    <a:pt x="18" y="84"/>
                  </a:cubicBezTo>
                  <a:cubicBezTo>
                    <a:pt x="18" y="84"/>
                    <a:pt x="22" y="86"/>
                    <a:pt x="21" y="86"/>
                  </a:cubicBezTo>
                  <a:cubicBezTo>
                    <a:pt x="20" y="86"/>
                    <a:pt x="21" y="86"/>
                    <a:pt x="20" y="85"/>
                  </a:cubicBezTo>
                  <a:cubicBezTo>
                    <a:pt x="19" y="85"/>
                    <a:pt x="21" y="86"/>
                    <a:pt x="20" y="86"/>
                  </a:cubicBezTo>
                  <a:cubicBezTo>
                    <a:pt x="21" y="86"/>
                    <a:pt x="22" y="87"/>
                    <a:pt x="22" y="88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2" y="88"/>
                    <a:pt x="23" y="88"/>
                  </a:cubicBezTo>
                  <a:cubicBezTo>
                    <a:pt x="25" y="90"/>
                    <a:pt x="22" y="88"/>
                    <a:pt x="23" y="89"/>
                  </a:cubicBezTo>
                  <a:cubicBezTo>
                    <a:pt x="22" y="89"/>
                    <a:pt x="20" y="87"/>
                    <a:pt x="19" y="87"/>
                  </a:cubicBezTo>
                  <a:cubicBezTo>
                    <a:pt x="21" y="88"/>
                    <a:pt x="21" y="89"/>
                    <a:pt x="23" y="90"/>
                  </a:cubicBezTo>
                  <a:cubicBezTo>
                    <a:pt x="23" y="90"/>
                    <a:pt x="22" y="89"/>
                    <a:pt x="21" y="88"/>
                  </a:cubicBezTo>
                  <a:cubicBezTo>
                    <a:pt x="20" y="88"/>
                    <a:pt x="23" y="90"/>
                    <a:pt x="20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1" y="89"/>
                    <a:pt x="21" y="89"/>
                    <a:pt x="20" y="89"/>
                  </a:cubicBezTo>
                  <a:cubicBezTo>
                    <a:pt x="20" y="89"/>
                    <a:pt x="21" y="91"/>
                    <a:pt x="19" y="90"/>
                  </a:cubicBezTo>
                  <a:cubicBezTo>
                    <a:pt x="20" y="90"/>
                    <a:pt x="19" y="90"/>
                    <a:pt x="21" y="91"/>
                  </a:cubicBezTo>
                  <a:cubicBezTo>
                    <a:pt x="22" y="91"/>
                    <a:pt x="20" y="90"/>
                    <a:pt x="22" y="91"/>
                  </a:cubicBezTo>
                  <a:cubicBezTo>
                    <a:pt x="20" y="90"/>
                    <a:pt x="22" y="91"/>
                    <a:pt x="22" y="92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2" y="92"/>
                    <a:pt x="21" y="92"/>
                    <a:pt x="22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3" y="93"/>
                    <a:pt x="20" y="91"/>
                    <a:pt x="20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1"/>
                    <a:pt x="18" y="91"/>
                    <a:pt x="19" y="91"/>
                  </a:cubicBezTo>
                  <a:cubicBezTo>
                    <a:pt x="20" y="92"/>
                    <a:pt x="21" y="93"/>
                    <a:pt x="22" y="93"/>
                  </a:cubicBezTo>
                  <a:cubicBezTo>
                    <a:pt x="22" y="94"/>
                    <a:pt x="20" y="93"/>
                    <a:pt x="22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2"/>
                    <a:pt x="18" y="92"/>
                    <a:pt x="18" y="92"/>
                  </a:cubicBezTo>
                  <a:cubicBezTo>
                    <a:pt x="19" y="92"/>
                    <a:pt x="20" y="93"/>
                    <a:pt x="21" y="94"/>
                  </a:cubicBezTo>
                  <a:cubicBezTo>
                    <a:pt x="21" y="94"/>
                    <a:pt x="20" y="93"/>
                    <a:pt x="19" y="93"/>
                  </a:cubicBezTo>
                  <a:cubicBezTo>
                    <a:pt x="19" y="93"/>
                    <a:pt x="20" y="94"/>
                    <a:pt x="21" y="94"/>
                  </a:cubicBezTo>
                  <a:cubicBezTo>
                    <a:pt x="20" y="94"/>
                    <a:pt x="19" y="94"/>
                    <a:pt x="18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4" y="91"/>
                    <a:pt x="15" y="91"/>
                    <a:pt x="13" y="90"/>
                  </a:cubicBezTo>
                  <a:cubicBezTo>
                    <a:pt x="13" y="90"/>
                    <a:pt x="13" y="91"/>
                    <a:pt x="14" y="91"/>
                  </a:cubicBezTo>
                  <a:cubicBezTo>
                    <a:pt x="16" y="92"/>
                    <a:pt x="17" y="94"/>
                    <a:pt x="19" y="95"/>
                  </a:cubicBezTo>
                  <a:cubicBezTo>
                    <a:pt x="20" y="96"/>
                    <a:pt x="13" y="92"/>
                    <a:pt x="17" y="95"/>
                  </a:cubicBezTo>
                  <a:cubicBezTo>
                    <a:pt x="17" y="95"/>
                    <a:pt x="19" y="96"/>
                    <a:pt x="18" y="95"/>
                  </a:cubicBezTo>
                  <a:cubicBezTo>
                    <a:pt x="18" y="96"/>
                    <a:pt x="21" y="97"/>
                    <a:pt x="20" y="97"/>
                  </a:cubicBezTo>
                  <a:cubicBezTo>
                    <a:pt x="19" y="96"/>
                    <a:pt x="17" y="96"/>
                    <a:pt x="16" y="95"/>
                  </a:cubicBezTo>
                  <a:cubicBezTo>
                    <a:pt x="17" y="95"/>
                    <a:pt x="17" y="95"/>
                    <a:pt x="16" y="94"/>
                  </a:cubicBezTo>
                  <a:cubicBezTo>
                    <a:pt x="15" y="94"/>
                    <a:pt x="14" y="93"/>
                    <a:pt x="14" y="93"/>
                  </a:cubicBezTo>
                  <a:cubicBezTo>
                    <a:pt x="14" y="94"/>
                    <a:pt x="14" y="94"/>
                    <a:pt x="15" y="95"/>
                  </a:cubicBezTo>
                  <a:cubicBezTo>
                    <a:pt x="16" y="95"/>
                    <a:pt x="15" y="94"/>
                    <a:pt x="16" y="95"/>
                  </a:cubicBezTo>
                  <a:cubicBezTo>
                    <a:pt x="17" y="96"/>
                    <a:pt x="15" y="95"/>
                    <a:pt x="17" y="96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7"/>
                    <a:pt x="20" y="98"/>
                    <a:pt x="20" y="99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6" y="97"/>
                    <a:pt x="19" y="97"/>
                    <a:pt x="16" y="96"/>
                  </a:cubicBezTo>
                  <a:cubicBezTo>
                    <a:pt x="16" y="96"/>
                    <a:pt x="17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3" y="95"/>
                    <a:pt x="14" y="96"/>
                  </a:cubicBezTo>
                  <a:cubicBezTo>
                    <a:pt x="15" y="97"/>
                    <a:pt x="15" y="97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5" y="98"/>
                    <a:pt x="16" y="100"/>
                    <a:pt x="15" y="98"/>
                  </a:cubicBezTo>
                  <a:cubicBezTo>
                    <a:pt x="16" y="99"/>
                    <a:pt x="16" y="98"/>
                    <a:pt x="15" y="97"/>
                  </a:cubicBezTo>
                  <a:cubicBezTo>
                    <a:pt x="12" y="96"/>
                    <a:pt x="15" y="97"/>
                    <a:pt x="13" y="95"/>
                  </a:cubicBezTo>
                  <a:cubicBezTo>
                    <a:pt x="13" y="96"/>
                    <a:pt x="11" y="95"/>
                    <a:pt x="9" y="94"/>
                  </a:cubicBezTo>
                  <a:cubicBezTo>
                    <a:pt x="9" y="94"/>
                    <a:pt x="10" y="94"/>
                    <a:pt x="10" y="94"/>
                  </a:cubicBezTo>
                  <a:cubicBezTo>
                    <a:pt x="11" y="95"/>
                    <a:pt x="11" y="95"/>
                    <a:pt x="12" y="96"/>
                  </a:cubicBezTo>
                  <a:cubicBezTo>
                    <a:pt x="12" y="96"/>
                    <a:pt x="12" y="97"/>
                    <a:pt x="13" y="98"/>
                  </a:cubicBezTo>
                  <a:cubicBezTo>
                    <a:pt x="13" y="98"/>
                    <a:pt x="11" y="97"/>
                    <a:pt x="11" y="97"/>
                  </a:cubicBezTo>
                  <a:cubicBezTo>
                    <a:pt x="12" y="97"/>
                    <a:pt x="11" y="98"/>
                    <a:pt x="10" y="98"/>
                  </a:cubicBezTo>
                  <a:cubicBezTo>
                    <a:pt x="13" y="99"/>
                    <a:pt x="11" y="99"/>
                    <a:pt x="12" y="100"/>
                  </a:cubicBezTo>
                  <a:cubicBezTo>
                    <a:pt x="13" y="100"/>
                    <a:pt x="15" y="100"/>
                    <a:pt x="16" y="101"/>
                  </a:cubicBezTo>
                  <a:cubicBezTo>
                    <a:pt x="15" y="101"/>
                    <a:pt x="15" y="100"/>
                    <a:pt x="14" y="100"/>
                  </a:cubicBezTo>
                  <a:cubicBezTo>
                    <a:pt x="15" y="101"/>
                    <a:pt x="12" y="99"/>
                    <a:pt x="14" y="101"/>
                  </a:cubicBezTo>
                  <a:cubicBezTo>
                    <a:pt x="13" y="100"/>
                    <a:pt x="11" y="99"/>
                    <a:pt x="10" y="98"/>
                  </a:cubicBezTo>
                  <a:cubicBezTo>
                    <a:pt x="10" y="99"/>
                    <a:pt x="9" y="97"/>
                    <a:pt x="8" y="98"/>
                  </a:cubicBezTo>
                  <a:cubicBezTo>
                    <a:pt x="9" y="99"/>
                    <a:pt x="10" y="99"/>
                    <a:pt x="10" y="100"/>
                  </a:cubicBezTo>
                  <a:cubicBezTo>
                    <a:pt x="8" y="100"/>
                    <a:pt x="9" y="101"/>
                    <a:pt x="9" y="102"/>
                  </a:cubicBezTo>
                  <a:cubicBezTo>
                    <a:pt x="8" y="101"/>
                    <a:pt x="6" y="100"/>
                    <a:pt x="6" y="100"/>
                  </a:cubicBezTo>
                  <a:cubicBezTo>
                    <a:pt x="6" y="101"/>
                    <a:pt x="8" y="101"/>
                    <a:pt x="7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7" y="101"/>
                    <a:pt x="5" y="101"/>
                    <a:pt x="7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6" y="102"/>
                    <a:pt x="6" y="102"/>
                  </a:cubicBezTo>
                  <a:cubicBezTo>
                    <a:pt x="5" y="101"/>
                    <a:pt x="4" y="101"/>
                    <a:pt x="4" y="101"/>
                  </a:cubicBezTo>
                  <a:cubicBezTo>
                    <a:pt x="2" y="100"/>
                    <a:pt x="4" y="101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6" y="103"/>
                    <a:pt x="4" y="103"/>
                    <a:pt x="5" y="104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3" y="103"/>
                    <a:pt x="2" y="103"/>
                    <a:pt x="3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2" y="102"/>
                    <a:pt x="3" y="103"/>
                  </a:cubicBezTo>
                  <a:cubicBezTo>
                    <a:pt x="4" y="103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2" y="101"/>
                    <a:pt x="2" y="101"/>
                    <a:pt x="1" y="101"/>
                  </a:cubicBezTo>
                  <a:cubicBezTo>
                    <a:pt x="1" y="101"/>
                    <a:pt x="0" y="101"/>
                    <a:pt x="1" y="10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2" y="100"/>
                    <a:pt x="0" y="98"/>
                    <a:pt x="0" y="98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3" y="100"/>
                    <a:pt x="4" y="100"/>
                  </a:cubicBezTo>
                  <a:cubicBezTo>
                    <a:pt x="3" y="99"/>
                    <a:pt x="2" y="98"/>
                    <a:pt x="1" y="97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0" y="97"/>
                    <a:pt x="1" y="96"/>
                  </a:cubicBezTo>
                  <a:cubicBezTo>
                    <a:pt x="2" y="96"/>
                    <a:pt x="2" y="95"/>
                    <a:pt x="3" y="9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4"/>
                    <a:pt x="3" y="94"/>
                    <a:pt x="2" y="93"/>
                  </a:cubicBezTo>
                  <a:cubicBezTo>
                    <a:pt x="4" y="93"/>
                    <a:pt x="2" y="91"/>
                    <a:pt x="4" y="92"/>
                  </a:cubicBezTo>
                  <a:cubicBezTo>
                    <a:pt x="4" y="90"/>
                    <a:pt x="4" y="89"/>
                    <a:pt x="5" y="88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8"/>
                    <a:pt x="7" y="90"/>
                    <a:pt x="7" y="89"/>
                  </a:cubicBezTo>
                  <a:cubicBezTo>
                    <a:pt x="6" y="89"/>
                    <a:pt x="6" y="88"/>
                    <a:pt x="5" y="87"/>
                  </a:cubicBezTo>
                  <a:cubicBezTo>
                    <a:pt x="6" y="87"/>
                    <a:pt x="5" y="86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4"/>
                    <a:pt x="6" y="84"/>
                    <a:pt x="7" y="84"/>
                  </a:cubicBezTo>
                  <a:cubicBezTo>
                    <a:pt x="7" y="84"/>
                    <a:pt x="8" y="85"/>
                    <a:pt x="8" y="85"/>
                  </a:cubicBezTo>
                  <a:cubicBezTo>
                    <a:pt x="7" y="83"/>
                    <a:pt x="7" y="83"/>
                    <a:pt x="6" y="82"/>
                  </a:cubicBezTo>
                  <a:cubicBezTo>
                    <a:pt x="6" y="82"/>
                    <a:pt x="7" y="81"/>
                    <a:pt x="8" y="81"/>
                  </a:cubicBezTo>
                  <a:cubicBezTo>
                    <a:pt x="6" y="79"/>
                    <a:pt x="8" y="78"/>
                    <a:pt x="8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74"/>
                    <a:pt x="10" y="74"/>
                    <a:pt x="9" y="7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4"/>
                    <a:pt x="11" y="72"/>
                    <a:pt x="10" y="72"/>
                  </a:cubicBezTo>
                  <a:cubicBezTo>
                    <a:pt x="11" y="72"/>
                    <a:pt x="9" y="70"/>
                    <a:pt x="11" y="71"/>
                  </a:cubicBezTo>
                  <a:cubicBezTo>
                    <a:pt x="12" y="71"/>
                    <a:pt x="10" y="70"/>
                    <a:pt x="10" y="70"/>
                  </a:cubicBezTo>
                  <a:cubicBezTo>
                    <a:pt x="12" y="69"/>
                    <a:pt x="12" y="69"/>
                    <a:pt x="12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69"/>
                    <a:pt x="13" y="69"/>
                    <a:pt x="13" y="69"/>
                  </a:cubicBezTo>
                  <a:cubicBezTo>
                    <a:pt x="12" y="68"/>
                    <a:pt x="14" y="69"/>
                    <a:pt x="11" y="67"/>
                  </a:cubicBezTo>
                  <a:cubicBezTo>
                    <a:pt x="13" y="67"/>
                    <a:pt x="11" y="65"/>
                    <a:pt x="13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3" y="64"/>
                    <a:pt x="14" y="64"/>
                    <a:pt x="13" y="63"/>
                  </a:cubicBezTo>
                  <a:cubicBezTo>
                    <a:pt x="14" y="63"/>
                    <a:pt x="15" y="64"/>
                    <a:pt x="15" y="64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3" y="61"/>
                    <a:pt x="16" y="61"/>
                    <a:pt x="16" y="60"/>
                  </a:cubicBezTo>
                  <a:cubicBezTo>
                    <a:pt x="16" y="58"/>
                    <a:pt x="17" y="57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7" y="54"/>
                    <a:pt x="21" y="55"/>
                    <a:pt x="19" y="53"/>
                  </a:cubicBezTo>
                  <a:cubicBezTo>
                    <a:pt x="19" y="54"/>
                    <a:pt x="19" y="53"/>
                    <a:pt x="20" y="54"/>
                  </a:cubicBezTo>
                  <a:cubicBezTo>
                    <a:pt x="19" y="52"/>
                    <a:pt x="22" y="53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1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2"/>
                    <a:pt x="21" y="50"/>
                    <a:pt x="24" y="51"/>
                  </a:cubicBezTo>
                  <a:cubicBezTo>
                    <a:pt x="24" y="51"/>
                    <a:pt x="23" y="50"/>
                    <a:pt x="23" y="50"/>
                  </a:cubicBezTo>
                  <a:cubicBezTo>
                    <a:pt x="25" y="49"/>
                    <a:pt x="24" y="47"/>
                    <a:pt x="24" y="45"/>
                  </a:cubicBezTo>
                  <a:cubicBezTo>
                    <a:pt x="26" y="45"/>
                    <a:pt x="28" y="48"/>
                    <a:pt x="27" y="46"/>
                  </a:cubicBezTo>
                  <a:cubicBezTo>
                    <a:pt x="27" y="46"/>
                    <a:pt x="26" y="45"/>
                    <a:pt x="26" y="46"/>
                  </a:cubicBezTo>
                  <a:cubicBezTo>
                    <a:pt x="26" y="45"/>
                    <a:pt x="30" y="47"/>
                    <a:pt x="28" y="46"/>
                  </a:cubicBezTo>
                  <a:cubicBezTo>
                    <a:pt x="27" y="45"/>
                    <a:pt x="28" y="45"/>
                    <a:pt x="27" y="45"/>
                  </a:cubicBezTo>
                  <a:cubicBezTo>
                    <a:pt x="28" y="44"/>
                    <a:pt x="29" y="45"/>
                    <a:pt x="29" y="44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7" y="43"/>
                    <a:pt x="29" y="43"/>
                    <a:pt x="27" y="41"/>
                  </a:cubicBezTo>
                  <a:cubicBezTo>
                    <a:pt x="28" y="37"/>
                    <a:pt x="28" y="33"/>
                    <a:pt x="30" y="30"/>
                  </a:cubicBezTo>
                  <a:cubicBezTo>
                    <a:pt x="32" y="28"/>
                    <a:pt x="33" y="24"/>
                    <a:pt x="36" y="22"/>
                  </a:cubicBezTo>
                  <a:cubicBezTo>
                    <a:pt x="38" y="22"/>
                    <a:pt x="38" y="22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9" y="21"/>
                    <a:pt x="37" y="20"/>
                  </a:cubicBezTo>
                  <a:cubicBezTo>
                    <a:pt x="38" y="19"/>
                    <a:pt x="38" y="17"/>
                    <a:pt x="39" y="16"/>
                  </a:cubicBezTo>
                  <a:cubicBezTo>
                    <a:pt x="39" y="16"/>
                    <a:pt x="40" y="17"/>
                    <a:pt x="40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2"/>
                    <a:pt x="43" y="11"/>
                    <a:pt x="44" y="7"/>
                  </a:cubicBezTo>
                  <a:cubicBezTo>
                    <a:pt x="45" y="7"/>
                    <a:pt x="45" y="6"/>
                    <a:pt x="45" y="5"/>
                  </a:cubicBezTo>
                  <a:cubicBezTo>
                    <a:pt x="49" y="4"/>
                    <a:pt x="52" y="3"/>
                    <a:pt x="51" y="0"/>
                  </a:cubicBezTo>
                  <a:cubicBezTo>
                    <a:pt x="51" y="0"/>
                    <a:pt x="56" y="2"/>
                    <a:pt x="5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9640888" y="2033588"/>
              <a:ext cx="11112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9690100" y="20256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9693275" y="2019301"/>
              <a:ext cx="7937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9712325" y="2019301"/>
              <a:ext cx="4762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9705975" y="2014538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9720263" y="20034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9720263" y="2000251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9772650" y="1879601"/>
              <a:ext cx="4762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9802813" y="18303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9799638" y="1792288"/>
              <a:ext cx="3175" cy="4763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0 w 2"/>
                <a:gd name="T5" fmla="*/ 0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9937750" y="2360613"/>
              <a:ext cx="4762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9945688" y="2259013"/>
              <a:ext cx="376237" cy="158750"/>
            </a:xfrm>
            <a:custGeom>
              <a:avLst/>
              <a:gdLst>
                <a:gd name="T0" fmla="*/ 89 w 100"/>
                <a:gd name="T1" fmla="*/ 12 h 42"/>
                <a:gd name="T2" fmla="*/ 86 w 100"/>
                <a:gd name="T3" fmla="*/ 13 h 42"/>
                <a:gd name="T4" fmla="*/ 81 w 100"/>
                <a:gd name="T5" fmla="*/ 19 h 42"/>
                <a:gd name="T6" fmla="*/ 79 w 100"/>
                <a:gd name="T7" fmla="*/ 19 h 42"/>
                <a:gd name="T8" fmla="*/ 72 w 100"/>
                <a:gd name="T9" fmla="*/ 19 h 42"/>
                <a:gd name="T10" fmla="*/ 70 w 100"/>
                <a:gd name="T11" fmla="*/ 19 h 42"/>
                <a:gd name="T12" fmla="*/ 67 w 100"/>
                <a:gd name="T13" fmla="*/ 22 h 42"/>
                <a:gd name="T14" fmla="*/ 64 w 100"/>
                <a:gd name="T15" fmla="*/ 22 h 42"/>
                <a:gd name="T16" fmla="*/ 62 w 100"/>
                <a:gd name="T17" fmla="*/ 21 h 42"/>
                <a:gd name="T18" fmla="*/ 61 w 100"/>
                <a:gd name="T19" fmla="*/ 23 h 42"/>
                <a:gd name="T20" fmla="*/ 57 w 100"/>
                <a:gd name="T21" fmla="*/ 26 h 42"/>
                <a:gd name="T22" fmla="*/ 55 w 100"/>
                <a:gd name="T23" fmla="*/ 26 h 42"/>
                <a:gd name="T24" fmla="*/ 53 w 100"/>
                <a:gd name="T25" fmla="*/ 29 h 42"/>
                <a:gd name="T26" fmla="*/ 51 w 100"/>
                <a:gd name="T27" fmla="*/ 28 h 42"/>
                <a:gd name="T28" fmla="*/ 48 w 100"/>
                <a:gd name="T29" fmla="*/ 29 h 42"/>
                <a:gd name="T30" fmla="*/ 44 w 100"/>
                <a:gd name="T31" fmla="*/ 28 h 42"/>
                <a:gd name="T32" fmla="*/ 42 w 100"/>
                <a:gd name="T33" fmla="*/ 30 h 42"/>
                <a:gd name="T34" fmla="*/ 41 w 100"/>
                <a:gd name="T35" fmla="*/ 28 h 42"/>
                <a:gd name="T36" fmla="*/ 39 w 100"/>
                <a:gd name="T37" fmla="*/ 30 h 42"/>
                <a:gd name="T38" fmla="*/ 39 w 100"/>
                <a:gd name="T39" fmla="*/ 30 h 42"/>
                <a:gd name="T40" fmla="*/ 37 w 100"/>
                <a:gd name="T41" fmla="*/ 31 h 42"/>
                <a:gd name="T42" fmla="*/ 32 w 100"/>
                <a:gd name="T43" fmla="*/ 32 h 42"/>
                <a:gd name="T44" fmla="*/ 30 w 100"/>
                <a:gd name="T45" fmla="*/ 33 h 42"/>
                <a:gd name="T46" fmla="*/ 28 w 100"/>
                <a:gd name="T47" fmla="*/ 33 h 42"/>
                <a:gd name="T48" fmla="*/ 24 w 100"/>
                <a:gd name="T49" fmla="*/ 34 h 42"/>
                <a:gd name="T50" fmla="*/ 22 w 100"/>
                <a:gd name="T51" fmla="*/ 29 h 42"/>
                <a:gd name="T52" fmla="*/ 22 w 100"/>
                <a:gd name="T53" fmla="*/ 34 h 42"/>
                <a:gd name="T54" fmla="*/ 21 w 100"/>
                <a:gd name="T55" fmla="*/ 39 h 42"/>
                <a:gd name="T56" fmla="*/ 19 w 100"/>
                <a:gd name="T57" fmla="*/ 37 h 42"/>
                <a:gd name="T58" fmla="*/ 19 w 100"/>
                <a:gd name="T59" fmla="*/ 40 h 42"/>
                <a:gd name="T60" fmla="*/ 17 w 100"/>
                <a:gd name="T61" fmla="*/ 38 h 42"/>
                <a:gd name="T62" fmla="*/ 15 w 100"/>
                <a:gd name="T63" fmla="*/ 34 h 42"/>
                <a:gd name="T64" fmla="*/ 14 w 100"/>
                <a:gd name="T65" fmla="*/ 39 h 42"/>
                <a:gd name="T66" fmla="*/ 13 w 100"/>
                <a:gd name="T67" fmla="*/ 37 h 42"/>
                <a:gd name="T68" fmla="*/ 12 w 100"/>
                <a:gd name="T69" fmla="*/ 39 h 42"/>
                <a:gd name="T70" fmla="*/ 11 w 100"/>
                <a:gd name="T71" fmla="*/ 40 h 42"/>
                <a:gd name="T72" fmla="*/ 10 w 100"/>
                <a:gd name="T73" fmla="*/ 34 h 42"/>
                <a:gd name="T74" fmla="*/ 8 w 100"/>
                <a:gd name="T75" fmla="*/ 38 h 42"/>
                <a:gd name="T76" fmla="*/ 3 w 100"/>
                <a:gd name="T77" fmla="*/ 32 h 42"/>
                <a:gd name="T78" fmla="*/ 2 w 100"/>
                <a:gd name="T79" fmla="*/ 31 h 42"/>
                <a:gd name="T80" fmla="*/ 0 w 100"/>
                <a:gd name="T81" fmla="*/ 31 h 42"/>
                <a:gd name="T82" fmla="*/ 0 w 100"/>
                <a:gd name="T83" fmla="*/ 28 h 42"/>
                <a:gd name="T84" fmla="*/ 3 w 100"/>
                <a:gd name="T85" fmla="*/ 30 h 42"/>
                <a:gd name="T86" fmla="*/ 6 w 100"/>
                <a:gd name="T87" fmla="*/ 25 h 42"/>
                <a:gd name="T88" fmla="*/ 13 w 100"/>
                <a:gd name="T89" fmla="*/ 21 h 42"/>
                <a:gd name="T90" fmla="*/ 21 w 100"/>
                <a:gd name="T91" fmla="*/ 18 h 42"/>
                <a:gd name="T92" fmla="*/ 27 w 100"/>
                <a:gd name="T93" fmla="*/ 16 h 42"/>
                <a:gd name="T94" fmla="*/ 32 w 100"/>
                <a:gd name="T95" fmla="*/ 14 h 42"/>
                <a:gd name="T96" fmla="*/ 42 w 100"/>
                <a:gd name="T97" fmla="*/ 14 h 42"/>
                <a:gd name="T98" fmla="*/ 47 w 100"/>
                <a:gd name="T99" fmla="*/ 15 h 42"/>
                <a:gd name="T100" fmla="*/ 54 w 100"/>
                <a:gd name="T101" fmla="*/ 15 h 42"/>
                <a:gd name="T102" fmla="*/ 75 w 100"/>
                <a:gd name="T103" fmla="*/ 5 h 42"/>
                <a:gd name="T104" fmla="*/ 80 w 100"/>
                <a:gd name="T105" fmla="*/ 4 h 42"/>
                <a:gd name="T106" fmla="*/ 99 w 100"/>
                <a:gd name="T10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42">
                  <a:moveTo>
                    <a:pt x="99" y="9"/>
                  </a:moveTo>
                  <a:cubicBezTo>
                    <a:pt x="99" y="14"/>
                    <a:pt x="96" y="10"/>
                    <a:pt x="96" y="13"/>
                  </a:cubicBezTo>
                  <a:cubicBezTo>
                    <a:pt x="96" y="13"/>
                    <a:pt x="95" y="10"/>
                    <a:pt x="95" y="11"/>
                  </a:cubicBezTo>
                  <a:cubicBezTo>
                    <a:pt x="95" y="15"/>
                    <a:pt x="92" y="13"/>
                    <a:pt x="90" y="11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10"/>
                    <a:pt x="90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2"/>
                    <a:pt x="89" y="11"/>
                    <a:pt x="89" y="12"/>
                  </a:cubicBezTo>
                  <a:cubicBezTo>
                    <a:pt x="88" y="12"/>
                    <a:pt x="88" y="11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6"/>
                    <a:pt x="87" y="12"/>
                    <a:pt x="87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6"/>
                    <a:pt x="84" y="15"/>
                    <a:pt x="83" y="17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2" y="15"/>
                    <a:pt x="82" y="19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9"/>
                    <a:pt x="81" y="16"/>
                    <a:pt x="81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20"/>
                    <a:pt x="80" y="16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9"/>
                    <a:pt x="80" y="17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9" y="18"/>
                    <a:pt x="79" y="17"/>
                    <a:pt x="79" y="19"/>
                  </a:cubicBezTo>
                  <a:cubicBezTo>
                    <a:pt x="79" y="18"/>
                    <a:pt x="80" y="18"/>
                    <a:pt x="79" y="16"/>
                  </a:cubicBezTo>
                  <a:cubicBezTo>
                    <a:pt x="78" y="18"/>
                    <a:pt x="76" y="18"/>
                    <a:pt x="74" y="19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3" y="18"/>
                    <a:pt x="73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7"/>
                    <a:pt x="73" y="20"/>
                    <a:pt x="72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9"/>
                    <a:pt x="72" y="18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1" y="20"/>
                    <a:pt x="71" y="18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6"/>
                    <a:pt x="71" y="20"/>
                    <a:pt x="70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0"/>
                    <a:pt x="69" y="19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0"/>
                    <a:pt x="68" y="20"/>
                    <a:pt x="68" y="21"/>
                  </a:cubicBezTo>
                  <a:cubicBezTo>
                    <a:pt x="67" y="20"/>
                    <a:pt x="67" y="18"/>
                    <a:pt x="67" y="18"/>
                  </a:cubicBezTo>
                  <a:cubicBezTo>
                    <a:pt x="67" y="21"/>
                    <a:pt x="66" y="19"/>
                    <a:pt x="67" y="22"/>
                  </a:cubicBezTo>
                  <a:cubicBezTo>
                    <a:pt x="66" y="22"/>
                    <a:pt x="66" y="21"/>
                    <a:pt x="66" y="22"/>
                  </a:cubicBezTo>
                  <a:cubicBezTo>
                    <a:pt x="66" y="21"/>
                    <a:pt x="65" y="19"/>
                    <a:pt x="65" y="19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4" y="17"/>
                    <a:pt x="65" y="18"/>
                    <a:pt x="65" y="17"/>
                  </a:cubicBezTo>
                  <a:cubicBezTo>
                    <a:pt x="64" y="17"/>
                    <a:pt x="64" y="18"/>
                    <a:pt x="64" y="17"/>
                  </a:cubicBezTo>
                  <a:cubicBezTo>
                    <a:pt x="64" y="19"/>
                    <a:pt x="64" y="21"/>
                    <a:pt x="64" y="22"/>
                  </a:cubicBezTo>
                  <a:cubicBezTo>
                    <a:pt x="64" y="21"/>
                    <a:pt x="63" y="19"/>
                    <a:pt x="63" y="1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2"/>
                    <a:pt x="63" y="2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2" y="24"/>
                    <a:pt x="62" y="22"/>
                  </a:cubicBezTo>
                  <a:cubicBezTo>
                    <a:pt x="62" y="21"/>
                    <a:pt x="62" y="22"/>
                    <a:pt x="62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1"/>
                    <a:pt x="61" y="23"/>
                    <a:pt x="61" y="24"/>
                  </a:cubicBezTo>
                  <a:cubicBezTo>
                    <a:pt x="61" y="24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0" y="25"/>
                    <a:pt x="60" y="26"/>
                    <a:pt x="60" y="26"/>
                  </a:cubicBezTo>
                  <a:cubicBezTo>
                    <a:pt x="60" y="28"/>
                    <a:pt x="60" y="25"/>
                    <a:pt x="60" y="25"/>
                  </a:cubicBezTo>
                  <a:cubicBezTo>
                    <a:pt x="59" y="24"/>
                    <a:pt x="59" y="27"/>
                    <a:pt x="58" y="25"/>
                  </a:cubicBezTo>
                  <a:cubicBezTo>
                    <a:pt x="58" y="25"/>
                    <a:pt x="58" y="27"/>
                    <a:pt x="58" y="27"/>
                  </a:cubicBezTo>
                  <a:cubicBezTo>
                    <a:pt x="58" y="26"/>
                    <a:pt x="58" y="25"/>
                    <a:pt x="58" y="26"/>
                  </a:cubicBezTo>
                  <a:cubicBezTo>
                    <a:pt x="58" y="25"/>
                    <a:pt x="58" y="26"/>
                    <a:pt x="57" y="26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6" y="28"/>
                    <a:pt x="56" y="27"/>
                  </a:cubicBezTo>
                  <a:cubicBezTo>
                    <a:pt x="56" y="27"/>
                    <a:pt x="56" y="29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8"/>
                    <a:pt x="55" y="27"/>
                  </a:cubicBezTo>
                  <a:cubicBezTo>
                    <a:pt x="55" y="28"/>
                    <a:pt x="55" y="25"/>
                    <a:pt x="55" y="26"/>
                  </a:cubicBezTo>
                  <a:cubicBezTo>
                    <a:pt x="55" y="25"/>
                    <a:pt x="55" y="29"/>
                    <a:pt x="55" y="27"/>
                  </a:cubicBezTo>
                  <a:cubicBezTo>
                    <a:pt x="55" y="27"/>
                    <a:pt x="55" y="28"/>
                    <a:pt x="54" y="27"/>
                  </a:cubicBezTo>
                  <a:cubicBezTo>
                    <a:pt x="54" y="27"/>
                    <a:pt x="54" y="25"/>
                    <a:pt x="54" y="25"/>
                  </a:cubicBezTo>
                  <a:cubicBezTo>
                    <a:pt x="53" y="26"/>
                    <a:pt x="54" y="26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9"/>
                    <a:pt x="53" y="27"/>
                    <a:pt x="53" y="29"/>
                  </a:cubicBezTo>
                  <a:cubicBezTo>
                    <a:pt x="53" y="28"/>
                    <a:pt x="53" y="29"/>
                    <a:pt x="53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6"/>
                    <a:pt x="52" y="27"/>
                    <a:pt x="52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30"/>
                    <a:pt x="52" y="27"/>
                    <a:pt x="52" y="29"/>
                  </a:cubicBezTo>
                  <a:cubicBezTo>
                    <a:pt x="51" y="28"/>
                    <a:pt x="51" y="29"/>
                    <a:pt x="51" y="28"/>
                  </a:cubicBezTo>
                  <a:cubicBezTo>
                    <a:pt x="50" y="29"/>
                    <a:pt x="50" y="30"/>
                    <a:pt x="50" y="29"/>
                  </a:cubicBezTo>
                  <a:cubicBezTo>
                    <a:pt x="50" y="29"/>
                    <a:pt x="50" y="29"/>
                    <a:pt x="50" y="28"/>
                  </a:cubicBezTo>
                  <a:cubicBezTo>
                    <a:pt x="50" y="27"/>
                    <a:pt x="50" y="28"/>
                    <a:pt x="50" y="29"/>
                  </a:cubicBezTo>
                  <a:cubicBezTo>
                    <a:pt x="50" y="28"/>
                    <a:pt x="49" y="27"/>
                    <a:pt x="48" y="26"/>
                  </a:cubicBezTo>
                  <a:cubicBezTo>
                    <a:pt x="48" y="27"/>
                    <a:pt x="49" y="28"/>
                    <a:pt x="49" y="29"/>
                  </a:cubicBezTo>
                  <a:cubicBezTo>
                    <a:pt x="48" y="27"/>
                    <a:pt x="48" y="31"/>
                    <a:pt x="48" y="29"/>
                  </a:cubicBezTo>
                  <a:cubicBezTo>
                    <a:pt x="48" y="28"/>
                    <a:pt x="48" y="27"/>
                    <a:pt x="47" y="27"/>
                  </a:cubicBezTo>
                  <a:cubicBezTo>
                    <a:pt x="47" y="24"/>
                    <a:pt x="47" y="29"/>
                    <a:pt x="47" y="2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31"/>
                    <a:pt x="46" y="29"/>
                  </a:cubicBezTo>
                  <a:cubicBezTo>
                    <a:pt x="46" y="30"/>
                    <a:pt x="46" y="28"/>
                    <a:pt x="46" y="30"/>
                  </a:cubicBezTo>
                  <a:cubicBezTo>
                    <a:pt x="45" y="29"/>
                    <a:pt x="45" y="32"/>
                    <a:pt x="44" y="28"/>
                  </a:cubicBezTo>
                  <a:cubicBezTo>
                    <a:pt x="44" y="28"/>
                    <a:pt x="43" y="28"/>
                    <a:pt x="44" y="29"/>
                  </a:cubicBezTo>
                  <a:cubicBezTo>
                    <a:pt x="44" y="30"/>
                    <a:pt x="44" y="28"/>
                    <a:pt x="44" y="29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0"/>
                    <a:pt x="43" y="30"/>
                    <a:pt x="43" y="28"/>
                  </a:cubicBezTo>
                  <a:cubicBezTo>
                    <a:pt x="43" y="26"/>
                    <a:pt x="43" y="31"/>
                    <a:pt x="43" y="31"/>
                  </a:cubicBezTo>
                  <a:cubicBezTo>
                    <a:pt x="43" y="30"/>
                    <a:pt x="42" y="29"/>
                    <a:pt x="42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29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9"/>
                    <a:pt x="41" y="28"/>
                    <a:pt x="40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9"/>
                    <a:pt x="41" y="30"/>
                    <a:pt x="41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40" y="31"/>
                    <a:pt x="40" y="31"/>
                    <a:pt x="39" y="30"/>
                  </a:cubicBezTo>
                  <a:cubicBezTo>
                    <a:pt x="40" y="30"/>
                    <a:pt x="40" y="31"/>
                    <a:pt x="40" y="30"/>
                  </a:cubicBezTo>
                  <a:cubicBezTo>
                    <a:pt x="40" y="30"/>
                    <a:pt x="39" y="28"/>
                    <a:pt x="39" y="29"/>
                  </a:cubicBezTo>
                  <a:cubicBezTo>
                    <a:pt x="39" y="30"/>
                    <a:pt x="40" y="32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1"/>
                    <a:pt x="38" y="30"/>
                    <a:pt x="39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1"/>
                    <a:pt x="36" y="27"/>
                    <a:pt x="36" y="29"/>
                  </a:cubicBezTo>
                  <a:cubicBezTo>
                    <a:pt x="36" y="29"/>
                    <a:pt x="36" y="31"/>
                    <a:pt x="36" y="32"/>
                  </a:cubicBezTo>
                  <a:cubicBezTo>
                    <a:pt x="35" y="32"/>
                    <a:pt x="35" y="34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5"/>
                    <a:pt x="32" y="32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31"/>
                    <a:pt x="31" y="29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2" y="34"/>
                    <a:pt x="31" y="34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2"/>
                    <a:pt x="30" y="32"/>
                    <a:pt x="30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5"/>
                    <a:pt x="30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4"/>
                    <a:pt x="29" y="36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4"/>
                    <a:pt x="29" y="35"/>
                  </a:cubicBezTo>
                  <a:cubicBezTo>
                    <a:pt x="28" y="34"/>
                    <a:pt x="28" y="34"/>
                    <a:pt x="27" y="32"/>
                  </a:cubicBezTo>
                  <a:cubicBezTo>
                    <a:pt x="27" y="36"/>
                    <a:pt x="26" y="37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5"/>
                    <a:pt x="25" y="37"/>
                    <a:pt x="25" y="3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5"/>
                    <a:pt x="24" y="36"/>
                  </a:cubicBezTo>
                  <a:cubicBezTo>
                    <a:pt x="24" y="37"/>
                    <a:pt x="24" y="35"/>
                    <a:pt x="24" y="36"/>
                  </a:cubicBezTo>
                  <a:cubicBezTo>
                    <a:pt x="24" y="37"/>
                    <a:pt x="23" y="36"/>
                    <a:pt x="24" y="37"/>
                  </a:cubicBezTo>
                  <a:cubicBezTo>
                    <a:pt x="23" y="37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4"/>
                    <a:pt x="23" y="32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2" y="28"/>
                    <a:pt x="22" y="30"/>
                    <a:pt x="22" y="31"/>
                  </a:cubicBezTo>
                  <a:cubicBezTo>
                    <a:pt x="22" y="32"/>
                    <a:pt x="23" y="35"/>
                    <a:pt x="22" y="35"/>
                  </a:cubicBezTo>
                  <a:cubicBezTo>
                    <a:pt x="22" y="34"/>
                    <a:pt x="23" y="35"/>
                    <a:pt x="22" y="34"/>
                  </a:cubicBezTo>
                  <a:cubicBezTo>
                    <a:pt x="22" y="32"/>
                    <a:pt x="22" y="34"/>
                    <a:pt x="22" y="34"/>
                  </a:cubicBezTo>
                  <a:cubicBezTo>
                    <a:pt x="22" y="35"/>
                    <a:pt x="22" y="36"/>
                    <a:pt x="22" y="37"/>
                  </a:cubicBezTo>
                  <a:cubicBezTo>
                    <a:pt x="22" y="36"/>
                    <a:pt x="22" y="35"/>
                    <a:pt x="21" y="35"/>
                  </a:cubicBezTo>
                  <a:cubicBezTo>
                    <a:pt x="22" y="36"/>
                    <a:pt x="21" y="37"/>
                    <a:pt x="22" y="37"/>
                  </a:cubicBezTo>
                  <a:cubicBezTo>
                    <a:pt x="22" y="40"/>
                    <a:pt x="21" y="37"/>
                    <a:pt x="21" y="39"/>
                  </a:cubicBezTo>
                  <a:cubicBezTo>
                    <a:pt x="21" y="37"/>
                    <a:pt x="21" y="35"/>
                    <a:pt x="21" y="34"/>
                  </a:cubicBezTo>
                  <a:cubicBezTo>
                    <a:pt x="21" y="36"/>
                    <a:pt x="20" y="36"/>
                    <a:pt x="21" y="39"/>
                  </a:cubicBezTo>
                  <a:cubicBezTo>
                    <a:pt x="21" y="38"/>
                    <a:pt x="21" y="37"/>
                    <a:pt x="21" y="36"/>
                  </a:cubicBezTo>
                  <a:cubicBezTo>
                    <a:pt x="20" y="35"/>
                    <a:pt x="21" y="39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6"/>
                  </a:cubicBezTo>
                  <a:cubicBezTo>
                    <a:pt x="19" y="36"/>
                    <a:pt x="19" y="38"/>
                    <a:pt x="19" y="36"/>
                  </a:cubicBezTo>
                  <a:cubicBezTo>
                    <a:pt x="19" y="36"/>
                    <a:pt x="18" y="36"/>
                    <a:pt x="19" y="37"/>
                  </a:cubicBezTo>
                  <a:cubicBezTo>
                    <a:pt x="19" y="38"/>
                    <a:pt x="19" y="36"/>
                    <a:pt x="19" y="38"/>
                  </a:cubicBezTo>
                  <a:cubicBezTo>
                    <a:pt x="19" y="37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19" y="39"/>
                    <a:pt x="19" y="38"/>
                    <a:pt x="18" y="38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0"/>
                    <a:pt x="18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5"/>
                    <a:pt x="17" y="36"/>
                  </a:cubicBezTo>
                  <a:cubicBezTo>
                    <a:pt x="18" y="37"/>
                    <a:pt x="18" y="39"/>
                    <a:pt x="18" y="40"/>
                  </a:cubicBezTo>
                  <a:cubicBezTo>
                    <a:pt x="18" y="40"/>
                    <a:pt x="17" y="38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6"/>
                    <a:pt x="17" y="36"/>
                  </a:cubicBezTo>
                  <a:cubicBezTo>
                    <a:pt x="17" y="37"/>
                    <a:pt x="17" y="39"/>
                    <a:pt x="17" y="39"/>
                  </a:cubicBezTo>
                  <a:cubicBezTo>
                    <a:pt x="17" y="39"/>
                    <a:pt x="17" y="38"/>
                    <a:pt x="16" y="38"/>
                  </a:cubicBezTo>
                  <a:cubicBezTo>
                    <a:pt x="16" y="38"/>
                    <a:pt x="17" y="39"/>
                    <a:pt x="17" y="40"/>
                  </a:cubicBezTo>
                  <a:cubicBezTo>
                    <a:pt x="16" y="39"/>
                    <a:pt x="16" y="38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5"/>
                    <a:pt x="15" y="36"/>
                    <a:pt x="15" y="39"/>
                  </a:cubicBezTo>
                  <a:cubicBezTo>
                    <a:pt x="15" y="40"/>
                    <a:pt x="14" y="32"/>
                    <a:pt x="14" y="37"/>
                  </a:cubicBezTo>
                  <a:cubicBezTo>
                    <a:pt x="14" y="37"/>
                    <a:pt x="14" y="39"/>
                    <a:pt x="14" y="39"/>
                  </a:cubicBezTo>
                  <a:cubicBezTo>
                    <a:pt x="14" y="38"/>
                    <a:pt x="15" y="41"/>
                    <a:pt x="14" y="40"/>
                  </a:cubicBezTo>
                  <a:cubicBezTo>
                    <a:pt x="14" y="39"/>
                    <a:pt x="13" y="38"/>
                    <a:pt x="13" y="36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3" y="37"/>
                    <a:pt x="13" y="35"/>
                    <a:pt x="13" y="37"/>
                  </a:cubicBezTo>
                  <a:cubicBezTo>
                    <a:pt x="13" y="37"/>
                    <a:pt x="12" y="35"/>
                    <a:pt x="13" y="38"/>
                  </a:cubicBezTo>
                  <a:cubicBezTo>
                    <a:pt x="13" y="38"/>
                    <a:pt x="13" y="39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42"/>
                    <a:pt x="13" y="41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3" y="40"/>
                    <a:pt x="12" y="37"/>
                  </a:cubicBezTo>
                  <a:cubicBezTo>
                    <a:pt x="12" y="37"/>
                    <a:pt x="12" y="39"/>
                    <a:pt x="12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4"/>
                    <a:pt x="11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8"/>
                    <a:pt x="11" y="39"/>
                    <a:pt x="11" y="40"/>
                  </a:cubicBezTo>
                  <a:cubicBezTo>
                    <a:pt x="10" y="38"/>
                    <a:pt x="10" y="40"/>
                    <a:pt x="10" y="37"/>
                  </a:cubicBezTo>
                  <a:cubicBezTo>
                    <a:pt x="10" y="39"/>
                    <a:pt x="11" y="38"/>
                    <a:pt x="11" y="36"/>
                  </a:cubicBezTo>
                  <a:cubicBezTo>
                    <a:pt x="10" y="34"/>
                    <a:pt x="11" y="37"/>
                    <a:pt x="11" y="34"/>
                  </a:cubicBezTo>
                  <a:cubicBezTo>
                    <a:pt x="11" y="34"/>
                    <a:pt x="10" y="32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3"/>
                    <a:pt x="10" y="33"/>
                    <a:pt x="10" y="34"/>
                  </a:cubicBezTo>
                  <a:cubicBezTo>
                    <a:pt x="10" y="34"/>
                    <a:pt x="10" y="35"/>
                    <a:pt x="10" y="36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8" y="34"/>
                    <a:pt x="8" y="34"/>
                  </a:cubicBezTo>
                  <a:cubicBezTo>
                    <a:pt x="8" y="36"/>
                    <a:pt x="7" y="34"/>
                    <a:pt x="8" y="36"/>
                  </a:cubicBezTo>
                  <a:cubicBezTo>
                    <a:pt x="8" y="37"/>
                    <a:pt x="9" y="39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6"/>
                    <a:pt x="8" y="38"/>
                  </a:cubicBezTo>
                  <a:cubicBezTo>
                    <a:pt x="8" y="37"/>
                    <a:pt x="8" y="35"/>
                    <a:pt x="7" y="33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5" y="33"/>
                    <a:pt x="5" y="35"/>
                    <a:pt x="4" y="35"/>
                  </a:cubicBezTo>
                  <a:cubicBezTo>
                    <a:pt x="4" y="34"/>
                    <a:pt x="4" y="32"/>
                    <a:pt x="3" y="32"/>
                  </a:cubicBezTo>
                  <a:cubicBezTo>
                    <a:pt x="3" y="32"/>
                    <a:pt x="4" y="34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1"/>
                    <a:pt x="3" y="3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29"/>
                    <a:pt x="2" y="31"/>
                    <a:pt x="1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3"/>
                    <a:pt x="1" y="32"/>
                    <a:pt x="1" y="3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0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2"/>
                    <a:pt x="1" y="31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7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6"/>
                    <a:pt x="1" y="27"/>
                  </a:cubicBezTo>
                  <a:cubicBezTo>
                    <a:pt x="2" y="28"/>
                    <a:pt x="2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3" y="30"/>
                    <a:pt x="3" y="29"/>
                    <a:pt x="3" y="30"/>
                  </a:cubicBezTo>
                  <a:cubicBezTo>
                    <a:pt x="3" y="29"/>
                    <a:pt x="3" y="27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5"/>
                    <a:pt x="3" y="25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4"/>
                    <a:pt x="6" y="26"/>
                    <a:pt x="6" y="25"/>
                  </a:cubicBezTo>
                  <a:cubicBezTo>
                    <a:pt x="7" y="26"/>
                    <a:pt x="8" y="23"/>
                    <a:pt x="8" y="25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2" y="26"/>
                    <a:pt x="12" y="26"/>
                  </a:cubicBezTo>
                  <a:cubicBezTo>
                    <a:pt x="11" y="24"/>
                    <a:pt x="12" y="24"/>
                    <a:pt x="12" y="23"/>
                  </a:cubicBezTo>
                  <a:cubicBezTo>
                    <a:pt x="13" y="24"/>
                    <a:pt x="13" y="23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2"/>
                    <a:pt x="15" y="22"/>
                  </a:cubicBezTo>
                  <a:cubicBezTo>
                    <a:pt x="15" y="23"/>
                    <a:pt x="16" y="24"/>
                    <a:pt x="16" y="24"/>
                  </a:cubicBezTo>
                  <a:cubicBezTo>
                    <a:pt x="16" y="22"/>
                    <a:pt x="16" y="22"/>
                    <a:pt x="16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19"/>
                    <a:pt x="20" y="20"/>
                    <a:pt x="21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6"/>
                    <a:pt x="24" y="19"/>
                    <a:pt x="2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26" y="18"/>
                    <a:pt x="26" y="16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8" y="17"/>
                    <a:pt x="28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29" y="18"/>
                  </a:cubicBezTo>
                  <a:cubicBezTo>
                    <a:pt x="29" y="17"/>
                    <a:pt x="30" y="18"/>
                    <a:pt x="29" y="15"/>
                  </a:cubicBezTo>
                  <a:cubicBezTo>
                    <a:pt x="30" y="17"/>
                    <a:pt x="31" y="14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3" y="16"/>
                    <a:pt x="34" y="14"/>
                  </a:cubicBezTo>
                  <a:cubicBezTo>
                    <a:pt x="34" y="15"/>
                    <a:pt x="34" y="16"/>
                    <a:pt x="34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5"/>
                    <a:pt x="37" y="15"/>
                  </a:cubicBezTo>
                  <a:cubicBezTo>
                    <a:pt x="38" y="13"/>
                    <a:pt x="40" y="14"/>
                    <a:pt x="42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3" y="16"/>
                    <a:pt x="43" y="12"/>
                  </a:cubicBezTo>
                  <a:cubicBezTo>
                    <a:pt x="43" y="13"/>
                    <a:pt x="44" y="12"/>
                    <a:pt x="44" y="14"/>
                  </a:cubicBezTo>
                  <a:cubicBezTo>
                    <a:pt x="44" y="12"/>
                    <a:pt x="45" y="15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4"/>
                    <a:pt x="46" y="12"/>
                    <a:pt x="47" y="13"/>
                  </a:cubicBezTo>
                  <a:cubicBezTo>
                    <a:pt x="47" y="14"/>
                    <a:pt x="47" y="14"/>
                    <a:pt x="47" y="15"/>
                  </a:cubicBezTo>
                  <a:cubicBezTo>
                    <a:pt x="48" y="16"/>
                    <a:pt x="47" y="12"/>
                    <a:pt x="48" y="15"/>
                  </a:cubicBezTo>
                  <a:cubicBezTo>
                    <a:pt x="48" y="15"/>
                    <a:pt x="48" y="13"/>
                    <a:pt x="48" y="13"/>
                  </a:cubicBezTo>
                  <a:cubicBezTo>
                    <a:pt x="49" y="14"/>
                    <a:pt x="50" y="12"/>
                    <a:pt x="52" y="11"/>
                  </a:cubicBezTo>
                  <a:cubicBezTo>
                    <a:pt x="53" y="13"/>
                    <a:pt x="53" y="16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4" y="16"/>
                    <a:pt x="54" y="15"/>
                  </a:cubicBezTo>
                  <a:cubicBezTo>
                    <a:pt x="54" y="13"/>
                    <a:pt x="54" y="14"/>
                    <a:pt x="54" y="13"/>
                  </a:cubicBezTo>
                  <a:cubicBezTo>
                    <a:pt x="55" y="14"/>
                    <a:pt x="55" y="15"/>
                    <a:pt x="55" y="14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2"/>
                    <a:pt x="57" y="13"/>
                    <a:pt x="56" y="10"/>
                  </a:cubicBezTo>
                  <a:cubicBezTo>
                    <a:pt x="60" y="9"/>
                    <a:pt x="62" y="7"/>
                    <a:pt x="65" y="6"/>
                  </a:cubicBezTo>
                  <a:cubicBezTo>
                    <a:pt x="68" y="6"/>
                    <a:pt x="71" y="4"/>
                    <a:pt x="75" y="5"/>
                  </a:cubicBezTo>
                  <a:cubicBezTo>
                    <a:pt x="76" y="7"/>
                    <a:pt x="76" y="7"/>
                    <a:pt x="76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6" y="5"/>
                    <a:pt x="77" y="6"/>
                    <a:pt x="77" y="5"/>
                  </a:cubicBezTo>
                  <a:cubicBezTo>
                    <a:pt x="78" y="5"/>
                    <a:pt x="79" y="4"/>
                    <a:pt x="80" y="4"/>
                  </a:cubicBezTo>
                  <a:cubicBezTo>
                    <a:pt x="80" y="4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4"/>
                    <a:pt x="81" y="3"/>
                    <a:pt x="80" y="3"/>
                  </a:cubicBezTo>
                  <a:cubicBezTo>
                    <a:pt x="83" y="0"/>
                    <a:pt x="87" y="3"/>
                    <a:pt x="89" y="2"/>
                  </a:cubicBezTo>
                  <a:cubicBezTo>
                    <a:pt x="90" y="3"/>
                    <a:pt x="91" y="2"/>
                    <a:pt x="92" y="1"/>
                  </a:cubicBezTo>
                  <a:cubicBezTo>
                    <a:pt x="95" y="3"/>
                    <a:pt x="97" y="5"/>
                    <a:pt x="99" y="3"/>
                  </a:cubicBezTo>
                  <a:cubicBezTo>
                    <a:pt x="99" y="3"/>
                    <a:pt x="100" y="8"/>
                    <a:pt x="9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9942513" y="2360613"/>
              <a:ext cx="0" cy="1111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9972675" y="239395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9979025" y="2393951"/>
              <a:ext cx="0" cy="7938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9991725" y="2409826"/>
              <a:ext cx="1587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9986963" y="240188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10002838" y="2406651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1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0009188" y="2401888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10123488" y="23685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0175875" y="2357438"/>
              <a:ext cx="0" cy="6350"/>
            </a:xfrm>
            <a:custGeom>
              <a:avLst/>
              <a:gdLst>
                <a:gd name="T0" fmla="*/ 1 h 2"/>
                <a:gd name="T1" fmla="*/ 1 h 2"/>
                <a:gd name="T2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0198100" y="2330451"/>
              <a:ext cx="0" cy="7938"/>
            </a:xfrm>
            <a:custGeom>
              <a:avLst/>
              <a:gdLst>
                <a:gd name="T0" fmla="*/ 5 h 5"/>
                <a:gd name="T1" fmla="*/ 5 h 5"/>
                <a:gd name="T2" fmla="*/ 0 h 5"/>
                <a:gd name="T3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9825038" y="2924176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9825038" y="2932113"/>
              <a:ext cx="395287" cy="307975"/>
            </a:xfrm>
            <a:custGeom>
              <a:avLst/>
              <a:gdLst>
                <a:gd name="T0" fmla="*/ 90 w 105"/>
                <a:gd name="T1" fmla="*/ 71 h 82"/>
                <a:gd name="T2" fmla="*/ 87 w 105"/>
                <a:gd name="T3" fmla="*/ 69 h 82"/>
                <a:gd name="T4" fmla="*/ 78 w 105"/>
                <a:gd name="T5" fmla="*/ 66 h 82"/>
                <a:gd name="T6" fmla="*/ 76 w 105"/>
                <a:gd name="T7" fmla="*/ 64 h 82"/>
                <a:gd name="T8" fmla="*/ 71 w 105"/>
                <a:gd name="T9" fmla="*/ 57 h 82"/>
                <a:gd name="T10" fmla="*/ 70 w 105"/>
                <a:gd name="T11" fmla="*/ 56 h 82"/>
                <a:gd name="T12" fmla="*/ 65 w 105"/>
                <a:gd name="T13" fmla="*/ 54 h 82"/>
                <a:gd name="T14" fmla="*/ 63 w 105"/>
                <a:gd name="T15" fmla="*/ 51 h 82"/>
                <a:gd name="T16" fmla="*/ 62 w 105"/>
                <a:gd name="T17" fmla="*/ 48 h 82"/>
                <a:gd name="T18" fmla="*/ 59 w 105"/>
                <a:gd name="T19" fmla="*/ 49 h 82"/>
                <a:gd name="T20" fmla="*/ 54 w 105"/>
                <a:gd name="T21" fmla="*/ 47 h 82"/>
                <a:gd name="T22" fmla="*/ 52 w 105"/>
                <a:gd name="T23" fmla="*/ 45 h 82"/>
                <a:gd name="T24" fmla="*/ 49 w 105"/>
                <a:gd name="T25" fmla="*/ 45 h 82"/>
                <a:gd name="T26" fmla="*/ 48 w 105"/>
                <a:gd name="T27" fmla="*/ 42 h 82"/>
                <a:gd name="T28" fmla="*/ 44 w 105"/>
                <a:gd name="T29" fmla="*/ 40 h 82"/>
                <a:gd name="T30" fmla="*/ 42 w 105"/>
                <a:gd name="T31" fmla="*/ 36 h 82"/>
                <a:gd name="T32" fmla="*/ 40 w 105"/>
                <a:gd name="T33" fmla="*/ 35 h 82"/>
                <a:gd name="T34" fmla="*/ 39 w 105"/>
                <a:gd name="T35" fmla="*/ 33 h 82"/>
                <a:gd name="T36" fmla="*/ 37 w 105"/>
                <a:gd name="T37" fmla="*/ 33 h 82"/>
                <a:gd name="T38" fmla="*/ 36 w 105"/>
                <a:gd name="T39" fmla="*/ 33 h 82"/>
                <a:gd name="T40" fmla="*/ 34 w 105"/>
                <a:gd name="T41" fmla="*/ 32 h 82"/>
                <a:gd name="T42" fmla="*/ 29 w 105"/>
                <a:gd name="T43" fmla="*/ 28 h 82"/>
                <a:gd name="T44" fmla="*/ 27 w 105"/>
                <a:gd name="T45" fmla="*/ 27 h 82"/>
                <a:gd name="T46" fmla="*/ 25 w 105"/>
                <a:gd name="T47" fmla="*/ 26 h 82"/>
                <a:gd name="T48" fmla="*/ 21 w 105"/>
                <a:gd name="T49" fmla="*/ 23 h 82"/>
                <a:gd name="T50" fmla="*/ 23 w 105"/>
                <a:gd name="T51" fmla="*/ 18 h 82"/>
                <a:gd name="T52" fmla="*/ 19 w 105"/>
                <a:gd name="T53" fmla="*/ 21 h 82"/>
                <a:gd name="T54" fmla="*/ 15 w 105"/>
                <a:gd name="T55" fmla="*/ 24 h 82"/>
                <a:gd name="T56" fmla="*/ 14 w 105"/>
                <a:gd name="T57" fmla="*/ 21 h 82"/>
                <a:gd name="T58" fmla="*/ 12 w 105"/>
                <a:gd name="T59" fmla="*/ 23 h 82"/>
                <a:gd name="T60" fmla="*/ 12 w 105"/>
                <a:gd name="T61" fmla="*/ 21 h 82"/>
                <a:gd name="T62" fmla="*/ 13 w 105"/>
                <a:gd name="T63" fmla="*/ 16 h 82"/>
                <a:gd name="T64" fmla="*/ 9 w 105"/>
                <a:gd name="T65" fmla="*/ 19 h 82"/>
                <a:gd name="T66" fmla="*/ 9 w 105"/>
                <a:gd name="T67" fmla="*/ 16 h 82"/>
                <a:gd name="T68" fmla="*/ 7 w 105"/>
                <a:gd name="T69" fmla="*/ 18 h 82"/>
                <a:gd name="T70" fmla="*/ 5 w 105"/>
                <a:gd name="T71" fmla="*/ 17 h 82"/>
                <a:gd name="T72" fmla="*/ 9 w 105"/>
                <a:gd name="T73" fmla="*/ 13 h 82"/>
                <a:gd name="T74" fmla="*/ 4 w 105"/>
                <a:gd name="T75" fmla="*/ 14 h 82"/>
                <a:gd name="T76" fmla="*/ 3 w 105"/>
                <a:gd name="T77" fmla="*/ 6 h 82"/>
                <a:gd name="T78" fmla="*/ 3 w 105"/>
                <a:gd name="T79" fmla="*/ 4 h 82"/>
                <a:gd name="T80" fmla="*/ 0 w 105"/>
                <a:gd name="T81" fmla="*/ 3 h 82"/>
                <a:gd name="T82" fmla="*/ 2 w 105"/>
                <a:gd name="T83" fmla="*/ 0 h 82"/>
                <a:gd name="T84" fmla="*/ 4 w 105"/>
                <a:gd name="T85" fmla="*/ 4 h 82"/>
                <a:gd name="T86" fmla="*/ 11 w 105"/>
                <a:gd name="T87" fmla="*/ 2 h 82"/>
                <a:gd name="T88" fmla="*/ 20 w 105"/>
                <a:gd name="T89" fmla="*/ 5 h 82"/>
                <a:gd name="T90" fmla="*/ 30 w 105"/>
                <a:gd name="T91" fmla="*/ 9 h 82"/>
                <a:gd name="T92" fmla="*/ 37 w 105"/>
                <a:gd name="T93" fmla="*/ 13 h 82"/>
                <a:gd name="T94" fmla="*/ 43 w 105"/>
                <a:gd name="T95" fmla="*/ 16 h 82"/>
                <a:gd name="T96" fmla="*/ 52 w 105"/>
                <a:gd name="T97" fmla="*/ 25 h 82"/>
                <a:gd name="T98" fmla="*/ 56 w 105"/>
                <a:gd name="T99" fmla="*/ 31 h 82"/>
                <a:gd name="T100" fmla="*/ 61 w 105"/>
                <a:gd name="T101" fmla="*/ 37 h 82"/>
                <a:gd name="T102" fmla="*/ 85 w 105"/>
                <a:gd name="T103" fmla="*/ 53 h 82"/>
                <a:gd name="T104" fmla="*/ 90 w 105"/>
                <a:gd name="T105" fmla="*/ 58 h 82"/>
                <a:gd name="T106" fmla="*/ 99 w 105"/>
                <a:gd name="T107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82">
                  <a:moveTo>
                    <a:pt x="99" y="80"/>
                  </a:moveTo>
                  <a:cubicBezTo>
                    <a:pt x="95" y="82"/>
                    <a:pt x="97" y="77"/>
                    <a:pt x="93" y="78"/>
                  </a:cubicBezTo>
                  <a:cubicBezTo>
                    <a:pt x="93" y="78"/>
                    <a:pt x="95" y="76"/>
                    <a:pt x="94" y="76"/>
                  </a:cubicBezTo>
                  <a:cubicBezTo>
                    <a:pt x="91" y="78"/>
                    <a:pt x="90" y="74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0" y="71"/>
                    <a:pt x="90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89" y="71"/>
                    <a:pt x="89" y="70"/>
                    <a:pt x="89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6" y="72"/>
                    <a:pt x="88" y="68"/>
                    <a:pt x="86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4" y="69"/>
                    <a:pt x="83" y="68"/>
                    <a:pt x="81" y="67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82" y="65"/>
                    <a:pt x="79" y="67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8" y="67"/>
                    <a:pt x="80" y="65"/>
                    <a:pt x="78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7" y="67"/>
                    <a:pt x="79" y="64"/>
                    <a:pt x="78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7" y="64"/>
                    <a:pt x="78" y="63"/>
                    <a:pt x="76" y="64"/>
                  </a:cubicBezTo>
                  <a:cubicBezTo>
                    <a:pt x="77" y="63"/>
                    <a:pt x="77" y="64"/>
                    <a:pt x="79" y="62"/>
                  </a:cubicBezTo>
                  <a:cubicBezTo>
                    <a:pt x="76" y="62"/>
                    <a:pt x="75" y="61"/>
                    <a:pt x="73" y="59"/>
                  </a:cubicBezTo>
                  <a:cubicBezTo>
                    <a:pt x="73" y="59"/>
                    <a:pt x="73" y="58"/>
                    <a:pt x="74" y="58"/>
                  </a:cubicBezTo>
                  <a:cubicBezTo>
                    <a:pt x="74" y="58"/>
                    <a:pt x="73" y="58"/>
                    <a:pt x="72" y="58"/>
                  </a:cubicBezTo>
                  <a:cubicBezTo>
                    <a:pt x="72" y="58"/>
                    <a:pt x="73" y="57"/>
                    <a:pt x="73" y="57"/>
                  </a:cubicBezTo>
                  <a:cubicBezTo>
                    <a:pt x="73" y="56"/>
                    <a:pt x="71" y="58"/>
                    <a:pt x="71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2" y="57"/>
                    <a:pt x="71" y="57"/>
                    <a:pt x="71" y="57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0" y="57"/>
                    <a:pt x="71" y="55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69" y="57"/>
                    <a:pt x="70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9" y="56"/>
                    <a:pt x="69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7" y="54"/>
                  </a:cubicBezTo>
                  <a:cubicBezTo>
                    <a:pt x="67" y="53"/>
                    <a:pt x="68" y="52"/>
                    <a:pt x="68" y="52"/>
                  </a:cubicBezTo>
                  <a:cubicBezTo>
                    <a:pt x="66" y="53"/>
                    <a:pt x="66" y="52"/>
                    <a:pt x="65" y="54"/>
                  </a:cubicBezTo>
                  <a:cubicBezTo>
                    <a:pt x="65" y="53"/>
                    <a:pt x="65" y="52"/>
                    <a:pt x="64" y="52"/>
                  </a:cubicBezTo>
                  <a:cubicBezTo>
                    <a:pt x="65" y="52"/>
                    <a:pt x="66" y="50"/>
                    <a:pt x="66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8" y="49"/>
                    <a:pt x="67" y="50"/>
                    <a:pt x="68" y="49"/>
                  </a:cubicBezTo>
                  <a:cubicBezTo>
                    <a:pt x="67" y="49"/>
                    <a:pt x="66" y="49"/>
                    <a:pt x="67" y="48"/>
                  </a:cubicBezTo>
                  <a:cubicBezTo>
                    <a:pt x="65" y="49"/>
                    <a:pt x="63" y="51"/>
                    <a:pt x="63" y="51"/>
                  </a:cubicBezTo>
                  <a:cubicBezTo>
                    <a:pt x="63" y="50"/>
                    <a:pt x="64" y="49"/>
                    <a:pt x="65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2" y="50"/>
                    <a:pt x="62" y="50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1" y="51"/>
                    <a:pt x="59" y="51"/>
                    <a:pt x="61" y="49"/>
                  </a:cubicBezTo>
                  <a:cubicBezTo>
                    <a:pt x="61" y="48"/>
                    <a:pt x="61" y="49"/>
                    <a:pt x="62" y="48"/>
                  </a:cubicBezTo>
                  <a:cubicBezTo>
                    <a:pt x="62" y="48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8"/>
                    <a:pt x="59" y="49"/>
                  </a:cubicBezTo>
                  <a:cubicBezTo>
                    <a:pt x="59" y="50"/>
                    <a:pt x="60" y="48"/>
                    <a:pt x="60" y="49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7" y="49"/>
                    <a:pt x="57" y="49"/>
                    <a:pt x="56" y="50"/>
                  </a:cubicBezTo>
                  <a:cubicBezTo>
                    <a:pt x="55" y="50"/>
                    <a:pt x="57" y="48"/>
                    <a:pt x="57" y="49"/>
                  </a:cubicBezTo>
                  <a:cubicBezTo>
                    <a:pt x="57" y="47"/>
                    <a:pt x="54" y="49"/>
                    <a:pt x="55" y="47"/>
                  </a:cubicBezTo>
                  <a:cubicBezTo>
                    <a:pt x="56" y="47"/>
                    <a:pt x="54" y="49"/>
                    <a:pt x="55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6" y="46"/>
                    <a:pt x="55" y="47"/>
                    <a:pt x="54" y="47"/>
                  </a:cubicBezTo>
                  <a:cubicBezTo>
                    <a:pt x="54" y="48"/>
                    <a:pt x="54" y="47"/>
                    <a:pt x="55" y="47"/>
                  </a:cubicBezTo>
                  <a:cubicBezTo>
                    <a:pt x="54" y="47"/>
                    <a:pt x="52" y="47"/>
                    <a:pt x="52" y="46"/>
                  </a:cubicBezTo>
                  <a:cubicBezTo>
                    <a:pt x="52" y="46"/>
                    <a:pt x="51" y="47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2" y="45"/>
                    <a:pt x="51" y="46"/>
                    <a:pt x="52" y="45"/>
                  </a:cubicBezTo>
                  <a:cubicBezTo>
                    <a:pt x="50" y="46"/>
                    <a:pt x="54" y="45"/>
                    <a:pt x="52" y="45"/>
                  </a:cubicBezTo>
                  <a:cubicBezTo>
                    <a:pt x="53" y="44"/>
                    <a:pt x="50" y="47"/>
                    <a:pt x="52" y="45"/>
                  </a:cubicBezTo>
                  <a:cubicBezTo>
                    <a:pt x="52" y="45"/>
                    <a:pt x="50" y="46"/>
                    <a:pt x="51" y="45"/>
                  </a:cubicBezTo>
                  <a:cubicBezTo>
                    <a:pt x="51" y="45"/>
                    <a:pt x="52" y="43"/>
                    <a:pt x="52" y="43"/>
                  </a:cubicBezTo>
                  <a:cubicBezTo>
                    <a:pt x="52" y="43"/>
                    <a:pt x="52" y="44"/>
                    <a:pt x="51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5"/>
                    <a:pt x="50" y="44"/>
                    <a:pt x="49" y="45"/>
                  </a:cubicBezTo>
                  <a:cubicBezTo>
                    <a:pt x="50" y="44"/>
                    <a:pt x="48" y="45"/>
                    <a:pt x="50" y="43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0" y="43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8" y="45"/>
                    <a:pt x="49" y="43"/>
                    <a:pt x="48" y="44"/>
                  </a:cubicBezTo>
                  <a:cubicBezTo>
                    <a:pt x="48" y="43"/>
                    <a:pt x="47" y="43"/>
                    <a:pt x="48" y="42"/>
                  </a:cubicBezTo>
                  <a:cubicBezTo>
                    <a:pt x="47" y="42"/>
                    <a:pt x="46" y="43"/>
                    <a:pt x="46" y="42"/>
                  </a:cubicBezTo>
                  <a:cubicBezTo>
                    <a:pt x="46" y="42"/>
                    <a:pt x="46" y="42"/>
                    <a:pt x="47" y="41"/>
                  </a:cubicBezTo>
                  <a:cubicBezTo>
                    <a:pt x="47" y="41"/>
                    <a:pt x="47" y="41"/>
                    <a:pt x="46" y="41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7" y="39"/>
                    <a:pt x="46" y="40"/>
                    <a:pt x="45" y="41"/>
                  </a:cubicBezTo>
                  <a:cubicBezTo>
                    <a:pt x="47" y="39"/>
                    <a:pt x="43" y="42"/>
                    <a:pt x="44" y="40"/>
                  </a:cubicBezTo>
                  <a:cubicBezTo>
                    <a:pt x="45" y="39"/>
                    <a:pt x="46" y="39"/>
                    <a:pt x="46" y="38"/>
                  </a:cubicBezTo>
                  <a:cubicBezTo>
                    <a:pt x="47" y="36"/>
                    <a:pt x="44" y="39"/>
                    <a:pt x="45" y="38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2" y="40"/>
                    <a:pt x="43" y="39"/>
                  </a:cubicBezTo>
                  <a:cubicBezTo>
                    <a:pt x="43" y="39"/>
                    <a:pt x="43" y="38"/>
                    <a:pt x="42" y="39"/>
                  </a:cubicBezTo>
                  <a:cubicBezTo>
                    <a:pt x="43" y="38"/>
                    <a:pt x="40" y="39"/>
                    <a:pt x="42" y="36"/>
                  </a:cubicBezTo>
                  <a:cubicBezTo>
                    <a:pt x="42" y="36"/>
                    <a:pt x="42" y="35"/>
                    <a:pt x="41" y="36"/>
                  </a:cubicBezTo>
                  <a:cubicBezTo>
                    <a:pt x="40" y="37"/>
                    <a:pt x="42" y="36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6"/>
                    <a:pt x="42" y="35"/>
                  </a:cubicBezTo>
                  <a:cubicBezTo>
                    <a:pt x="42" y="34"/>
                    <a:pt x="39" y="38"/>
                    <a:pt x="39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9" y="35"/>
                    <a:pt x="40" y="33"/>
                  </a:cubicBezTo>
                  <a:cubicBezTo>
                    <a:pt x="40" y="34"/>
                    <a:pt x="40" y="33"/>
                    <a:pt x="39" y="3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39" y="33"/>
                    <a:pt x="39" y="33"/>
                  </a:cubicBezTo>
                  <a:cubicBezTo>
                    <a:pt x="38" y="33"/>
                    <a:pt x="38" y="34"/>
                    <a:pt x="38" y="34"/>
                  </a:cubicBezTo>
                  <a:cubicBezTo>
                    <a:pt x="38" y="35"/>
                    <a:pt x="38" y="34"/>
                    <a:pt x="37" y="35"/>
                  </a:cubicBezTo>
                  <a:cubicBezTo>
                    <a:pt x="38" y="34"/>
                    <a:pt x="37" y="34"/>
                    <a:pt x="37" y="34"/>
                  </a:cubicBezTo>
                  <a:cubicBezTo>
                    <a:pt x="37" y="33"/>
                    <a:pt x="36" y="34"/>
                    <a:pt x="36" y="34"/>
                  </a:cubicBezTo>
                  <a:cubicBezTo>
                    <a:pt x="37" y="34"/>
                    <a:pt x="36" y="34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3"/>
                    <a:pt x="38" y="32"/>
                    <a:pt x="37" y="32"/>
                  </a:cubicBezTo>
                  <a:cubicBezTo>
                    <a:pt x="37" y="33"/>
                    <a:pt x="36" y="35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3"/>
                    <a:pt x="36" y="32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4" y="31"/>
                    <a:pt x="36" y="28"/>
                    <a:pt x="35" y="29"/>
                  </a:cubicBezTo>
                  <a:cubicBezTo>
                    <a:pt x="35" y="29"/>
                    <a:pt x="33" y="31"/>
                    <a:pt x="33" y="32"/>
                  </a:cubicBezTo>
                  <a:cubicBezTo>
                    <a:pt x="33" y="31"/>
                    <a:pt x="31" y="32"/>
                    <a:pt x="32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28" y="31"/>
                    <a:pt x="29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8"/>
                    <a:pt x="31" y="26"/>
                    <a:pt x="30" y="27"/>
                  </a:cubicBezTo>
                  <a:cubicBezTo>
                    <a:pt x="29" y="28"/>
                    <a:pt x="29" y="29"/>
                    <a:pt x="28" y="29"/>
                  </a:cubicBezTo>
                  <a:cubicBezTo>
                    <a:pt x="28" y="29"/>
                    <a:pt x="27" y="29"/>
                    <a:pt x="27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28" y="27"/>
                    <a:pt x="28" y="27"/>
                    <a:pt x="27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5" y="29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4" y="28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4" y="27"/>
                    <a:pt x="24" y="27"/>
                  </a:cubicBezTo>
                  <a:cubicBezTo>
                    <a:pt x="24" y="26"/>
                    <a:pt x="24" y="26"/>
                    <a:pt x="25" y="24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0" y="26"/>
                    <a:pt x="20" y="25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22"/>
                    <a:pt x="20" y="24"/>
                    <a:pt x="20" y="24"/>
                  </a:cubicBezTo>
                  <a:cubicBezTo>
                    <a:pt x="19" y="25"/>
                    <a:pt x="20" y="23"/>
                    <a:pt x="19" y="25"/>
                  </a:cubicBezTo>
                  <a:cubicBezTo>
                    <a:pt x="19" y="25"/>
                    <a:pt x="19" y="23"/>
                    <a:pt x="18" y="25"/>
                  </a:cubicBezTo>
                  <a:cubicBezTo>
                    <a:pt x="19" y="24"/>
                    <a:pt x="19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2" y="21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4" y="17"/>
                    <a:pt x="24" y="16"/>
                  </a:cubicBezTo>
                  <a:cubicBezTo>
                    <a:pt x="23" y="17"/>
                    <a:pt x="22" y="19"/>
                    <a:pt x="21" y="19"/>
                  </a:cubicBezTo>
                  <a:cubicBezTo>
                    <a:pt x="21" y="20"/>
                    <a:pt x="19" y="23"/>
                    <a:pt x="18" y="22"/>
                  </a:cubicBezTo>
                  <a:cubicBezTo>
                    <a:pt x="19" y="21"/>
                    <a:pt x="19" y="22"/>
                    <a:pt x="20" y="21"/>
                  </a:cubicBezTo>
                  <a:cubicBezTo>
                    <a:pt x="20" y="20"/>
                    <a:pt x="19" y="22"/>
                    <a:pt x="19" y="21"/>
                  </a:cubicBezTo>
                  <a:cubicBezTo>
                    <a:pt x="19" y="22"/>
                    <a:pt x="18" y="23"/>
                    <a:pt x="17" y="23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5" y="25"/>
                    <a:pt x="17" y="23"/>
                    <a:pt x="15" y="24"/>
                  </a:cubicBezTo>
                  <a:cubicBezTo>
                    <a:pt x="16" y="23"/>
                    <a:pt x="18" y="21"/>
                    <a:pt x="18" y="20"/>
                  </a:cubicBezTo>
                  <a:cubicBezTo>
                    <a:pt x="17" y="22"/>
                    <a:pt x="16" y="22"/>
                    <a:pt x="15" y="24"/>
                  </a:cubicBezTo>
                  <a:cubicBezTo>
                    <a:pt x="15" y="23"/>
                    <a:pt x="16" y="22"/>
                    <a:pt x="17" y="22"/>
                  </a:cubicBezTo>
                  <a:cubicBezTo>
                    <a:pt x="17" y="21"/>
                    <a:pt x="14" y="24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1"/>
                    <a:pt x="16" y="21"/>
                  </a:cubicBezTo>
                  <a:cubicBezTo>
                    <a:pt x="16" y="20"/>
                    <a:pt x="14" y="22"/>
                    <a:pt x="15" y="20"/>
                  </a:cubicBezTo>
                  <a:cubicBezTo>
                    <a:pt x="15" y="20"/>
                    <a:pt x="15" y="20"/>
                    <a:pt x="14" y="21"/>
                  </a:cubicBezTo>
                  <a:cubicBezTo>
                    <a:pt x="14" y="22"/>
                    <a:pt x="15" y="20"/>
                    <a:pt x="14" y="22"/>
                  </a:cubicBezTo>
                  <a:cubicBezTo>
                    <a:pt x="15" y="21"/>
                    <a:pt x="13" y="22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3" y="21"/>
                    <a:pt x="13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1" y="23"/>
                    <a:pt x="12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1" y="21"/>
                    <a:pt x="11" y="20"/>
                    <a:pt x="12" y="20"/>
                  </a:cubicBezTo>
                  <a:cubicBezTo>
                    <a:pt x="11" y="20"/>
                    <a:pt x="11" y="21"/>
                    <a:pt x="10" y="21"/>
                  </a:cubicBezTo>
                  <a:cubicBezTo>
                    <a:pt x="11" y="20"/>
                    <a:pt x="11" y="19"/>
                    <a:pt x="11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3" y="15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2" y="17"/>
                    <a:pt x="11" y="17"/>
                    <a:pt x="10" y="19"/>
                  </a:cubicBezTo>
                  <a:cubicBezTo>
                    <a:pt x="9" y="20"/>
                    <a:pt x="13" y="14"/>
                    <a:pt x="10" y="17"/>
                  </a:cubicBezTo>
                  <a:cubicBezTo>
                    <a:pt x="10" y="18"/>
                    <a:pt x="8" y="19"/>
                    <a:pt x="9" y="19"/>
                  </a:cubicBezTo>
                  <a:cubicBezTo>
                    <a:pt x="9" y="18"/>
                    <a:pt x="8" y="21"/>
                    <a:pt x="8" y="20"/>
                  </a:cubicBezTo>
                  <a:cubicBezTo>
                    <a:pt x="9" y="19"/>
                    <a:pt x="9" y="17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4"/>
                    <a:pt x="11" y="14"/>
                  </a:cubicBezTo>
                  <a:cubicBezTo>
                    <a:pt x="11" y="14"/>
                    <a:pt x="11" y="14"/>
                    <a:pt x="10" y="15"/>
                  </a:cubicBezTo>
                  <a:cubicBezTo>
                    <a:pt x="9" y="17"/>
                    <a:pt x="10" y="15"/>
                    <a:pt x="9" y="16"/>
                  </a:cubicBezTo>
                  <a:cubicBezTo>
                    <a:pt x="9" y="17"/>
                    <a:pt x="10" y="15"/>
                    <a:pt x="8" y="17"/>
                  </a:cubicBezTo>
                  <a:cubicBezTo>
                    <a:pt x="9" y="17"/>
                    <a:pt x="8" y="18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6" y="20"/>
                    <a:pt x="6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6"/>
                    <a:pt x="7" y="19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10" y="13"/>
                    <a:pt x="8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6" y="16"/>
                    <a:pt x="6" y="17"/>
                    <a:pt x="5" y="17"/>
                  </a:cubicBezTo>
                  <a:cubicBezTo>
                    <a:pt x="6" y="15"/>
                    <a:pt x="5" y="16"/>
                    <a:pt x="6" y="15"/>
                  </a:cubicBezTo>
                  <a:cubicBezTo>
                    <a:pt x="6" y="16"/>
                    <a:pt x="6" y="16"/>
                    <a:pt x="8" y="15"/>
                  </a:cubicBezTo>
                  <a:cubicBezTo>
                    <a:pt x="9" y="12"/>
                    <a:pt x="8" y="15"/>
                    <a:pt x="9" y="13"/>
                  </a:cubicBezTo>
                  <a:cubicBezTo>
                    <a:pt x="9" y="13"/>
                    <a:pt x="10" y="11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3"/>
                    <a:pt x="7" y="12"/>
                    <a:pt x="8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5" y="13"/>
                    <a:pt x="5" y="11"/>
                    <a:pt x="5" y="13"/>
                  </a:cubicBezTo>
                  <a:cubicBezTo>
                    <a:pt x="5" y="13"/>
                    <a:pt x="4" y="15"/>
                    <a:pt x="3" y="16"/>
                  </a:cubicBezTo>
                  <a:cubicBezTo>
                    <a:pt x="3" y="15"/>
                    <a:pt x="4" y="15"/>
                    <a:pt x="4" y="14"/>
                  </a:cubicBezTo>
                  <a:cubicBezTo>
                    <a:pt x="3" y="15"/>
                    <a:pt x="5" y="12"/>
                    <a:pt x="3" y="14"/>
                  </a:cubicBezTo>
                  <a:cubicBezTo>
                    <a:pt x="4" y="14"/>
                    <a:pt x="5" y="11"/>
                    <a:pt x="6" y="10"/>
                  </a:cubicBezTo>
                  <a:cubicBezTo>
                    <a:pt x="5" y="11"/>
                    <a:pt x="7" y="9"/>
                    <a:pt x="6" y="8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8"/>
                    <a:pt x="4" y="6"/>
                    <a:pt x="3" y="6"/>
                  </a:cubicBezTo>
                  <a:cubicBezTo>
                    <a:pt x="3" y="5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3" y="5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3" y="2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4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1"/>
                    <a:pt x="2" y="2"/>
                    <a:pt x="3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7" y="0"/>
                    <a:pt x="7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1" y="4"/>
                    <a:pt x="13" y="2"/>
                    <a:pt x="12" y="4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5" y="7"/>
                    <a:pt x="16" y="7"/>
                  </a:cubicBezTo>
                  <a:cubicBezTo>
                    <a:pt x="16" y="6"/>
                    <a:pt x="17" y="6"/>
                    <a:pt x="18" y="5"/>
                  </a:cubicBezTo>
                  <a:cubicBezTo>
                    <a:pt x="17" y="7"/>
                    <a:pt x="19" y="6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7"/>
                    <a:pt x="21" y="7"/>
                  </a:cubicBezTo>
                  <a:cubicBezTo>
                    <a:pt x="21" y="8"/>
                    <a:pt x="20" y="9"/>
                    <a:pt x="21" y="9"/>
                  </a:cubicBezTo>
                  <a:cubicBezTo>
                    <a:pt x="22" y="7"/>
                    <a:pt x="22" y="8"/>
                    <a:pt x="23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7" y="7"/>
                    <a:pt x="27" y="10"/>
                    <a:pt x="30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2" y="9"/>
                    <a:pt x="32" y="12"/>
                    <a:pt x="34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4" y="14"/>
                    <a:pt x="35" y="13"/>
                  </a:cubicBezTo>
                  <a:cubicBezTo>
                    <a:pt x="35" y="13"/>
                    <a:pt x="36" y="12"/>
                    <a:pt x="35" y="14"/>
                  </a:cubicBezTo>
                  <a:cubicBezTo>
                    <a:pt x="36" y="15"/>
                    <a:pt x="37" y="13"/>
                    <a:pt x="37" y="13"/>
                  </a:cubicBezTo>
                  <a:cubicBezTo>
                    <a:pt x="37" y="15"/>
                    <a:pt x="38" y="15"/>
                    <a:pt x="39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7" y="16"/>
                    <a:pt x="38" y="16"/>
                  </a:cubicBezTo>
                  <a:cubicBezTo>
                    <a:pt x="38" y="16"/>
                    <a:pt x="38" y="17"/>
                    <a:pt x="40" y="15"/>
                  </a:cubicBezTo>
                  <a:cubicBezTo>
                    <a:pt x="39" y="17"/>
                    <a:pt x="42" y="15"/>
                    <a:pt x="41" y="17"/>
                  </a:cubicBezTo>
                  <a:cubicBezTo>
                    <a:pt x="42" y="17"/>
                    <a:pt x="42" y="17"/>
                    <a:pt x="43" y="16"/>
                  </a:cubicBezTo>
                  <a:cubicBezTo>
                    <a:pt x="43" y="17"/>
                    <a:pt x="43" y="19"/>
                    <a:pt x="44" y="18"/>
                  </a:cubicBezTo>
                  <a:cubicBezTo>
                    <a:pt x="44" y="18"/>
                    <a:pt x="43" y="19"/>
                    <a:pt x="43" y="19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7" y="18"/>
                    <a:pt x="46" y="21"/>
                    <a:pt x="47" y="21"/>
                  </a:cubicBezTo>
                  <a:cubicBezTo>
                    <a:pt x="49" y="21"/>
                    <a:pt x="51" y="23"/>
                    <a:pt x="52" y="2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4" y="24"/>
                    <a:pt x="52" y="28"/>
                    <a:pt x="54" y="25"/>
                  </a:cubicBezTo>
                  <a:cubicBezTo>
                    <a:pt x="54" y="26"/>
                    <a:pt x="54" y="26"/>
                    <a:pt x="54" y="27"/>
                  </a:cubicBezTo>
                  <a:cubicBezTo>
                    <a:pt x="55" y="26"/>
                    <a:pt x="54" y="29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30"/>
                    <a:pt x="57" y="29"/>
                    <a:pt x="57" y="30"/>
                  </a:cubicBezTo>
                  <a:cubicBezTo>
                    <a:pt x="56" y="30"/>
                    <a:pt x="56" y="30"/>
                    <a:pt x="56" y="31"/>
                  </a:cubicBezTo>
                  <a:cubicBezTo>
                    <a:pt x="55" y="32"/>
                    <a:pt x="58" y="29"/>
                    <a:pt x="56" y="31"/>
                  </a:cubicBezTo>
                  <a:cubicBezTo>
                    <a:pt x="56" y="32"/>
                    <a:pt x="57" y="30"/>
                    <a:pt x="57" y="30"/>
                  </a:cubicBezTo>
                  <a:cubicBezTo>
                    <a:pt x="58" y="32"/>
                    <a:pt x="60" y="32"/>
                    <a:pt x="62" y="33"/>
                  </a:cubicBezTo>
                  <a:cubicBezTo>
                    <a:pt x="62" y="35"/>
                    <a:pt x="59" y="37"/>
                    <a:pt x="61" y="36"/>
                  </a:cubicBezTo>
                  <a:cubicBezTo>
                    <a:pt x="61" y="36"/>
                    <a:pt x="62" y="35"/>
                    <a:pt x="62" y="36"/>
                  </a:cubicBezTo>
                  <a:cubicBezTo>
                    <a:pt x="62" y="35"/>
                    <a:pt x="60" y="38"/>
                    <a:pt x="61" y="37"/>
                  </a:cubicBezTo>
                  <a:cubicBezTo>
                    <a:pt x="62" y="36"/>
                    <a:pt x="62" y="37"/>
                    <a:pt x="63" y="36"/>
                  </a:cubicBezTo>
                  <a:cubicBezTo>
                    <a:pt x="62" y="37"/>
                    <a:pt x="62" y="39"/>
                    <a:pt x="63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5" y="37"/>
                    <a:pt x="64" y="39"/>
                    <a:pt x="67" y="37"/>
                  </a:cubicBezTo>
                  <a:cubicBezTo>
                    <a:pt x="70" y="40"/>
                    <a:pt x="74" y="41"/>
                    <a:pt x="77" y="44"/>
                  </a:cubicBezTo>
                  <a:cubicBezTo>
                    <a:pt x="80" y="47"/>
                    <a:pt x="84" y="49"/>
                    <a:pt x="85" y="53"/>
                  </a:cubicBezTo>
                  <a:cubicBezTo>
                    <a:pt x="84" y="55"/>
                    <a:pt x="84" y="55"/>
                    <a:pt x="86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7" y="54"/>
                    <a:pt x="86" y="56"/>
                    <a:pt x="87" y="55"/>
                  </a:cubicBezTo>
                  <a:cubicBezTo>
                    <a:pt x="88" y="56"/>
                    <a:pt x="89" y="56"/>
                    <a:pt x="90" y="57"/>
                  </a:cubicBezTo>
                  <a:cubicBezTo>
                    <a:pt x="90" y="57"/>
                    <a:pt x="89" y="59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1" y="58"/>
                    <a:pt x="91" y="57"/>
                  </a:cubicBezTo>
                  <a:cubicBezTo>
                    <a:pt x="95" y="59"/>
                    <a:pt x="95" y="64"/>
                    <a:pt x="98" y="66"/>
                  </a:cubicBezTo>
                  <a:cubicBezTo>
                    <a:pt x="98" y="68"/>
                    <a:pt x="100" y="68"/>
                    <a:pt x="101" y="68"/>
                  </a:cubicBezTo>
                  <a:cubicBezTo>
                    <a:pt x="101" y="72"/>
                    <a:pt x="101" y="75"/>
                    <a:pt x="105" y="76"/>
                  </a:cubicBezTo>
                  <a:cubicBezTo>
                    <a:pt x="105" y="76"/>
                    <a:pt x="101" y="80"/>
                    <a:pt x="99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9825038" y="2928938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9840913" y="2978151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9844088" y="2981326"/>
              <a:ext cx="4762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9844088" y="3000376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9848850" y="2992438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9859963" y="30083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9866313" y="3008313"/>
              <a:ext cx="4762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9991725" y="3079751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10036175" y="3121026"/>
              <a:ext cx="3175" cy="6350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0074275" y="3127376"/>
              <a:ext cx="3175" cy="7938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汉仪丫丫体简" panose="02010604000101010101" pitchFamily="2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2797250" y="2697044"/>
            <a:ext cx="63452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dirty="0">
                <a:solidFill>
                  <a:srgbClr val="07AFDF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感謝聆聽</a:t>
            </a:r>
            <a:endParaRPr lang="zh-CN" altLang="en-US" sz="11500" dirty="0">
              <a:solidFill>
                <a:srgbClr val="07AFDF"/>
              </a:solidFill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192</Words>
  <Application>Microsoft Office PowerPoint</Application>
  <PresentationFormat>寬螢幕</PresentationFormat>
  <Paragraphs>20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 Poppins Bold</vt:lpstr>
      <vt:lpstr>等线</vt:lpstr>
      <vt:lpstr>華康兒風體W4</vt:lpstr>
      <vt:lpstr>微軟正黑體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louis 林</cp:lastModifiedBy>
  <cp:revision>158</cp:revision>
  <dcterms:created xsi:type="dcterms:W3CDTF">2016-01-27T01:50:00Z</dcterms:created>
  <dcterms:modified xsi:type="dcterms:W3CDTF">2023-03-28T00:20:03Z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