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25F0D23-4058-4BC9-B018-E093239355B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Sketch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7FD2CD-6D6B-41F0-A2E3-DCB492F8200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5/9/23 7:48:55 AM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ides" id="10" name="slide10">
            <a:extLst>
              <a:ext uri="{FF2B5EF4-FFF2-40B4-BE49-F238E27FC236}">
                <a16:creationId xmlns:a16="http://schemas.microsoft.com/office/drawing/2014/main" id="{FBF42424-A8A1-4D49-A472-514D82F11B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733675"/>
            <a:ext cx="1543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ides Percent" id="11" name="slide11">
            <a:extLst>
              <a:ext uri="{FF2B5EF4-FFF2-40B4-BE49-F238E27FC236}">
                <a16:creationId xmlns:a16="http://schemas.microsoft.com/office/drawing/2014/main" id="{9C1BFD93-CDC3-40F1-9BAF-65A463393D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452687"/>
            <a:ext cx="13525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of Day" id="12" name="slide12">
            <a:extLst>
              <a:ext uri="{FF2B5EF4-FFF2-40B4-BE49-F238E27FC236}">
                <a16:creationId xmlns:a16="http://schemas.microsoft.com/office/drawing/2014/main" id="{51F2B8F5-1DA1-4B8F-87B7-9AC14AEB7B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53" y="0"/>
            <a:ext cx="7482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A8C67D1-F88B-420B-8781-72AE5EEC3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TIME situation" id="3" name="slide3">
            <a:extLst>
              <a:ext uri="{FF2B5EF4-FFF2-40B4-BE49-F238E27FC236}">
                <a16:creationId xmlns:a16="http://schemas.microsoft.com/office/drawing/2014/main" id="{BB270509-E762-4BB1-B570-D9C5B50CA2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2519362"/>
            <a:ext cx="27813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de Count" id="4" name="slide4">
            <a:extLst>
              <a:ext uri="{FF2B5EF4-FFF2-40B4-BE49-F238E27FC236}">
                <a16:creationId xmlns:a16="http://schemas.microsoft.com/office/drawing/2014/main" id="{0B038EE9-742F-43DC-93BC-B6B8CB70F0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771525"/>
            <a:ext cx="68389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s" id="5" name="slide5">
            <a:extLst>
              <a:ext uri="{FF2B5EF4-FFF2-40B4-BE49-F238E27FC236}">
                <a16:creationId xmlns:a16="http://schemas.microsoft.com/office/drawing/2014/main" id="{D1289FDD-4D17-4CC4-83BC-54AB0FFED7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53" y="0"/>
            <a:ext cx="5513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day Habits(M)" id="6" name="slide6">
            <a:extLst>
              <a:ext uri="{FF2B5EF4-FFF2-40B4-BE49-F238E27FC236}">
                <a16:creationId xmlns:a16="http://schemas.microsoft.com/office/drawing/2014/main" id="{947456D3-06D3-43C1-BC78-CB103CCBB6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1404937"/>
            <a:ext cx="4200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day Habits(C)" id="7" name="slide7">
            <a:extLst>
              <a:ext uri="{FF2B5EF4-FFF2-40B4-BE49-F238E27FC236}">
                <a16:creationId xmlns:a16="http://schemas.microsoft.com/office/drawing/2014/main" id="{107A6C2B-89C7-4D08-AEFC-270C10A170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1404937"/>
            <a:ext cx="4200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e Type" id="8" name="slide8">
            <a:extLst>
              <a:ext uri="{FF2B5EF4-FFF2-40B4-BE49-F238E27FC236}">
                <a16:creationId xmlns:a16="http://schemas.microsoft.com/office/drawing/2014/main" id="{E98C1BA5-2335-43C1-B371-48B06524F2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281237"/>
            <a:ext cx="115062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Mileage" id="9" name="slide9">
            <a:extLst>
              <a:ext uri="{FF2B5EF4-FFF2-40B4-BE49-F238E27FC236}">
                <a16:creationId xmlns:a16="http://schemas.microsoft.com/office/drawing/2014/main" id="{C7D9DD79-E73C-4066-B0AA-1E35CD10DB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733675"/>
            <a:ext cx="1543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2023-05-09T14:48:56Z</dcterms:created>
  <dcterms:modified xsi:type="dcterms:W3CDTF">2023-05-09T14:48:56Z</dcterms:modified>
</cp:coreProperties>
</file>