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wmf" ContentType="image/x-w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87640" y="274680"/>
            <a:ext cx="713880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79280" y="1197000"/>
            <a:ext cx="878472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79280" y="3942720"/>
            <a:ext cx="878472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87640" y="274680"/>
            <a:ext cx="713880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79280" y="1197000"/>
            <a:ext cx="428688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0720" y="1197000"/>
            <a:ext cx="428688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79280" y="3942720"/>
            <a:ext cx="428688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80720" y="3942720"/>
            <a:ext cx="428688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87640" y="274680"/>
            <a:ext cx="713880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79280" y="1197000"/>
            <a:ext cx="282852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149640" y="1197000"/>
            <a:ext cx="282852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120000" y="1197000"/>
            <a:ext cx="282852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79280" y="3942720"/>
            <a:ext cx="282852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149640" y="3942720"/>
            <a:ext cx="282852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120000" y="3942720"/>
            <a:ext cx="282852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87640" y="274680"/>
            <a:ext cx="713880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79280" y="1197000"/>
            <a:ext cx="8784720" cy="525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87640" y="274680"/>
            <a:ext cx="713880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79280" y="1197000"/>
            <a:ext cx="8784720" cy="525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87640" y="274680"/>
            <a:ext cx="713880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79280" y="1197000"/>
            <a:ext cx="4286880" cy="525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80720" y="1197000"/>
            <a:ext cx="4286880" cy="525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87640" y="274680"/>
            <a:ext cx="713880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187640" y="274680"/>
            <a:ext cx="7138800" cy="227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87640" y="274680"/>
            <a:ext cx="713880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79280" y="1197000"/>
            <a:ext cx="428688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80720" y="1197000"/>
            <a:ext cx="4286880" cy="525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79280" y="3942720"/>
            <a:ext cx="428688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87640" y="274680"/>
            <a:ext cx="713880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79280" y="1197000"/>
            <a:ext cx="8784720" cy="525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87640" y="274680"/>
            <a:ext cx="713880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79280" y="1197000"/>
            <a:ext cx="4286880" cy="525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80720" y="1197000"/>
            <a:ext cx="428688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80720" y="3942720"/>
            <a:ext cx="428688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87640" y="274680"/>
            <a:ext cx="713880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79280" y="1197000"/>
            <a:ext cx="428688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80720" y="1197000"/>
            <a:ext cx="428688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79280" y="3942720"/>
            <a:ext cx="878472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87640" y="274680"/>
            <a:ext cx="713880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79280" y="1197000"/>
            <a:ext cx="878472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79280" y="3942720"/>
            <a:ext cx="878472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87640" y="274680"/>
            <a:ext cx="713880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79280" y="1197000"/>
            <a:ext cx="428688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80720" y="1197000"/>
            <a:ext cx="428688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79280" y="3942720"/>
            <a:ext cx="428688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80720" y="3942720"/>
            <a:ext cx="428688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87640" y="274680"/>
            <a:ext cx="713880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79280" y="1197000"/>
            <a:ext cx="282852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149640" y="1197000"/>
            <a:ext cx="282852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120000" y="1197000"/>
            <a:ext cx="282852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79280" y="3942720"/>
            <a:ext cx="282852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149640" y="3942720"/>
            <a:ext cx="282852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120000" y="3942720"/>
            <a:ext cx="282852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87640" y="274680"/>
            <a:ext cx="713880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79280" y="1197000"/>
            <a:ext cx="8784720" cy="525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87640" y="274680"/>
            <a:ext cx="713880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79280" y="1197000"/>
            <a:ext cx="4286880" cy="525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0720" y="1197000"/>
            <a:ext cx="4286880" cy="525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87640" y="274680"/>
            <a:ext cx="713880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187640" y="274680"/>
            <a:ext cx="7138800" cy="227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87640" y="274680"/>
            <a:ext cx="713880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79280" y="1197000"/>
            <a:ext cx="428688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80720" y="1197000"/>
            <a:ext cx="4286880" cy="525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79280" y="3942720"/>
            <a:ext cx="428688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87640" y="274680"/>
            <a:ext cx="713880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79280" y="1197000"/>
            <a:ext cx="4286880" cy="525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0720" y="1197000"/>
            <a:ext cx="428688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0720" y="3942720"/>
            <a:ext cx="428688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87640" y="274680"/>
            <a:ext cx="713880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79280" y="1197000"/>
            <a:ext cx="428688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0720" y="1197000"/>
            <a:ext cx="428688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79280" y="3942720"/>
            <a:ext cx="8784720" cy="250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4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541920"/>
            <a:ext cx="9143640" cy="31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Image 1" descr=""/>
          <p:cNvPicPr/>
          <p:nvPr/>
        </p:nvPicPr>
        <p:blipFill>
          <a:blip r:embed="rId2"/>
          <a:stretch/>
        </p:blipFill>
        <p:spPr>
          <a:xfrm>
            <a:off x="35280" y="44640"/>
            <a:ext cx="1030680" cy="28764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2"/>
          <p:cNvSpPr/>
          <p:nvPr/>
        </p:nvSpPr>
        <p:spPr>
          <a:xfrm flipH="1">
            <a:off x="-720" y="779040"/>
            <a:ext cx="9143640" cy="74520"/>
          </a:xfrm>
          <a:prstGeom prst="rect">
            <a:avLst/>
          </a:prstGeom>
          <a:gradFill rotWithShape="0">
            <a:gsLst>
              <a:gs pos="0">
                <a:srgbClr val="e84926"/>
              </a:gs>
              <a:gs pos="100000">
                <a:srgbClr val="962051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ff0000"/>
                </a:solidFill>
                <a:latin typeface="Arial"/>
              </a:rPr>
              <a:t>Cliquez pour modifier le style du titre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101080" y="6567480"/>
            <a:ext cx="863280" cy="38556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0CD9E6A-A272-47EA-B2A5-31BB6453ED33}" type="slidenum">
              <a:rPr b="1" lang="fr-FR" sz="12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179280" y="6567480"/>
            <a:ext cx="7921440" cy="36000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</a:rPr>
              <a:t>ESEO :: Présentation du projet d’électronique numérique :: 2021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33399"/>
                </a:solidFill>
                <a:latin typeface="Arial"/>
              </a:rPr>
              <a:t>Cliquez pour éditer le format du plan de texte</a:t>
            </a:r>
            <a:endParaRPr b="1" lang="fr-FR" sz="2400" spc="-1" strike="noStrike">
              <a:solidFill>
                <a:srgbClr val="333399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541920"/>
            <a:ext cx="9143640" cy="31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Image 1" descr=""/>
          <p:cNvPicPr/>
          <p:nvPr/>
        </p:nvPicPr>
        <p:blipFill>
          <a:blip r:embed="rId2"/>
          <a:stretch/>
        </p:blipFill>
        <p:spPr>
          <a:xfrm>
            <a:off x="35280" y="44640"/>
            <a:ext cx="1030680" cy="287640"/>
          </a:xfrm>
          <a:prstGeom prst="rect">
            <a:avLst/>
          </a:prstGeom>
          <a:ln w="0">
            <a:noFill/>
          </a:ln>
        </p:spPr>
      </p:pic>
      <p:sp>
        <p:nvSpPr>
          <p:cNvPr id="45" name="CustomShape 2"/>
          <p:cNvSpPr/>
          <p:nvPr/>
        </p:nvSpPr>
        <p:spPr>
          <a:xfrm flipH="1">
            <a:off x="-720" y="779040"/>
            <a:ext cx="9143640" cy="74520"/>
          </a:xfrm>
          <a:prstGeom prst="rect">
            <a:avLst/>
          </a:prstGeom>
          <a:gradFill rotWithShape="0">
            <a:gsLst>
              <a:gs pos="0">
                <a:srgbClr val="e84926"/>
              </a:gs>
              <a:gs pos="100000">
                <a:srgbClr val="962051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1187640" y="274680"/>
            <a:ext cx="7138800" cy="4903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808080"/>
                </a:solidFill>
                <a:latin typeface="Arial"/>
              </a:rPr>
              <a:t>Cliquez pour modifier le style du titre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179280" y="1197000"/>
            <a:ext cx="8784720" cy="5256000"/>
          </a:xfrm>
          <a:prstGeom prst="rect">
            <a:avLst/>
          </a:prstGeom>
        </p:spPr>
        <p:txBody>
          <a:bodyPr>
            <a:noAutofit/>
          </a:bodyPr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Cliquez pour modifier les styles du texte du masque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Deuxième niveau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 algn="just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600200" indent="-228240"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Quatrième niveau</a:t>
            </a:r>
            <a:endParaRPr b="1" lang="fr-FR" sz="2400" spc="-1" strike="noStrike">
              <a:solidFill>
                <a:srgbClr val="333399"/>
              </a:solidFill>
              <a:latin typeface="Arial"/>
            </a:endParaRPr>
          </a:p>
          <a:p>
            <a:pPr lvl="4" marL="2057400" indent="-22824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»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Cinquième niveau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8101080" y="6567480"/>
            <a:ext cx="863280" cy="38556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511FA74-2920-416D-AA2A-ED7DB10B4093}" type="slidenum">
              <a:rPr b="1" lang="fr-FR" sz="12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179280" y="6567480"/>
            <a:ext cx="7921440" cy="36000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</a:rPr>
              <a:t>ESEO :: Présentation du projet d’électronique numérique :: 2021</a:t>
            </a:r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louison.legros@reseau.eseo.fr" TargetMode="External"/><Relationship Id="rId2" Type="http://schemas.openxmlformats.org/officeDocument/2006/relationships/hyperlink" Target="mailto:ikola.testa@eseo.fr" TargetMode="External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3640" y="1124640"/>
            <a:ext cx="8064720" cy="6159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4000" spc="-1" strike="noStrike">
                <a:solidFill>
                  <a:srgbClr val="c00000"/>
                </a:solidFill>
                <a:latin typeface="Arial"/>
              </a:rPr>
              <a:t>Projet d’électronique numérique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596360" y="5949360"/>
            <a:ext cx="1403280" cy="4276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333399"/>
                </a:solidFill>
                <a:latin typeface="Arial"/>
              </a:rPr>
              <a:t>2021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0" y="5639040"/>
            <a:ext cx="380952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808080"/>
                </a:solidFill>
                <a:latin typeface="Arial"/>
              </a:rPr>
              <a:t>Projet réalisé par :</a:t>
            </a:r>
            <a:r>
              <a:rPr b="0" lang="fr-FR" sz="1400" spc="-1" strike="noStrike" u="sng">
                <a:solidFill>
                  <a:srgbClr val="28471f"/>
                </a:solidFill>
                <a:uFillTx/>
                <a:latin typeface="Arial"/>
                <a:hlinkClick r:id="rId1"/>
              </a:rPr>
              <a:t>louison.legros@reseau.eseo.fr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 u="sng">
                <a:solidFill>
                  <a:srgbClr val="28471f"/>
                </a:solidFill>
                <a:uFillTx/>
                <a:latin typeface="Arial"/>
                <a:hlinkClick r:id="rId2"/>
              </a:rPr>
              <a:t>nicolas.martin@reseau.eseo.fr</a:t>
            </a:r>
            <a:r>
              <a:rPr b="0" lang="fr-FR" sz="1400" spc="-1" strike="noStrike">
                <a:solidFill>
                  <a:srgbClr val="28471f"/>
                </a:solidFill>
                <a:latin typeface="Arial"/>
              </a:rPr>
              <a:t>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881280" y="2118240"/>
            <a:ext cx="7416720" cy="3384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333399"/>
                </a:solidFill>
                <a:latin typeface="Arial"/>
              </a:rPr>
              <a:t>Titre du projet…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333399"/>
                </a:solidFill>
                <a:latin typeface="Arial"/>
              </a:rPr>
              <a:t>Ce document présente une trame possible de présentation pour votre projet, nourrie de quelques exemples.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333399"/>
                </a:solidFill>
                <a:latin typeface="Arial"/>
              </a:rPr>
              <a:t>Il est tout à fait possible d’en sortir, de proposer un cheminement différent !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90" name="TextShape 5"/>
          <p:cNvSpPr txBox="1"/>
          <p:nvPr/>
        </p:nvSpPr>
        <p:spPr>
          <a:xfrm>
            <a:off x="179280" y="6567480"/>
            <a:ext cx="7921440" cy="3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</a:rPr>
              <a:t>ESEO :: Présentation du projet d’électronique numérique :: 2021</a:t>
            </a:r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187640" y="274680"/>
            <a:ext cx="7138800" cy="490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808080"/>
                </a:solidFill>
                <a:latin typeface="Arial"/>
              </a:rPr>
              <a:t>Développement logiciel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79280" y="1197000"/>
            <a:ext cx="8784720" cy="525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Architecture : description du découpage logiciel choisi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Rôle de chaque module logiciel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endParaRPr b="1" lang="fr-FR" sz="1600" spc="-1" strike="noStrike">
              <a:solidFill>
                <a:srgbClr val="333399"/>
              </a:solidFill>
              <a:latin typeface="Arial"/>
            </a:endParaRPr>
          </a:p>
          <a:p>
            <a:endParaRPr b="1" lang="fr-FR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8101080" y="6567480"/>
            <a:ext cx="863280" cy="3855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EC86B93-994E-48CF-B61C-BF5444E26CAC}" type="slidenum">
              <a:rPr b="1" lang="fr-FR" sz="12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26" name="TextShape 4"/>
          <p:cNvSpPr txBox="1"/>
          <p:nvPr/>
        </p:nvSpPr>
        <p:spPr>
          <a:xfrm>
            <a:off x="179280" y="6567480"/>
            <a:ext cx="7921440" cy="3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</a:rPr>
              <a:t>ESEO :: Présentation du projet d’électronique numérique :: 2021</a:t>
            </a:r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187640" y="274680"/>
            <a:ext cx="7776720" cy="490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808080"/>
                </a:solidFill>
                <a:latin typeface="Arial"/>
              </a:rPr>
              <a:t>Développement logiciel - Etats du système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79280" y="1197000"/>
            <a:ext cx="8784720" cy="525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Dans certains cas, un chronogramme peut permettre d’expliquer les choses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Dans de nombreux cas, une machine d’états est efficace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Attention à sa clarté, sa lisibilité.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S’agissant d’une présentation « large public », cette machine peut dévier légèrement des noms exacts utilisés dans le code, le but est de </a:t>
            </a:r>
            <a:r>
              <a:rPr b="0" lang="fr-FR" sz="1600" spc="-1" strike="noStrike" u="sng">
                <a:solidFill>
                  <a:srgbClr val="333399"/>
                </a:solidFill>
                <a:uFillTx/>
                <a:latin typeface="Arial"/>
              </a:rPr>
              <a:t>passer efficacement un message</a:t>
            </a: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, pas de faire une documentation pointilleuse sur le logiciel réalisé.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8101080" y="6567480"/>
            <a:ext cx="863280" cy="3855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1706CF0-6B41-43BA-9C6F-E407F4BE8668}" type="slidenum">
              <a:rPr b="1" lang="fr-FR" sz="12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179280" y="6567480"/>
            <a:ext cx="7921440" cy="3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</a:rPr>
              <a:t>ESEO :: Présentation du projet d’électronique numérique :: 2021</a:t>
            </a:r>
            <a:endParaRPr b="0" lang="fr-FR" sz="1200" spc="-1" strike="noStrike">
              <a:latin typeface="Times New Roman"/>
            </a:endParaRPr>
          </a:p>
        </p:txBody>
      </p:sp>
      <p:pic>
        <p:nvPicPr>
          <p:cNvPr id="131" name="Image 5" descr=""/>
          <p:cNvPicPr/>
          <p:nvPr/>
        </p:nvPicPr>
        <p:blipFill>
          <a:blip r:embed="rId1"/>
          <a:stretch/>
        </p:blipFill>
        <p:spPr>
          <a:xfrm>
            <a:off x="1459440" y="3028680"/>
            <a:ext cx="6225120" cy="342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187640" y="274680"/>
            <a:ext cx="7138800" cy="490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808080"/>
                </a:solidFill>
                <a:latin typeface="Arial"/>
              </a:rPr>
              <a:t>Développement logiciel - tests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79280" y="1197000"/>
            <a:ext cx="8784720" cy="525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On peut décrire les principales fonction de tests, et l’approche itérative qui a été mise en œuvre afin de valider chaque périphérique indépendamment.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On indique ce qui est testé, ce qui fonctionne, ce qui ne fonctionne pas, ce qui n’est pas encore testé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Décrire les limites de son développement est un très bon moyen de montrer qu’on les maîtrise !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8101080" y="6567480"/>
            <a:ext cx="863280" cy="3855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695EC17-E0A6-450C-996D-C5096A274BB7}" type="slidenum">
              <a:rPr b="1" lang="fr-FR" sz="12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179280" y="6567480"/>
            <a:ext cx="7921440" cy="3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</a:rPr>
              <a:t>ESEO :: Présentation du projet d’électronique numérique :: 2021</a:t>
            </a:r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187640" y="274680"/>
            <a:ext cx="7956000" cy="490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fr-FR" sz="2600" spc="-1" strike="noStrike">
                <a:solidFill>
                  <a:srgbClr val="808080"/>
                </a:solidFill>
                <a:latin typeface="Arial"/>
              </a:rPr>
              <a:t>Développement logiciel – problèmes rencontrés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79280" y="1197000"/>
            <a:ext cx="8784720" cy="525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Problèmes rencontrés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8101080" y="6567480"/>
            <a:ext cx="863280" cy="3855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AC35C08-BCC1-49B3-8AD4-48DDC50EA10E}" type="slidenum">
              <a:rPr b="1" lang="fr-FR" sz="12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179280" y="6567480"/>
            <a:ext cx="7921440" cy="3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</a:rPr>
              <a:t>ESEO :: Présentation du projet d’électronique numérique :: 2021</a:t>
            </a:r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187640" y="274680"/>
            <a:ext cx="7138800" cy="490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808080"/>
                </a:solidFill>
                <a:latin typeface="Arial"/>
              </a:rPr>
              <a:t>Démonstration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79280" y="1197000"/>
            <a:ext cx="8784720" cy="525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Vous êtes libres d’insérer la démonstration à tout moment de votre présentation :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Parfois au début, pour susciter l’intérêt de l’auditoire et gagner du temps sur l’explication des fonctionnalités lorsqu’elles sont évidentes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Parfois juste avant la conclusion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Parfois après la présentation, pour faire le pont avec les questions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endParaRPr b="1" lang="fr-FR" sz="1600" spc="-1" strike="noStrike">
              <a:solidFill>
                <a:srgbClr val="333399"/>
              </a:solidFill>
              <a:latin typeface="Arial"/>
            </a:endParaRPr>
          </a:p>
          <a:p>
            <a:endParaRPr b="1" lang="fr-FR" sz="1600" spc="-1" strike="noStrike">
              <a:solidFill>
                <a:srgbClr val="333399"/>
              </a:solidFill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Parfois sous forme de vidéo(s), pour limiter les risques et maximiser l’efficacité de la démo s’il y a de nombreux cas à montrer et qu’ils prennent du temps en démo réelle.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endParaRPr b="1" lang="fr-FR" sz="1600" spc="-1" strike="noStrike">
              <a:solidFill>
                <a:srgbClr val="333399"/>
              </a:solidFill>
              <a:latin typeface="Arial"/>
            </a:endParaRPr>
          </a:p>
          <a:p>
            <a:endParaRPr b="1" lang="fr-FR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8101080" y="6567480"/>
            <a:ext cx="863280" cy="3855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8A98E82C-7638-4C03-B131-4FDC2BD7B129}" type="slidenum">
              <a:rPr b="1" lang="fr-FR" sz="12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43" name="TextShape 4"/>
          <p:cNvSpPr txBox="1"/>
          <p:nvPr/>
        </p:nvSpPr>
        <p:spPr>
          <a:xfrm>
            <a:off x="179280" y="6567480"/>
            <a:ext cx="7921440" cy="3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</a:rPr>
              <a:t>ESEO :: Présentation du projet d’électronique numérique :: 2021</a:t>
            </a:r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187640" y="274680"/>
            <a:ext cx="7138800" cy="490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808080"/>
                </a:solidFill>
                <a:latin typeface="Arial"/>
              </a:rPr>
              <a:t>Perspectives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79280" y="1197000"/>
            <a:ext cx="8784720" cy="525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On décrit ici les idées qui pourraient être mises en œuvre dans une suite de ce projet.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  <a:tabLst>
                <a:tab algn="l" pos="0"/>
              </a:tabLst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Fonctionnalités imaginées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  <a:tabLst>
                <a:tab algn="l" pos="0"/>
              </a:tabLst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Vue 3D d’un boîtier hypothétique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  <a:tabLst>
                <a:tab algn="l" pos="0"/>
              </a:tabLst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…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8101080" y="6567480"/>
            <a:ext cx="863280" cy="3855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A3785BF-0487-4D2D-8A51-C3EA0836A9A6}" type="slidenum">
              <a:rPr b="1" lang="fr-FR" sz="12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179280" y="6567480"/>
            <a:ext cx="7921440" cy="3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</a:rPr>
              <a:t>ESEO :: Présentation du projet d’électronique numérique :: 2021</a:t>
            </a:r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187640" y="274680"/>
            <a:ext cx="7138800" cy="490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808080"/>
                </a:solidFill>
                <a:latin typeface="Arial"/>
              </a:rPr>
              <a:t>Conclusion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179280" y="1197000"/>
            <a:ext cx="8784720" cy="525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Quel message voulez vous faire passer dans cette conclusion ?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8101080" y="6567480"/>
            <a:ext cx="863280" cy="3855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42E935FE-F1DA-4392-8937-BA12CA975D58}" type="slidenum">
              <a:rPr b="1" lang="fr-FR" sz="12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179280" y="6567480"/>
            <a:ext cx="7921440" cy="3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</a:rPr>
              <a:t>ESEO :: Présentation du projet d’électronique numérique :: 2021</a:t>
            </a:r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187640" y="274680"/>
            <a:ext cx="7138800" cy="490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101080" y="6567480"/>
            <a:ext cx="863280" cy="3855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33CDE20-CAEB-4FD8-8D3F-83D649F80022}" type="slidenum">
              <a:rPr b="1" lang="fr-FR" sz="12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179280" y="6567480"/>
            <a:ext cx="7921440" cy="3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</a:rPr>
              <a:t>ESEO :: Présentation du projet d’électronique numérique :: 2021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79280" y="1038240"/>
            <a:ext cx="8784720" cy="5256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Quelques conseils pour rédiger un support de présentation…</a:t>
            </a: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  <a:tabLst>
                <a:tab algn="l" pos="0"/>
              </a:tabLst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Sur chaque slide, posez vous les questions suivantes :</a:t>
            </a:r>
            <a:endParaRPr b="0" lang="fr-FR" sz="1800" spc="-1" strike="noStrike"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  <a:tabLst>
                <a:tab algn="l" pos="0"/>
              </a:tabLst>
            </a:pPr>
            <a:r>
              <a:rPr b="1" lang="fr-FR" sz="1600" spc="-1" strike="noStrike" u="sng">
                <a:solidFill>
                  <a:srgbClr val="ff0000"/>
                </a:solidFill>
                <a:uFillTx/>
                <a:latin typeface="Arial"/>
              </a:rPr>
              <a:t>« quel message je veux faire passer » ?</a:t>
            </a:r>
            <a:endParaRPr b="0" lang="fr-FR" sz="1600" spc="-1" strike="noStrike"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  <a:tabLst>
                <a:tab algn="l" pos="0"/>
              </a:tabLst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Y-a-t-il beaucoup de texte ? / Puis-je résumer en quelques items ?</a:t>
            </a:r>
            <a:endParaRPr b="0" lang="fr-FR" sz="1600" spc="-1" strike="noStrike"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  <a:tabLst>
                <a:tab algn="l" pos="0"/>
              </a:tabLst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Est-ce lisible de loin / suffisamment contrasté ?</a:t>
            </a:r>
            <a:endParaRPr b="0" lang="fr-FR" sz="1600" spc="-1" strike="noStrike"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  <a:tabLst>
                <a:tab algn="l" pos="0"/>
              </a:tabLst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Est-ce que cette slide va servir mon discours ?</a:t>
            </a:r>
            <a:endParaRPr b="0" lang="fr-FR" sz="1600" spc="-1" strike="noStrike"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  <a:tabLst>
                <a:tab algn="l" pos="0"/>
              </a:tabLst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Puis-je expliquer ce message avec une image :</a:t>
            </a:r>
            <a:endParaRPr b="0" lang="fr-FR" sz="1600" spc="-1" strike="noStrike">
              <a:latin typeface="Arial"/>
            </a:endParaRPr>
          </a:p>
          <a:p>
            <a:pPr lvl="2" marL="1143000" indent="-228240" algn="just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Chronogramme, graphique, dessin, schéma, croquis, illustration, photo, …</a:t>
            </a:r>
            <a:endParaRPr b="0" lang="fr-FR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187640" y="274680"/>
            <a:ext cx="7138800" cy="490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808080"/>
                </a:solidFill>
                <a:latin typeface="Arial"/>
              </a:rPr>
              <a:t>Sommaire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101080" y="6567480"/>
            <a:ext cx="863280" cy="3855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F489DEF-BDBD-4263-91F4-615E8C1097F9}" type="slidenum">
              <a:rPr b="1" lang="fr-FR" sz="12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179280" y="1197000"/>
            <a:ext cx="8784720" cy="525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264960" indent="-264600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But du projet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Fonctionnalités du dispositif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Capteurs et actionneurs utilisés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Développement matériel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Architecture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Problèmes rencontrés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64960" indent="-264600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Développement logiciel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Architecture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Etats du système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Tests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Problèmes rencontrés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1" lang="fr-FR" sz="16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Perspectives d’évolutions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179280" y="6567480"/>
            <a:ext cx="7921440" cy="3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</a:rPr>
              <a:t>ESEO :: Présentation du projet d’électronique numérique :: 2021</a:t>
            </a:r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187640" y="274680"/>
            <a:ext cx="7138800" cy="490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808080"/>
                </a:solidFill>
                <a:latin typeface="Arial"/>
              </a:rPr>
              <a:t>But du projet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79280" y="1197000"/>
            <a:ext cx="8784720" cy="525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264960" indent="-264600" algn="ctr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900" spc="-1" strike="noStrike">
                <a:solidFill>
                  <a:srgbClr val="004489"/>
                </a:solidFill>
                <a:latin typeface="Arial"/>
              </a:rPr>
              <a:t>Constat de départ :</a:t>
            </a:r>
            <a:endParaRPr b="1" lang="fr-FR" sz="19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 algn="ctr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endParaRPr b="1" lang="fr-FR" sz="19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 algn="ctr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endParaRPr b="1" lang="fr-FR" sz="19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 algn="ctr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Créer un casier à clé de voiture</a:t>
            </a:r>
            <a:endParaRPr b="1" lang="fr-FR" sz="16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 algn="ctr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Sécurisé par code PIN + éthylotest</a:t>
            </a:r>
            <a:endParaRPr b="1" lang="fr-FR" sz="16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 algn="ctr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Objectif bonus : déverrouillage par Bluetooth sur téléphone</a:t>
            </a:r>
            <a:endParaRPr b="1" lang="fr-FR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8101080" y="6567480"/>
            <a:ext cx="863280" cy="3855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CA907A2-036E-463E-B130-B2BB3D57964F}" type="slidenum">
              <a:rPr b="1" lang="fr-FR" sz="12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179280" y="6567480"/>
            <a:ext cx="7921440" cy="3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</a:rPr>
              <a:t>ESEO :: Présentation du projet d’électronique numérique :: 2021</a:t>
            </a:r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187640" y="274680"/>
            <a:ext cx="7138800" cy="490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808080"/>
                </a:solidFill>
                <a:latin typeface="Arial"/>
              </a:rPr>
              <a:t>Spécifications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79280" y="1197000"/>
            <a:ext cx="8784720" cy="525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</a:pPr>
            <a:endParaRPr b="1" lang="fr-FR" sz="24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Chaque nouvel utilisateur doit pouvoir utiliser le casier facilement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Un simple code PIN à 4 chiffres pour déverrouiller la porte.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Si le code à été oublié un code administrateur préenregistré peut etre utilisé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Un capteur éthylotest permet de vérifier la sobriété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8101080" y="6567480"/>
            <a:ext cx="863280" cy="3855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130B1D02-2EF7-413F-B04C-D8A8E95E683C}" type="slidenum">
              <a:rPr b="1" lang="fr-FR" sz="12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06" name="TextShape 4"/>
          <p:cNvSpPr txBox="1"/>
          <p:nvPr/>
        </p:nvSpPr>
        <p:spPr>
          <a:xfrm>
            <a:off x="179280" y="6567480"/>
            <a:ext cx="7921440" cy="3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</a:rPr>
              <a:t>ESEO :: Présentation du projet d’électronique numérique :: 2021</a:t>
            </a:r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187640" y="274680"/>
            <a:ext cx="7138800" cy="490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808080"/>
                </a:solidFill>
                <a:latin typeface="Arial"/>
              </a:rPr>
              <a:t>Composants utilisés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79280" y="1197000"/>
            <a:ext cx="8784720" cy="525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Ici, on se focalise sur les composants choisi, parfois en justifiant ces choix.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On indique les principaux périphériques et composants : 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Capteurs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Actionneurs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Autres particularités…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1" lang="fr-FR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8101080" y="6567480"/>
            <a:ext cx="863280" cy="3855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FD233A4-9F9A-4CDC-8980-2C81E5DBABDB}" type="slidenum">
              <a:rPr b="1" lang="fr-FR" sz="12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10" name="TextShape 4"/>
          <p:cNvSpPr txBox="1"/>
          <p:nvPr/>
        </p:nvSpPr>
        <p:spPr>
          <a:xfrm>
            <a:off x="179280" y="6567480"/>
            <a:ext cx="7921440" cy="3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</a:rPr>
              <a:t>ESEO :: Présentation du projet d’électronique numérique :: 2021</a:t>
            </a:r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187640" y="274680"/>
            <a:ext cx="7138800" cy="490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808080"/>
                </a:solidFill>
                <a:latin typeface="Arial"/>
              </a:rPr>
              <a:t>Capteur de température DS18B20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79280" y="1197000"/>
            <a:ext cx="8784720" cy="525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Description détaillée </a:t>
            </a:r>
            <a:r>
              <a:rPr b="1" lang="fr-FR" sz="1800" spc="-1" strike="noStrike" u="sng">
                <a:solidFill>
                  <a:srgbClr val="004489"/>
                </a:solidFill>
                <a:uFillTx/>
                <a:latin typeface="Arial"/>
              </a:rPr>
              <a:t>du principe physique de fonctionnement </a:t>
            </a: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du capteur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…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endParaRPr b="1" lang="fr-FR" sz="16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Description de son protocole de communication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Ce capteur fonctionne avec un bus One-Wire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Avantage : peu de fils ! (GND + signal + alim)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Inconvénient : gestion du temps très exigeante pour le dialogue. Nécessité d’inhiber les interruptions pendant le dialogue afin de ne pas le perturber.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endParaRPr b="1" lang="fr-FR" sz="1600" spc="-1" strike="noStrike">
              <a:solidFill>
                <a:srgbClr val="333399"/>
              </a:solidFill>
              <a:latin typeface="Arial"/>
            </a:endParaRPr>
          </a:p>
          <a:p>
            <a:endParaRPr b="1" lang="fr-FR" sz="16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Explications succinctes du protocole :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(il faut ici chercher à apporter des informations techniques pertinentes, permettant de former les autres binômes !)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8101080" y="6567480"/>
            <a:ext cx="863280" cy="3855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438B4AE2-6294-4CAC-A2D8-39426E4BA772}" type="slidenum">
              <a:rPr b="1" lang="fr-FR" sz="12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14" name="TextShape 4"/>
          <p:cNvSpPr txBox="1"/>
          <p:nvPr/>
        </p:nvSpPr>
        <p:spPr>
          <a:xfrm>
            <a:off x="179280" y="6567480"/>
            <a:ext cx="7921440" cy="3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</a:rPr>
              <a:t>ESEO :: Présentation du projet d’électronique numérique :: 2021</a:t>
            </a:r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187640" y="274680"/>
            <a:ext cx="7138800" cy="490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808080"/>
                </a:solidFill>
                <a:latin typeface="Arial"/>
              </a:rPr>
              <a:t>Actionneur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79280" y="1197000"/>
            <a:ext cx="8784720" cy="525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On décrit ici le principe de fonctionnement / de pilotage d’un actionneur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(dans cette catégorie actionneur, on peut inclure aussi les dispositifs d’affichages, matrices de leds, … car il s’agit au sens large de ce qui est piloté par une information qui « sort » du microcontrôleur).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8101080" y="6567480"/>
            <a:ext cx="863280" cy="3855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FFB1F519-F4B6-4110-A18F-5DB0F8BF9E29}" type="slidenum">
              <a:rPr b="1" lang="fr-FR" sz="12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18" name="TextShape 4"/>
          <p:cNvSpPr txBox="1"/>
          <p:nvPr/>
        </p:nvSpPr>
        <p:spPr>
          <a:xfrm>
            <a:off x="179280" y="6567480"/>
            <a:ext cx="7921440" cy="3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</a:rPr>
              <a:t>ESEO :: Présentation du projet d’électronique numérique :: 2021</a:t>
            </a:r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187640" y="274680"/>
            <a:ext cx="7138800" cy="490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808080"/>
                </a:solidFill>
                <a:latin typeface="Arial"/>
              </a:rPr>
              <a:t>Développement matériel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79280" y="1197000"/>
            <a:ext cx="8784720" cy="525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Quelques focus sur des éléments intéressants du schéma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Typiquement des portions du schéma propres à votre projet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Éventuellement quelques justifications sur les ports utilisés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Votre retour d’expériences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 algn="just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Les bons choix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 algn="just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Les mauvais choix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1" lang="fr-FR" sz="14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Image 3D du PCB / Photo de la carte terminée…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marL="264960" indent="-264600" algn="just">
              <a:lnSpc>
                <a:spcPct val="100000"/>
              </a:lnSpc>
              <a:spcBef>
                <a:spcPts val="360"/>
              </a:spcBef>
              <a:buClr>
                <a:srgbClr val="ffc000"/>
              </a:buClr>
              <a:buSzPct val="125000"/>
              <a:buFont typeface="Wingdings" charset="2"/>
              <a:buChar char=""/>
            </a:pPr>
            <a:r>
              <a:rPr b="1" lang="fr-FR" sz="1800" spc="-1" strike="noStrike">
                <a:solidFill>
                  <a:srgbClr val="004489"/>
                </a:solidFill>
                <a:latin typeface="Arial"/>
              </a:rPr>
              <a:t>Problèmes rencontrés</a:t>
            </a:r>
            <a:endParaRPr b="1" lang="fr-FR" sz="1800" spc="-1" strike="noStrike">
              <a:solidFill>
                <a:srgbClr val="333399"/>
              </a:solidFill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Soudures sèches / court-circuits / faux-contacts / …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b050"/>
              </a:buClr>
              <a:buSzPct val="8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333399"/>
                </a:solidFill>
                <a:latin typeface="Arial"/>
              </a:rPr>
              <a:t>Oublis de liaisons / erreurs sur le schéma / …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endParaRPr b="1" lang="fr-FR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8101080" y="6567480"/>
            <a:ext cx="863280" cy="3855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90BD4D1-CC7F-454F-B1E0-B57EF8A03523}" type="slidenum">
              <a:rPr b="1" lang="fr-FR" sz="12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22" name="TextShape 4"/>
          <p:cNvSpPr txBox="1"/>
          <p:nvPr/>
        </p:nvSpPr>
        <p:spPr>
          <a:xfrm>
            <a:off x="179280" y="6567480"/>
            <a:ext cx="7921440" cy="3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</a:rPr>
              <a:t>ESEO :: Présentation du projet d’électronique numérique :: 2021</a:t>
            </a:r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81958</TotalTime>
  <Application>LibreOffice/7.0.3.1$Windows_X86_64 LibreOffice_project/d7547858d014d4cf69878db179d326fc3483e082</Application>
  <Words>793</Words>
  <Paragraphs>138</Paragraphs>
  <Company>ESEO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2006-12-06T07:49:15Z</dcterms:created>
  <dc:creator>Saubin</dc:creator>
  <dc:description/>
  <dc:language>fr-FR</dc:language>
  <cp:lastModifiedBy/>
  <cp:lastPrinted>2014-09-22T13:52:27Z</cp:lastPrinted>
  <dcterms:modified xsi:type="dcterms:W3CDTF">2022-01-25T11:34:45Z</dcterms:modified>
  <cp:revision>1780</cp:revision>
  <dc:subject/>
  <dc:title>Titre en Arial 32 blanche gras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ESEO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