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8572500" cx="6858000"/>
  <p:notesSz cx="6858000" cy="9144000"/>
  <p:embeddedFontLst>
    <p:embeddedFont>
      <p:font typeface="Montserrat SemiBold"/>
      <p:regular r:id="rId9"/>
      <p:bold r:id="rId10"/>
      <p:italic r:id="rId11"/>
      <p:boldItalic r:id="rId12"/>
    </p:embeddedFont>
    <p:embeddedFont>
      <p:font typeface="Montserrat"/>
      <p:regular r:id="rId13"/>
      <p:bold r:id="rId14"/>
      <p:italic r:id="rId15"/>
      <p:boldItalic r:id="rId16"/>
    </p:embeddedFont>
    <p:embeddedFont>
      <p:font typeface="Source Code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0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0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font" Target="fonts/MontserratSemiBold-italic.fntdata"/><Relationship Id="rId10" Type="http://schemas.openxmlformats.org/officeDocument/2006/relationships/font" Target="fonts/MontserratSemiBold-bold.fntdata"/><Relationship Id="rId13" Type="http://schemas.openxmlformats.org/officeDocument/2006/relationships/font" Target="fonts/Montserrat-regular.fntdata"/><Relationship Id="rId12" Type="http://schemas.openxmlformats.org/officeDocument/2006/relationships/font" Target="fonts/Montserrat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SemiBold-regular.fntdata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SourceCodePr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453b5e687_0_24:notes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453b5e68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14d5f83fd_1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014d5f83fd_1_10:notes"/>
          <p:cNvSpPr/>
          <p:nvPr>
            <p:ph idx="2" type="sldImg"/>
          </p:nvPr>
        </p:nvSpPr>
        <p:spPr>
          <a:xfrm>
            <a:off x="2400300" y="685800"/>
            <a:ext cx="205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33781" y="1240958"/>
            <a:ext cx="6390300" cy="34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33775" y="4723542"/>
            <a:ext cx="63903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33775" y="1843542"/>
            <a:ext cx="6390300" cy="32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33775" y="5253708"/>
            <a:ext cx="6390300" cy="21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Subtítulo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359545" y="1439912"/>
            <a:ext cx="4138800" cy="2901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359545" y="4420195"/>
            <a:ext cx="41388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●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○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3356948" y="8126016"/>
            <a:ext cx="1392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rm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33775" y="3584750"/>
            <a:ext cx="6390300" cy="14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33775" y="741708"/>
            <a:ext cx="6390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33775" y="1920792"/>
            <a:ext cx="6390300" cy="56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33775" y="741708"/>
            <a:ext cx="6390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33775" y="1920792"/>
            <a:ext cx="3000000" cy="56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624300" y="1920792"/>
            <a:ext cx="3000000" cy="56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33775" y="741708"/>
            <a:ext cx="6390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33775" y="926000"/>
            <a:ext cx="2106000" cy="12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33775" y="2316000"/>
            <a:ext cx="2106000" cy="52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67688" y="750250"/>
            <a:ext cx="4776000" cy="6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429000" y="-208"/>
            <a:ext cx="3429000" cy="857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99125" y="2055292"/>
            <a:ext cx="3033900" cy="24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99125" y="4671792"/>
            <a:ext cx="3033900" cy="20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3704625" y="1206792"/>
            <a:ext cx="2877900" cy="61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33775" y="7050958"/>
            <a:ext cx="4499100" cy="10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3775" y="741708"/>
            <a:ext cx="63903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33775" y="1920792"/>
            <a:ext cx="6390300" cy="56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www.cubos.academy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0" y="547775"/>
            <a:ext cx="6858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Rotas e Controladores</a:t>
            </a:r>
            <a:endParaRPr b="1" sz="3800">
              <a:solidFill>
                <a:srgbClr val="FFFFFF"/>
              </a:solidFill>
              <a:highlight>
                <a:srgbClr val="FF017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962" y="8088500"/>
            <a:ext cx="2160075" cy="2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0700" y="2593450"/>
            <a:ext cx="1616600" cy="16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258750" y="1553150"/>
            <a:ext cx="634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0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Etapas de uma requisição HTTP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620663" y="2256550"/>
            <a:ext cx="16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Cliente</a:t>
            </a:r>
            <a:endParaRPr sz="600"/>
          </a:p>
        </p:txBody>
      </p:sp>
      <p:sp>
        <p:nvSpPr>
          <p:cNvPr id="63" name="Google Shape;63;p14"/>
          <p:cNvSpPr txBox="1"/>
          <p:nvPr/>
        </p:nvSpPr>
        <p:spPr>
          <a:xfrm>
            <a:off x="1156400" y="3294150"/>
            <a:ext cx="16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Requisição</a:t>
            </a:r>
            <a:endParaRPr sz="600"/>
          </a:p>
        </p:txBody>
      </p:sp>
      <p:cxnSp>
        <p:nvCxnSpPr>
          <p:cNvPr id="64" name="Google Shape;64;p14"/>
          <p:cNvCxnSpPr/>
          <p:nvPr/>
        </p:nvCxnSpPr>
        <p:spPr>
          <a:xfrm flipH="1" rot="-5400000">
            <a:off x="4321400" y="3726750"/>
            <a:ext cx="981000" cy="7476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5" name="Google Shape;65;p14"/>
          <p:cNvCxnSpPr/>
          <p:nvPr/>
        </p:nvCxnSpPr>
        <p:spPr>
          <a:xfrm rot="5400000">
            <a:off x="1637525" y="3733050"/>
            <a:ext cx="992700" cy="7350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4"/>
          <p:cNvSpPr txBox="1"/>
          <p:nvPr/>
        </p:nvSpPr>
        <p:spPr>
          <a:xfrm>
            <a:off x="4057800" y="3294150"/>
            <a:ext cx="16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Resposta</a:t>
            </a:r>
            <a:endParaRPr sz="600"/>
          </a:p>
        </p:txBody>
      </p:sp>
      <p:sp>
        <p:nvSpPr>
          <p:cNvPr id="67" name="Google Shape;67;p14"/>
          <p:cNvSpPr/>
          <p:nvPr/>
        </p:nvSpPr>
        <p:spPr>
          <a:xfrm>
            <a:off x="570025" y="4831675"/>
            <a:ext cx="5718000" cy="298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2620638" y="4807575"/>
            <a:ext cx="16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Servidor</a:t>
            </a:r>
            <a:endParaRPr sz="600"/>
          </a:p>
        </p:txBody>
      </p:sp>
      <p:sp>
        <p:nvSpPr>
          <p:cNvPr id="69" name="Google Shape;69;p14"/>
          <p:cNvSpPr/>
          <p:nvPr/>
        </p:nvSpPr>
        <p:spPr>
          <a:xfrm>
            <a:off x="716450" y="6121025"/>
            <a:ext cx="1841400" cy="981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i="0" lang="pt-BR" sz="24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Roteador</a:t>
            </a:r>
            <a:endParaRPr i="0" sz="24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" name="Google Shape;70;p14"/>
          <p:cNvSpPr/>
          <p:nvPr/>
        </p:nvSpPr>
        <p:spPr>
          <a:xfrm rot="5400000">
            <a:off x="1196300" y="5248000"/>
            <a:ext cx="881700" cy="52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 rot="-1462984">
            <a:off x="2754249" y="5901198"/>
            <a:ext cx="630760" cy="32812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3581400" y="5677325"/>
            <a:ext cx="2574000" cy="5232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pt-BR" sz="20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Controlador</a:t>
            </a:r>
            <a:r>
              <a:rPr b="1" lang="pt-BR" sz="2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</a:t>
            </a:r>
            <a:endParaRPr b="1" sz="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pt-BR" sz="13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 /</a:t>
            </a:r>
            <a:r>
              <a:rPr lang="pt-BR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usuarios</a:t>
            </a:r>
            <a:endParaRPr i="0" sz="27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3581400" y="6344875"/>
            <a:ext cx="2574000" cy="5232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pt-BR" sz="20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Controlador</a:t>
            </a:r>
            <a:r>
              <a:rPr b="1" lang="pt-BR" sz="2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2</a:t>
            </a:r>
            <a:endParaRPr b="1" sz="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pt-BR" sz="13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 /</a:t>
            </a:r>
            <a:r>
              <a:rPr lang="pt-BR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produtos</a:t>
            </a:r>
            <a:endParaRPr i="0" sz="27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3581400" y="7012425"/>
            <a:ext cx="2574000" cy="5232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pt-BR" sz="20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Controlador</a:t>
            </a:r>
            <a:r>
              <a:rPr b="1" lang="pt-BR" sz="2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3</a:t>
            </a:r>
            <a:endParaRPr b="1" sz="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pt-BR" sz="13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 /</a:t>
            </a:r>
            <a:r>
              <a:rPr lang="pt-BR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vendas</a:t>
            </a:r>
            <a:endParaRPr i="0" sz="27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2754325" y="6458975"/>
            <a:ext cx="630600" cy="32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 rot="1432934">
            <a:off x="2754333" y="7014877"/>
            <a:ext cx="630592" cy="3281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 rot="-5400000">
            <a:off x="4612800" y="4980374"/>
            <a:ext cx="506700" cy="52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/>
        </p:nvSpPr>
        <p:spPr>
          <a:xfrm>
            <a:off x="0" y="547775"/>
            <a:ext cx="6858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3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Intermediários</a:t>
            </a:r>
            <a:endParaRPr b="1" sz="5400">
              <a:solidFill>
                <a:srgbClr val="FFFFFF"/>
              </a:solidFill>
              <a:highlight>
                <a:srgbClr val="FF017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962" y="8088500"/>
            <a:ext cx="2160075" cy="2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0700" y="2593450"/>
            <a:ext cx="1616600" cy="16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8750" y="1553150"/>
            <a:ext cx="634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0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Middleware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2620663" y="2256550"/>
            <a:ext cx="16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Cliente</a:t>
            </a:r>
            <a:endParaRPr sz="600"/>
          </a:p>
        </p:txBody>
      </p:sp>
      <p:sp>
        <p:nvSpPr>
          <p:cNvPr id="87" name="Google Shape;87;p15"/>
          <p:cNvSpPr txBox="1"/>
          <p:nvPr/>
        </p:nvSpPr>
        <p:spPr>
          <a:xfrm>
            <a:off x="1156400" y="3294150"/>
            <a:ext cx="16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Requisição</a:t>
            </a:r>
            <a:endParaRPr sz="600"/>
          </a:p>
        </p:txBody>
      </p:sp>
      <p:cxnSp>
        <p:nvCxnSpPr>
          <p:cNvPr id="88" name="Google Shape;88;p15"/>
          <p:cNvCxnSpPr/>
          <p:nvPr/>
        </p:nvCxnSpPr>
        <p:spPr>
          <a:xfrm flipH="1" rot="-5400000">
            <a:off x="4321400" y="3726750"/>
            <a:ext cx="981000" cy="7476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9" name="Google Shape;89;p15"/>
          <p:cNvCxnSpPr/>
          <p:nvPr/>
        </p:nvCxnSpPr>
        <p:spPr>
          <a:xfrm rot="5400000">
            <a:off x="1637525" y="3733050"/>
            <a:ext cx="992700" cy="7350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5"/>
          <p:cNvSpPr txBox="1"/>
          <p:nvPr/>
        </p:nvSpPr>
        <p:spPr>
          <a:xfrm>
            <a:off x="4057800" y="3294150"/>
            <a:ext cx="16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Resposta</a:t>
            </a:r>
            <a:endParaRPr sz="600"/>
          </a:p>
        </p:txBody>
      </p:sp>
      <p:sp>
        <p:nvSpPr>
          <p:cNvPr id="91" name="Google Shape;91;p15"/>
          <p:cNvSpPr/>
          <p:nvPr/>
        </p:nvSpPr>
        <p:spPr>
          <a:xfrm>
            <a:off x="570025" y="4831675"/>
            <a:ext cx="5718000" cy="298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2620638" y="4807575"/>
            <a:ext cx="16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Servidor</a:t>
            </a:r>
            <a:endParaRPr sz="600"/>
          </a:p>
        </p:txBody>
      </p:sp>
      <p:sp>
        <p:nvSpPr>
          <p:cNvPr id="93" name="Google Shape;93;p15"/>
          <p:cNvSpPr/>
          <p:nvPr/>
        </p:nvSpPr>
        <p:spPr>
          <a:xfrm>
            <a:off x="716450" y="6121025"/>
            <a:ext cx="1514400" cy="9810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i="0" lang="pt-BR" sz="20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Roteador</a:t>
            </a:r>
            <a:endParaRPr i="0" sz="20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4" name="Google Shape;94;p15"/>
          <p:cNvSpPr/>
          <p:nvPr/>
        </p:nvSpPr>
        <p:spPr>
          <a:xfrm rot="5400000">
            <a:off x="1032800" y="5271350"/>
            <a:ext cx="881700" cy="52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 rot="-1761571">
            <a:off x="3787318" y="5906207"/>
            <a:ext cx="531116" cy="31812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4438100" y="5677325"/>
            <a:ext cx="1717200" cy="5232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pt-BR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Controlador</a:t>
            </a:r>
            <a:r>
              <a:rPr b="1" lang="pt-BR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</a:t>
            </a:r>
            <a:endParaRPr b="1" sz="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pt-BR" sz="11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 /</a:t>
            </a:r>
            <a:r>
              <a:rPr lang="pt-BR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usuarios</a:t>
            </a:r>
            <a:endParaRPr i="0" sz="25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4438200" y="6344875"/>
            <a:ext cx="1717200" cy="5232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pt-BR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Controlador</a:t>
            </a:r>
            <a:r>
              <a:rPr b="1" lang="pt-BR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2</a:t>
            </a:r>
            <a:endParaRPr b="1" sz="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pt-BR" sz="11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 /</a:t>
            </a:r>
            <a:r>
              <a:rPr lang="pt-BR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produtos</a:t>
            </a:r>
            <a:endParaRPr i="0" sz="25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4438200" y="7012425"/>
            <a:ext cx="1717200" cy="5232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pt-BR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Controlador</a:t>
            </a:r>
            <a:r>
              <a:rPr b="1" lang="pt-BR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3</a:t>
            </a:r>
            <a:endParaRPr b="1" sz="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pt-BR" sz="11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 /</a:t>
            </a:r>
            <a:r>
              <a:rPr lang="pt-BR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vendas</a:t>
            </a:r>
            <a:endParaRPr i="0" sz="25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3798856" y="6458977"/>
            <a:ext cx="508200" cy="32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 rot="1727028">
            <a:off x="3787862" y="7019661"/>
            <a:ext cx="530211" cy="31854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 rot="-5400000">
            <a:off x="4967500" y="5018024"/>
            <a:ext cx="506700" cy="52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2315475" y="6386538"/>
            <a:ext cx="508200" cy="52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 rot="-5400000">
            <a:off x="2095750" y="6108875"/>
            <a:ext cx="2337300" cy="7122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lang="pt-BR" sz="2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Intermédiario</a:t>
            </a:r>
            <a:endParaRPr b="1"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9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Middlewares</a:t>
            </a:r>
            <a:endParaRPr i="0" sz="33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700" scaled="0"/>
        </a:gra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6"/>
          <p:cNvGrpSpPr/>
          <p:nvPr/>
        </p:nvGrpSpPr>
        <p:grpSpPr>
          <a:xfrm>
            <a:off x="-1154306" y="7857494"/>
            <a:ext cx="9166612" cy="714994"/>
            <a:chOff x="-30150" y="12383050"/>
            <a:chExt cx="24444300" cy="1906650"/>
          </a:xfrm>
        </p:grpSpPr>
        <p:pic>
          <p:nvPicPr>
            <p:cNvPr id="109" name="Google Shape;10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16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</p:grpSp>
      <p:grpSp>
        <p:nvGrpSpPr>
          <p:cNvPr id="111" name="Google Shape;111;p16"/>
          <p:cNvGrpSpPr/>
          <p:nvPr/>
        </p:nvGrpSpPr>
        <p:grpSpPr>
          <a:xfrm>
            <a:off x="3246145" y="2380322"/>
            <a:ext cx="2993594" cy="997931"/>
            <a:chOff x="14347050" y="2633950"/>
            <a:chExt cx="6425400" cy="2661150"/>
          </a:xfrm>
        </p:grpSpPr>
        <p:sp>
          <p:nvSpPr>
            <p:cNvPr id="112" name="Google Shape;112;p16"/>
            <p:cNvSpPr/>
            <p:nvPr/>
          </p:nvSpPr>
          <p:spPr>
            <a:xfrm>
              <a:off x="14347050" y="2633950"/>
              <a:ext cx="6425400" cy="2205000"/>
            </a:xfrm>
            <a:prstGeom prst="roundRect">
              <a:avLst>
                <a:gd fmla="val 16667" name="adj"/>
              </a:avLst>
            </a:prstGeom>
            <a:solidFill>
              <a:srgbClr val="FF0178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 flipH="1" rot="10800000">
              <a:off x="14358353" y="3631900"/>
              <a:ext cx="1872000" cy="1663200"/>
            </a:xfrm>
            <a:prstGeom prst="rtTriangle">
              <a:avLst/>
            </a:prstGeom>
            <a:solidFill>
              <a:srgbClr val="FF0178"/>
            </a:solidFill>
            <a:ln cap="flat" cmpd="sng" w="19050">
              <a:solidFill>
                <a:srgbClr val="FF01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4" name="Google Shape;114;p1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10102" r="10094" t="0"/>
          <a:stretch/>
        </p:blipFill>
        <p:spPr>
          <a:xfrm>
            <a:off x="2381409" y="3378250"/>
            <a:ext cx="2095182" cy="13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1618144" y="7221981"/>
            <a:ext cx="3621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www.cubos.academy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4018731" y="2485191"/>
            <a:ext cx="22221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Guido Cerqueira</a:t>
            </a:r>
            <a:endParaRPr sz="15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Professor Cubos Academy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6">
            <a:alphaModFix/>
          </a:blip>
          <a:srcRect b="33210" l="9355" r="7848" t="2227"/>
          <a:stretch/>
        </p:blipFill>
        <p:spPr>
          <a:xfrm>
            <a:off x="3419289" y="2545041"/>
            <a:ext cx="506100" cy="5262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