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8572500" cx="6858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0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86afe8102_0_68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86afe81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86afe8102_0_99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86afe81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2aa4d9a2_0_5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52aa4d9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6afe8102_0_166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86afe810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14d5f83fd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014d5f83fd_1_10:notes"/>
          <p:cNvSpPr/>
          <p:nvPr>
            <p:ph idx="2" type="sldImg"/>
          </p:nvPr>
        </p:nvSpPr>
        <p:spPr>
          <a:xfrm>
            <a:off x="2400300" y="685800"/>
            <a:ext cx="20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781" y="1240958"/>
            <a:ext cx="6390300" cy="3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3775" y="4723542"/>
            <a:ext cx="63903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33775" y="1843542"/>
            <a:ext cx="6390300" cy="32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33775" y="5253708"/>
            <a:ext cx="63903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59545" y="1439912"/>
            <a:ext cx="41388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359545" y="4420195"/>
            <a:ext cx="41388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Helvetica Neue Light"/>
              <a:buNone/>
              <a:defRPr sz="1700"/>
            </a:lvl5pPr>
            <a:lvl6pPr indent="-26035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6pPr>
            <a:lvl7pPr indent="-26035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●"/>
              <a:defRPr/>
            </a:lvl7pPr>
            <a:lvl8pPr indent="-26035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○"/>
              <a:defRPr/>
            </a:lvl8pPr>
            <a:lvl9pPr indent="-26035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5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3356948" y="8126016"/>
            <a:ext cx="139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3775" y="3584750"/>
            <a:ext cx="6390300" cy="14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33775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624300" y="1920792"/>
            <a:ext cx="3000000" cy="5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33775" y="926000"/>
            <a:ext cx="2106000" cy="12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33775" y="2316000"/>
            <a:ext cx="2106000" cy="52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67688" y="750250"/>
            <a:ext cx="4776000" cy="6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08"/>
            <a:ext cx="3429000" cy="8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99125" y="2055292"/>
            <a:ext cx="3033900" cy="24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99125" y="4671792"/>
            <a:ext cx="30339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704625" y="1206792"/>
            <a:ext cx="2877900" cy="61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33775" y="7050958"/>
            <a:ext cx="4499100" cy="10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3775" y="741708"/>
            <a:ext cx="6390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3775" y="1920792"/>
            <a:ext cx="6390300" cy="5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4343" y="7772028"/>
            <a:ext cx="4116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0" y="5477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9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Síncrono e Assíncrono</a:t>
            </a:r>
            <a:endParaRPr b="1" sz="39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64700" y="2578225"/>
            <a:ext cx="6528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Um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código síncrono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é executado sequencialmente, de forma que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antes de executar a próxima linha, a execução da linha anterior precisa ser finalizada.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75175" y="5699425"/>
            <a:ext cx="6528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Um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código assíncrono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é executado de maneira </a:t>
            </a:r>
            <a:r>
              <a:rPr b="1"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não linear</a:t>
            </a:r>
            <a:r>
              <a:rPr lang="pt-BR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Vai deixando tarefas para serem tratadas depois, conforme for necessário.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58750" y="1934150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Código Síncrono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58750" y="5006575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Código Assíncrono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5"/>
          <p:cNvGrpSpPr/>
          <p:nvPr/>
        </p:nvGrpSpPr>
        <p:grpSpPr>
          <a:xfrm>
            <a:off x="1995125" y="6053925"/>
            <a:ext cx="2884800" cy="1413300"/>
            <a:chOff x="-5676075" y="1763550"/>
            <a:chExt cx="2884800" cy="1413300"/>
          </a:xfrm>
        </p:grpSpPr>
        <p:sp>
          <p:nvSpPr>
            <p:cNvPr id="69" name="Google Shape;69;p15"/>
            <p:cNvSpPr/>
            <p:nvPr/>
          </p:nvSpPr>
          <p:spPr>
            <a:xfrm>
              <a:off x="-5676075" y="1763550"/>
              <a:ext cx="2884800" cy="14133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-5243925" y="2131650"/>
              <a:ext cx="20205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Fila Vazia</a:t>
              </a:r>
              <a:endParaRPr sz="3200"/>
            </a:p>
          </p:txBody>
        </p:sp>
      </p:grpSp>
      <p:sp>
        <p:nvSpPr>
          <p:cNvPr id="71" name="Google Shape;71;p15"/>
          <p:cNvSpPr txBox="1"/>
          <p:nvPr/>
        </p:nvSpPr>
        <p:spPr>
          <a:xfrm>
            <a:off x="0" y="3953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7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Síncrono</a:t>
            </a:r>
            <a:endParaRPr b="1" sz="47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5"/>
          <p:cNvGrpSpPr/>
          <p:nvPr/>
        </p:nvGrpSpPr>
        <p:grpSpPr>
          <a:xfrm>
            <a:off x="638900" y="1775250"/>
            <a:ext cx="5597250" cy="3316800"/>
            <a:chOff x="638900" y="1775250"/>
            <a:chExt cx="5597250" cy="3316800"/>
          </a:xfrm>
        </p:grpSpPr>
        <p:sp>
          <p:nvSpPr>
            <p:cNvPr id="74" name="Google Shape;74;p15"/>
            <p:cNvSpPr/>
            <p:nvPr/>
          </p:nvSpPr>
          <p:spPr>
            <a:xfrm flipH="1">
              <a:off x="638900" y="1775250"/>
              <a:ext cx="3590100" cy="33168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554475" y="2948150"/>
              <a:ext cx="2581200" cy="1583400"/>
            </a:xfrm>
            <a:prstGeom prst="bevel">
              <a:avLst>
                <a:gd fmla="val 5909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3252" y="3135675"/>
              <a:ext cx="383625" cy="81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86500" y="2721250"/>
              <a:ext cx="1749650" cy="2370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" name="Google Shape;78;p15"/>
          <p:cNvPicPr preferRelativeResize="0"/>
          <p:nvPr/>
        </p:nvPicPr>
        <p:blipFill rotWithShape="1">
          <a:blip r:embed="rId6">
            <a:alphaModFix/>
          </a:blip>
          <a:srcRect b="0" l="0" r="48442" t="0"/>
          <a:stretch/>
        </p:blipFill>
        <p:spPr>
          <a:xfrm>
            <a:off x="823238" y="5886300"/>
            <a:ext cx="1092051" cy="18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6">
            <a:alphaModFix/>
          </a:blip>
          <a:srcRect b="0" l="51557" r="0" t="0"/>
          <a:stretch/>
        </p:blipFill>
        <p:spPr>
          <a:xfrm>
            <a:off x="2260469" y="5886300"/>
            <a:ext cx="1026094" cy="18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6">
            <a:alphaModFix/>
          </a:blip>
          <a:srcRect b="0" l="0" r="48442" t="0"/>
          <a:stretch/>
        </p:blipFill>
        <p:spPr>
          <a:xfrm>
            <a:off x="5171313" y="5886300"/>
            <a:ext cx="1092051" cy="18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6">
            <a:alphaModFix/>
          </a:blip>
          <a:srcRect b="0" l="51557" r="0" t="0"/>
          <a:stretch/>
        </p:blipFill>
        <p:spPr>
          <a:xfrm>
            <a:off x="3631744" y="5915775"/>
            <a:ext cx="1026094" cy="18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2806750" y="4028125"/>
            <a:ext cx="383700" cy="474600"/>
          </a:xfrm>
          <a:prstGeom prst="can">
            <a:avLst>
              <a:gd fmla="val 5193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808574" y="4238095"/>
            <a:ext cx="381922" cy="73954"/>
          </a:xfrm>
          <a:custGeom>
            <a:rect b="b" l="l" r="r" t="t"/>
            <a:pathLst>
              <a:path extrusionOk="0" h="20672" w="106981">
                <a:moveTo>
                  <a:pt x="0" y="6073"/>
                </a:moveTo>
                <a:cubicBezTo>
                  <a:pt x="3971" y="5528"/>
                  <a:pt x="14793" y="389"/>
                  <a:pt x="23825" y="2803"/>
                </a:cubicBezTo>
                <a:cubicBezTo>
                  <a:pt x="32857" y="5217"/>
                  <a:pt x="45548" y="19621"/>
                  <a:pt x="54191" y="20555"/>
                </a:cubicBezTo>
                <a:cubicBezTo>
                  <a:pt x="62834" y="21489"/>
                  <a:pt x="69841" y="9577"/>
                  <a:pt x="75681" y="8409"/>
                </a:cubicBezTo>
                <a:cubicBezTo>
                  <a:pt x="81521" y="7241"/>
                  <a:pt x="84012" y="14950"/>
                  <a:pt x="89229" y="13548"/>
                </a:cubicBezTo>
                <a:cubicBezTo>
                  <a:pt x="94446" y="12147"/>
                  <a:pt x="104022" y="2258"/>
                  <a:pt x="10698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357188" rotWithShape="0" algn="bl">
              <a:srgbClr val="000000"/>
            </a:outerShdw>
            <a:reflection blurRad="0" dir="5400000" dist="57150" endA="0" endPos="49000" fadeDir="5400012" kx="0" rotWithShape="0" algn="bl" stA="71000" stPos="0" sy="-100000" ky="0"/>
          </a:effectLst>
        </p:spPr>
      </p:sp>
      <p:grpSp>
        <p:nvGrpSpPr>
          <p:cNvPr id="84" name="Google Shape;84;p15"/>
          <p:cNvGrpSpPr/>
          <p:nvPr/>
        </p:nvGrpSpPr>
        <p:grpSpPr>
          <a:xfrm>
            <a:off x="1113250" y="7467225"/>
            <a:ext cx="383747" cy="474600"/>
            <a:chOff x="-3406575" y="3811650"/>
            <a:chExt cx="383747" cy="474600"/>
          </a:xfrm>
        </p:grpSpPr>
        <p:sp>
          <p:nvSpPr>
            <p:cNvPr id="85" name="Google Shape;85;p15"/>
            <p:cNvSpPr/>
            <p:nvPr/>
          </p:nvSpPr>
          <p:spPr>
            <a:xfrm>
              <a:off x="-3406575" y="3811650"/>
              <a:ext cx="383700" cy="474600"/>
            </a:xfrm>
            <a:prstGeom prst="can">
              <a:avLst>
                <a:gd fmla="val 51931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3404751" y="4021620"/>
              <a:ext cx="381922" cy="73954"/>
            </a:xfrm>
            <a:custGeom>
              <a:rect b="b" l="l" r="r" t="t"/>
              <a:pathLst>
                <a:path extrusionOk="0" h="20672" w="106981">
                  <a:moveTo>
                    <a:pt x="0" y="6073"/>
                  </a:moveTo>
                  <a:cubicBezTo>
                    <a:pt x="3971" y="5528"/>
                    <a:pt x="14793" y="389"/>
                    <a:pt x="23825" y="2803"/>
                  </a:cubicBezTo>
                  <a:cubicBezTo>
                    <a:pt x="32857" y="5217"/>
                    <a:pt x="45548" y="19621"/>
                    <a:pt x="54191" y="20555"/>
                  </a:cubicBezTo>
                  <a:cubicBezTo>
                    <a:pt x="62834" y="21489"/>
                    <a:pt x="69841" y="9577"/>
                    <a:pt x="75681" y="8409"/>
                  </a:cubicBezTo>
                  <a:cubicBezTo>
                    <a:pt x="81521" y="7241"/>
                    <a:pt x="84012" y="14950"/>
                    <a:pt x="89229" y="13548"/>
                  </a:cubicBezTo>
                  <a:cubicBezTo>
                    <a:pt x="94446" y="12147"/>
                    <a:pt x="104022" y="2258"/>
                    <a:pt x="10698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57188" rotWithShape="0" algn="bl">
                <a:srgbClr val="000000"/>
              </a:outerShdw>
              <a:reflection blurRad="0" dir="5400000" dist="57150" endA="0" endPos="49000" fadeDir="5400012" kx="0" rotWithShape="0" algn="bl" stA="71000" stPos="0" sy="-100000" ky="0"/>
            </a:effectLst>
          </p:spPr>
        </p:sp>
      </p:grpSp>
      <p:grpSp>
        <p:nvGrpSpPr>
          <p:cNvPr id="87" name="Google Shape;87;p15"/>
          <p:cNvGrpSpPr/>
          <p:nvPr/>
        </p:nvGrpSpPr>
        <p:grpSpPr>
          <a:xfrm>
            <a:off x="2581650" y="7467225"/>
            <a:ext cx="383747" cy="474600"/>
            <a:chOff x="-3406575" y="3811650"/>
            <a:chExt cx="383747" cy="474600"/>
          </a:xfrm>
        </p:grpSpPr>
        <p:sp>
          <p:nvSpPr>
            <p:cNvPr id="88" name="Google Shape;88;p15"/>
            <p:cNvSpPr/>
            <p:nvPr/>
          </p:nvSpPr>
          <p:spPr>
            <a:xfrm>
              <a:off x="-3406575" y="3811650"/>
              <a:ext cx="383700" cy="474600"/>
            </a:xfrm>
            <a:prstGeom prst="can">
              <a:avLst>
                <a:gd fmla="val 51931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404751" y="4021620"/>
              <a:ext cx="381922" cy="73954"/>
            </a:xfrm>
            <a:custGeom>
              <a:rect b="b" l="l" r="r" t="t"/>
              <a:pathLst>
                <a:path extrusionOk="0" h="20672" w="106981">
                  <a:moveTo>
                    <a:pt x="0" y="6073"/>
                  </a:moveTo>
                  <a:cubicBezTo>
                    <a:pt x="3971" y="5528"/>
                    <a:pt x="14793" y="389"/>
                    <a:pt x="23825" y="2803"/>
                  </a:cubicBezTo>
                  <a:cubicBezTo>
                    <a:pt x="32857" y="5217"/>
                    <a:pt x="45548" y="19621"/>
                    <a:pt x="54191" y="20555"/>
                  </a:cubicBezTo>
                  <a:cubicBezTo>
                    <a:pt x="62834" y="21489"/>
                    <a:pt x="69841" y="9577"/>
                    <a:pt x="75681" y="8409"/>
                  </a:cubicBezTo>
                  <a:cubicBezTo>
                    <a:pt x="81521" y="7241"/>
                    <a:pt x="84012" y="14950"/>
                    <a:pt x="89229" y="13548"/>
                  </a:cubicBezTo>
                  <a:cubicBezTo>
                    <a:pt x="94446" y="12147"/>
                    <a:pt x="104022" y="2258"/>
                    <a:pt x="10698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57188" rotWithShape="0" algn="bl">
                <a:srgbClr val="000000"/>
              </a:outerShdw>
              <a:reflection blurRad="0" dir="5400000" dist="57150" endA="0" endPos="49000" fadeDir="5400012" kx="0" rotWithShape="0" algn="bl" stA="71000" stPos="0" sy="-100000" ky="0"/>
            </a:effectLst>
          </p:spPr>
        </p:sp>
      </p:grpSp>
      <p:grpSp>
        <p:nvGrpSpPr>
          <p:cNvPr id="90" name="Google Shape;90;p15"/>
          <p:cNvGrpSpPr/>
          <p:nvPr/>
        </p:nvGrpSpPr>
        <p:grpSpPr>
          <a:xfrm>
            <a:off x="3952925" y="7467225"/>
            <a:ext cx="383747" cy="474600"/>
            <a:chOff x="-3406575" y="3811650"/>
            <a:chExt cx="383747" cy="474600"/>
          </a:xfrm>
        </p:grpSpPr>
        <p:sp>
          <p:nvSpPr>
            <p:cNvPr id="91" name="Google Shape;91;p15"/>
            <p:cNvSpPr/>
            <p:nvPr/>
          </p:nvSpPr>
          <p:spPr>
            <a:xfrm>
              <a:off x="-3406575" y="3811650"/>
              <a:ext cx="383700" cy="474600"/>
            </a:xfrm>
            <a:prstGeom prst="can">
              <a:avLst>
                <a:gd fmla="val 51931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404751" y="4021620"/>
              <a:ext cx="381922" cy="73954"/>
            </a:xfrm>
            <a:custGeom>
              <a:rect b="b" l="l" r="r" t="t"/>
              <a:pathLst>
                <a:path extrusionOk="0" h="20672" w="106981">
                  <a:moveTo>
                    <a:pt x="0" y="6073"/>
                  </a:moveTo>
                  <a:cubicBezTo>
                    <a:pt x="3971" y="5528"/>
                    <a:pt x="14793" y="389"/>
                    <a:pt x="23825" y="2803"/>
                  </a:cubicBezTo>
                  <a:cubicBezTo>
                    <a:pt x="32857" y="5217"/>
                    <a:pt x="45548" y="19621"/>
                    <a:pt x="54191" y="20555"/>
                  </a:cubicBezTo>
                  <a:cubicBezTo>
                    <a:pt x="62834" y="21489"/>
                    <a:pt x="69841" y="9577"/>
                    <a:pt x="75681" y="8409"/>
                  </a:cubicBezTo>
                  <a:cubicBezTo>
                    <a:pt x="81521" y="7241"/>
                    <a:pt x="84012" y="14950"/>
                    <a:pt x="89229" y="13548"/>
                  </a:cubicBezTo>
                  <a:cubicBezTo>
                    <a:pt x="94446" y="12147"/>
                    <a:pt x="104022" y="2258"/>
                    <a:pt x="10698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57188" rotWithShape="0" algn="bl">
                <a:srgbClr val="000000"/>
              </a:outerShdw>
              <a:reflection blurRad="0" dir="5400000" dist="57150" endA="0" endPos="49000" fadeDir="5400012" kx="0" rotWithShape="0" algn="bl" stA="71000" stPos="0" sy="-100000" ky="0"/>
            </a:effectLst>
          </p:spPr>
        </p:sp>
      </p:grpSp>
      <p:grpSp>
        <p:nvGrpSpPr>
          <p:cNvPr id="93" name="Google Shape;93;p15"/>
          <p:cNvGrpSpPr/>
          <p:nvPr/>
        </p:nvGrpSpPr>
        <p:grpSpPr>
          <a:xfrm>
            <a:off x="5459525" y="7467225"/>
            <a:ext cx="383747" cy="474600"/>
            <a:chOff x="-3406575" y="3811650"/>
            <a:chExt cx="383747" cy="474600"/>
          </a:xfrm>
        </p:grpSpPr>
        <p:sp>
          <p:nvSpPr>
            <p:cNvPr id="94" name="Google Shape;94;p15"/>
            <p:cNvSpPr/>
            <p:nvPr/>
          </p:nvSpPr>
          <p:spPr>
            <a:xfrm>
              <a:off x="-3406575" y="3811650"/>
              <a:ext cx="383700" cy="474600"/>
            </a:xfrm>
            <a:prstGeom prst="can">
              <a:avLst>
                <a:gd fmla="val 51931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-3404751" y="4021620"/>
              <a:ext cx="381922" cy="73954"/>
            </a:xfrm>
            <a:custGeom>
              <a:rect b="b" l="l" r="r" t="t"/>
              <a:pathLst>
                <a:path extrusionOk="0" h="20672" w="106981">
                  <a:moveTo>
                    <a:pt x="0" y="6073"/>
                  </a:moveTo>
                  <a:cubicBezTo>
                    <a:pt x="3971" y="5528"/>
                    <a:pt x="14793" y="389"/>
                    <a:pt x="23825" y="2803"/>
                  </a:cubicBezTo>
                  <a:cubicBezTo>
                    <a:pt x="32857" y="5217"/>
                    <a:pt x="45548" y="19621"/>
                    <a:pt x="54191" y="20555"/>
                  </a:cubicBezTo>
                  <a:cubicBezTo>
                    <a:pt x="62834" y="21489"/>
                    <a:pt x="69841" y="9577"/>
                    <a:pt x="75681" y="8409"/>
                  </a:cubicBezTo>
                  <a:cubicBezTo>
                    <a:pt x="81521" y="7241"/>
                    <a:pt x="84012" y="14950"/>
                    <a:pt x="89229" y="13548"/>
                  </a:cubicBezTo>
                  <a:cubicBezTo>
                    <a:pt x="94446" y="12147"/>
                    <a:pt x="104022" y="2258"/>
                    <a:pt x="10698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57188" rotWithShape="0" algn="bl">
                <a:srgbClr val="000000"/>
              </a:outerShdw>
              <a:reflection blurRad="0" dir="5400000" dist="57150" endA="0" endPos="49000" fadeDir="5400012" kx="0" rotWithShape="0" algn="bl" stA="71000" stPos="0" sy="-100000" ky="0"/>
            </a:effectLst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6"/>
          <p:cNvGrpSpPr/>
          <p:nvPr/>
        </p:nvGrpSpPr>
        <p:grpSpPr>
          <a:xfrm>
            <a:off x="638900" y="1775250"/>
            <a:ext cx="5597250" cy="3316800"/>
            <a:chOff x="638900" y="1775250"/>
            <a:chExt cx="5597250" cy="3316800"/>
          </a:xfrm>
        </p:grpSpPr>
        <p:sp>
          <p:nvSpPr>
            <p:cNvPr id="101" name="Google Shape;101;p16"/>
            <p:cNvSpPr/>
            <p:nvPr/>
          </p:nvSpPr>
          <p:spPr>
            <a:xfrm flipH="1">
              <a:off x="638900" y="1775250"/>
              <a:ext cx="3590100" cy="33168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54475" y="2948150"/>
              <a:ext cx="2581200" cy="1583400"/>
            </a:xfrm>
            <a:prstGeom prst="bevel">
              <a:avLst>
                <a:gd fmla="val 5909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3" name="Google Shape;10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8977" y="3107275"/>
              <a:ext cx="383625" cy="81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86500" y="2721250"/>
              <a:ext cx="1749650" cy="23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2265" y="3107275"/>
              <a:ext cx="383625" cy="81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55677" y="3107275"/>
              <a:ext cx="383625" cy="81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62377" y="3107275"/>
              <a:ext cx="383625" cy="816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1995125" y="6053925"/>
            <a:ext cx="2884800" cy="1413300"/>
            <a:chOff x="-5676075" y="1763550"/>
            <a:chExt cx="2884800" cy="1413300"/>
          </a:xfrm>
        </p:grpSpPr>
        <p:sp>
          <p:nvSpPr>
            <p:cNvPr id="109" name="Google Shape;109;p16"/>
            <p:cNvSpPr/>
            <p:nvPr/>
          </p:nvSpPr>
          <p:spPr>
            <a:xfrm>
              <a:off x="-5676075" y="1763550"/>
              <a:ext cx="2884800" cy="14133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-5243925" y="2131650"/>
              <a:ext cx="20205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200"/>
                <a:t>Fila Vazia</a:t>
              </a:r>
              <a:endParaRPr sz="3200"/>
            </a:p>
          </p:txBody>
        </p:sp>
      </p:grpSp>
      <p:sp>
        <p:nvSpPr>
          <p:cNvPr id="111" name="Google Shape;111;p16"/>
          <p:cNvSpPr txBox="1"/>
          <p:nvPr/>
        </p:nvSpPr>
        <p:spPr>
          <a:xfrm>
            <a:off x="0" y="3953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7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Ass</a:t>
            </a:r>
            <a:r>
              <a:rPr b="1" lang="pt-BR" sz="47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íncrono</a:t>
            </a:r>
            <a:endParaRPr b="1" sz="47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6">
            <a:alphaModFix/>
          </a:blip>
          <a:srcRect b="0" l="0" r="48442" t="0"/>
          <a:stretch/>
        </p:blipFill>
        <p:spPr>
          <a:xfrm>
            <a:off x="823238" y="5886300"/>
            <a:ext cx="1092051" cy="18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6">
            <a:alphaModFix/>
          </a:blip>
          <a:srcRect b="0" l="51557" r="0" t="0"/>
          <a:stretch/>
        </p:blipFill>
        <p:spPr>
          <a:xfrm>
            <a:off x="2260469" y="5886300"/>
            <a:ext cx="1026094" cy="18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6">
            <a:alphaModFix/>
          </a:blip>
          <a:srcRect b="0" l="0" r="48442" t="0"/>
          <a:stretch/>
        </p:blipFill>
        <p:spPr>
          <a:xfrm>
            <a:off x="5171313" y="5886300"/>
            <a:ext cx="1092051" cy="18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6">
            <a:alphaModFix/>
          </a:blip>
          <a:srcRect b="0" l="51557" r="0" t="0"/>
          <a:stretch/>
        </p:blipFill>
        <p:spPr>
          <a:xfrm>
            <a:off x="3631744" y="5915775"/>
            <a:ext cx="1026094" cy="18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1839100" y="4048950"/>
            <a:ext cx="383700" cy="474600"/>
          </a:xfrm>
          <a:prstGeom prst="can">
            <a:avLst>
              <a:gd fmla="val 5193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840924" y="4258920"/>
            <a:ext cx="381922" cy="73954"/>
          </a:xfrm>
          <a:custGeom>
            <a:rect b="b" l="l" r="r" t="t"/>
            <a:pathLst>
              <a:path extrusionOk="0" h="20672" w="106981">
                <a:moveTo>
                  <a:pt x="0" y="6073"/>
                </a:moveTo>
                <a:cubicBezTo>
                  <a:pt x="3971" y="5528"/>
                  <a:pt x="14793" y="389"/>
                  <a:pt x="23825" y="2803"/>
                </a:cubicBezTo>
                <a:cubicBezTo>
                  <a:pt x="32857" y="5217"/>
                  <a:pt x="45548" y="19621"/>
                  <a:pt x="54191" y="20555"/>
                </a:cubicBezTo>
                <a:cubicBezTo>
                  <a:pt x="62834" y="21489"/>
                  <a:pt x="69841" y="9577"/>
                  <a:pt x="75681" y="8409"/>
                </a:cubicBezTo>
                <a:cubicBezTo>
                  <a:pt x="81521" y="7241"/>
                  <a:pt x="84012" y="14950"/>
                  <a:pt x="89229" y="13548"/>
                </a:cubicBezTo>
                <a:cubicBezTo>
                  <a:pt x="94446" y="12147"/>
                  <a:pt x="104022" y="2258"/>
                  <a:pt x="10698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357188" rotWithShape="0" algn="bl">
              <a:srgbClr val="000000"/>
            </a:outerShdw>
            <a:reflection blurRad="0" dir="5400000" dist="57150" endA="0" endPos="49000" fadeDir="5400012" kx="0" rotWithShape="0" algn="bl" stA="71000" stPos="0" sy="-100000" ky="0"/>
          </a:effectLst>
        </p:spPr>
      </p:sp>
      <p:grpSp>
        <p:nvGrpSpPr>
          <p:cNvPr id="119" name="Google Shape;119;p16"/>
          <p:cNvGrpSpPr/>
          <p:nvPr/>
        </p:nvGrpSpPr>
        <p:grpSpPr>
          <a:xfrm>
            <a:off x="1113250" y="7467225"/>
            <a:ext cx="383747" cy="474600"/>
            <a:chOff x="-3406575" y="3811650"/>
            <a:chExt cx="383747" cy="474600"/>
          </a:xfrm>
        </p:grpSpPr>
        <p:sp>
          <p:nvSpPr>
            <p:cNvPr id="120" name="Google Shape;120;p16"/>
            <p:cNvSpPr/>
            <p:nvPr/>
          </p:nvSpPr>
          <p:spPr>
            <a:xfrm>
              <a:off x="-3406575" y="3811650"/>
              <a:ext cx="383700" cy="474600"/>
            </a:xfrm>
            <a:prstGeom prst="can">
              <a:avLst>
                <a:gd fmla="val 51931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-3404751" y="4021620"/>
              <a:ext cx="381922" cy="73954"/>
            </a:xfrm>
            <a:custGeom>
              <a:rect b="b" l="l" r="r" t="t"/>
              <a:pathLst>
                <a:path extrusionOk="0" h="20672" w="106981">
                  <a:moveTo>
                    <a:pt x="0" y="6073"/>
                  </a:moveTo>
                  <a:cubicBezTo>
                    <a:pt x="3971" y="5528"/>
                    <a:pt x="14793" y="389"/>
                    <a:pt x="23825" y="2803"/>
                  </a:cubicBezTo>
                  <a:cubicBezTo>
                    <a:pt x="32857" y="5217"/>
                    <a:pt x="45548" y="19621"/>
                    <a:pt x="54191" y="20555"/>
                  </a:cubicBezTo>
                  <a:cubicBezTo>
                    <a:pt x="62834" y="21489"/>
                    <a:pt x="69841" y="9577"/>
                    <a:pt x="75681" y="8409"/>
                  </a:cubicBezTo>
                  <a:cubicBezTo>
                    <a:pt x="81521" y="7241"/>
                    <a:pt x="84012" y="14950"/>
                    <a:pt x="89229" y="13548"/>
                  </a:cubicBezTo>
                  <a:cubicBezTo>
                    <a:pt x="94446" y="12147"/>
                    <a:pt x="104022" y="2258"/>
                    <a:pt x="10698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57188" rotWithShape="0" algn="bl">
                <a:srgbClr val="000000"/>
              </a:outerShdw>
              <a:reflection blurRad="0" dir="5400000" dist="57150" endA="0" endPos="49000" fadeDir="5400012" kx="0" rotWithShape="0" algn="bl" stA="71000" stPos="0" sy="-100000" ky="0"/>
            </a:effectLst>
          </p:spPr>
        </p:sp>
      </p:grpSp>
      <p:grpSp>
        <p:nvGrpSpPr>
          <p:cNvPr id="122" name="Google Shape;122;p16"/>
          <p:cNvGrpSpPr/>
          <p:nvPr/>
        </p:nvGrpSpPr>
        <p:grpSpPr>
          <a:xfrm>
            <a:off x="2581650" y="7467225"/>
            <a:ext cx="383747" cy="474600"/>
            <a:chOff x="-3406575" y="3811650"/>
            <a:chExt cx="383747" cy="474600"/>
          </a:xfrm>
        </p:grpSpPr>
        <p:sp>
          <p:nvSpPr>
            <p:cNvPr id="123" name="Google Shape;123;p16"/>
            <p:cNvSpPr/>
            <p:nvPr/>
          </p:nvSpPr>
          <p:spPr>
            <a:xfrm>
              <a:off x="-3406575" y="3811650"/>
              <a:ext cx="383700" cy="474600"/>
            </a:xfrm>
            <a:prstGeom prst="can">
              <a:avLst>
                <a:gd fmla="val 51931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-3404751" y="4021620"/>
              <a:ext cx="381922" cy="73954"/>
            </a:xfrm>
            <a:custGeom>
              <a:rect b="b" l="l" r="r" t="t"/>
              <a:pathLst>
                <a:path extrusionOk="0" h="20672" w="106981">
                  <a:moveTo>
                    <a:pt x="0" y="6073"/>
                  </a:moveTo>
                  <a:cubicBezTo>
                    <a:pt x="3971" y="5528"/>
                    <a:pt x="14793" y="389"/>
                    <a:pt x="23825" y="2803"/>
                  </a:cubicBezTo>
                  <a:cubicBezTo>
                    <a:pt x="32857" y="5217"/>
                    <a:pt x="45548" y="19621"/>
                    <a:pt x="54191" y="20555"/>
                  </a:cubicBezTo>
                  <a:cubicBezTo>
                    <a:pt x="62834" y="21489"/>
                    <a:pt x="69841" y="9577"/>
                    <a:pt x="75681" y="8409"/>
                  </a:cubicBezTo>
                  <a:cubicBezTo>
                    <a:pt x="81521" y="7241"/>
                    <a:pt x="84012" y="14950"/>
                    <a:pt x="89229" y="13548"/>
                  </a:cubicBezTo>
                  <a:cubicBezTo>
                    <a:pt x="94446" y="12147"/>
                    <a:pt x="104022" y="2258"/>
                    <a:pt x="10698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57188" rotWithShape="0" algn="bl">
                <a:srgbClr val="000000"/>
              </a:outerShdw>
              <a:reflection blurRad="0" dir="5400000" dist="57150" endA="0" endPos="49000" fadeDir="5400012" kx="0" rotWithShape="0" algn="bl" stA="71000" stPos="0" sy="-100000" ky="0"/>
            </a:effectLst>
          </p:spPr>
        </p:sp>
      </p:grpSp>
      <p:grpSp>
        <p:nvGrpSpPr>
          <p:cNvPr id="125" name="Google Shape;125;p16"/>
          <p:cNvGrpSpPr/>
          <p:nvPr/>
        </p:nvGrpSpPr>
        <p:grpSpPr>
          <a:xfrm>
            <a:off x="3952925" y="7467225"/>
            <a:ext cx="383747" cy="474600"/>
            <a:chOff x="-3406575" y="3811650"/>
            <a:chExt cx="383747" cy="474600"/>
          </a:xfrm>
        </p:grpSpPr>
        <p:sp>
          <p:nvSpPr>
            <p:cNvPr id="126" name="Google Shape;126;p16"/>
            <p:cNvSpPr/>
            <p:nvPr/>
          </p:nvSpPr>
          <p:spPr>
            <a:xfrm>
              <a:off x="-3406575" y="3811650"/>
              <a:ext cx="383700" cy="474600"/>
            </a:xfrm>
            <a:prstGeom prst="can">
              <a:avLst>
                <a:gd fmla="val 51931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-3404751" y="4021620"/>
              <a:ext cx="381922" cy="73954"/>
            </a:xfrm>
            <a:custGeom>
              <a:rect b="b" l="l" r="r" t="t"/>
              <a:pathLst>
                <a:path extrusionOk="0" h="20672" w="106981">
                  <a:moveTo>
                    <a:pt x="0" y="6073"/>
                  </a:moveTo>
                  <a:cubicBezTo>
                    <a:pt x="3971" y="5528"/>
                    <a:pt x="14793" y="389"/>
                    <a:pt x="23825" y="2803"/>
                  </a:cubicBezTo>
                  <a:cubicBezTo>
                    <a:pt x="32857" y="5217"/>
                    <a:pt x="45548" y="19621"/>
                    <a:pt x="54191" y="20555"/>
                  </a:cubicBezTo>
                  <a:cubicBezTo>
                    <a:pt x="62834" y="21489"/>
                    <a:pt x="69841" y="9577"/>
                    <a:pt x="75681" y="8409"/>
                  </a:cubicBezTo>
                  <a:cubicBezTo>
                    <a:pt x="81521" y="7241"/>
                    <a:pt x="84012" y="14950"/>
                    <a:pt x="89229" y="13548"/>
                  </a:cubicBezTo>
                  <a:cubicBezTo>
                    <a:pt x="94446" y="12147"/>
                    <a:pt x="104022" y="2258"/>
                    <a:pt x="10698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57188" rotWithShape="0" algn="bl">
                <a:srgbClr val="000000"/>
              </a:outerShdw>
              <a:reflection blurRad="0" dir="5400000" dist="57150" endA="0" endPos="49000" fadeDir="5400012" kx="0" rotWithShape="0" algn="bl" stA="71000" stPos="0" sy="-100000" ky="0"/>
            </a:effectLst>
          </p:spPr>
        </p:sp>
      </p:grpSp>
      <p:grpSp>
        <p:nvGrpSpPr>
          <p:cNvPr id="128" name="Google Shape;128;p16"/>
          <p:cNvGrpSpPr/>
          <p:nvPr/>
        </p:nvGrpSpPr>
        <p:grpSpPr>
          <a:xfrm>
            <a:off x="5459525" y="7467225"/>
            <a:ext cx="383747" cy="474600"/>
            <a:chOff x="-3406575" y="3811650"/>
            <a:chExt cx="383747" cy="474600"/>
          </a:xfrm>
        </p:grpSpPr>
        <p:sp>
          <p:nvSpPr>
            <p:cNvPr id="129" name="Google Shape;129;p16"/>
            <p:cNvSpPr/>
            <p:nvPr/>
          </p:nvSpPr>
          <p:spPr>
            <a:xfrm>
              <a:off x="-3406575" y="3811650"/>
              <a:ext cx="383700" cy="474600"/>
            </a:xfrm>
            <a:prstGeom prst="can">
              <a:avLst>
                <a:gd fmla="val 51931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-3404751" y="4021620"/>
              <a:ext cx="381922" cy="73954"/>
            </a:xfrm>
            <a:custGeom>
              <a:rect b="b" l="l" r="r" t="t"/>
              <a:pathLst>
                <a:path extrusionOk="0" h="20672" w="106981">
                  <a:moveTo>
                    <a:pt x="0" y="6073"/>
                  </a:moveTo>
                  <a:cubicBezTo>
                    <a:pt x="3971" y="5528"/>
                    <a:pt x="14793" y="389"/>
                    <a:pt x="23825" y="2803"/>
                  </a:cubicBezTo>
                  <a:cubicBezTo>
                    <a:pt x="32857" y="5217"/>
                    <a:pt x="45548" y="19621"/>
                    <a:pt x="54191" y="20555"/>
                  </a:cubicBezTo>
                  <a:cubicBezTo>
                    <a:pt x="62834" y="21489"/>
                    <a:pt x="69841" y="9577"/>
                    <a:pt x="75681" y="8409"/>
                  </a:cubicBezTo>
                  <a:cubicBezTo>
                    <a:pt x="81521" y="7241"/>
                    <a:pt x="84012" y="14950"/>
                    <a:pt x="89229" y="13548"/>
                  </a:cubicBezTo>
                  <a:cubicBezTo>
                    <a:pt x="94446" y="12147"/>
                    <a:pt x="104022" y="2258"/>
                    <a:pt x="10698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57188" rotWithShape="0" algn="bl">
                <a:srgbClr val="000000"/>
              </a:outerShdw>
              <a:reflection blurRad="0" dir="5400000" dist="57150" endA="0" endPos="49000" fadeDir="5400012" kx="0" rotWithShape="0" algn="bl" stA="71000" stPos="0" sy="-100000" ky="0"/>
            </a:effectLst>
          </p:spPr>
        </p:sp>
      </p:grpSp>
      <p:sp>
        <p:nvSpPr>
          <p:cNvPr id="131" name="Google Shape;131;p16"/>
          <p:cNvSpPr/>
          <p:nvPr/>
        </p:nvSpPr>
        <p:spPr>
          <a:xfrm>
            <a:off x="2493125" y="4048950"/>
            <a:ext cx="383700" cy="474600"/>
          </a:xfrm>
          <a:prstGeom prst="can">
            <a:avLst>
              <a:gd fmla="val 5193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2494949" y="4258920"/>
            <a:ext cx="381922" cy="73954"/>
          </a:xfrm>
          <a:custGeom>
            <a:rect b="b" l="l" r="r" t="t"/>
            <a:pathLst>
              <a:path extrusionOk="0" h="20672" w="106981">
                <a:moveTo>
                  <a:pt x="0" y="6073"/>
                </a:moveTo>
                <a:cubicBezTo>
                  <a:pt x="3971" y="5528"/>
                  <a:pt x="14793" y="389"/>
                  <a:pt x="23825" y="2803"/>
                </a:cubicBezTo>
                <a:cubicBezTo>
                  <a:pt x="32857" y="5217"/>
                  <a:pt x="45548" y="19621"/>
                  <a:pt x="54191" y="20555"/>
                </a:cubicBezTo>
                <a:cubicBezTo>
                  <a:pt x="62834" y="21489"/>
                  <a:pt x="69841" y="9577"/>
                  <a:pt x="75681" y="8409"/>
                </a:cubicBezTo>
                <a:cubicBezTo>
                  <a:pt x="81521" y="7241"/>
                  <a:pt x="84012" y="14950"/>
                  <a:pt x="89229" y="13548"/>
                </a:cubicBezTo>
                <a:cubicBezTo>
                  <a:pt x="94446" y="12147"/>
                  <a:pt x="104022" y="2258"/>
                  <a:pt x="10698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357188" rotWithShape="0" algn="bl">
              <a:srgbClr val="000000"/>
            </a:outerShdw>
            <a:reflection blurRad="0" dir="5400000" dist="57150" endA="0" endPos="49000" fadeDir="5400012" kx="0" rotWithShape="0" algn="bl" stA="71000" stPos="0" sy="-100000" ky="0"/>
          </a:effectLst>
        </p:spPr>
      </p:sp>
      <p:sp>
        <p:nvSpPr>
          <p:cNvPr id="133" name="Google Shape;133;p16"/>
          <p:cNvSpPr/>
          <p:nvPr/>
        </p:nvSpPr>
        <p:spPr>
          <a:xfrm>
            <a:off x="3086575" y="4048950"/>
            <a:ext cx="383700" cy="474600"/>
          </a:xfrm>
          <a:prstGeom prst="can">
            <a:avLst>
              <a:gd fmla="val 5193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3088399" y="4258920"/>
            <a:ext cx="381922" cy="73954"/>
          </a:xfrm>
          <a:custGeom>
            <a:rect b="b" l="l" r="r" t="t"/>
            <a:pathLst>
              <a:path extrusionOk="0" h="20672" w="106981">
                <a:moveTo>
                  <a:pt x="0" y="6073"/>
                </a:moveTo>
                <a:cubicBezTo>
                  <a:pt x="3971" y="5528"/>
                  <a:pt x="14793" y="389"/>
                  <a:pt x="23825" y="2803"/>
                </a:cubicBezTo>
                <a:cubicBezTo>
                  <a:pt x="32857" y="5217"/>
                  <a:pt x="45548" y="19621"/>
                  <a:pt x="54191" y="20555"/>
                </a:cubicBezTo>
                <a:cubicBezTo>
                  <a:pt x="62834" y="21489"/>
                  <a:pt x="69841" y="9577"/>
                  <a:pt x="75681" y="8409"/>
                </a:cubicBezTo>
                <a:cubicBezTo>
                  <a:pt x="81521" y="7241"/>
                  <a:pt x="84012" y="14950"/>
                  <a:pt x="89229" y="13548"/>
                </a:cubicBezTo>
                <a:cubicBezTo>
                  <a:pt x="94446" y="12147"/>
                  <a:pt x="104022" y="2258"/>
                  <a:pt x="10698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357188" rotWithShape="0" algn="bl">
              <a:srgbClr val="000000"/>
            </a:outerShdw>
            <a:reflection blurRad="0" dir="5400000" dist="57150" endA="0" endPos="49000" fadeDir="5400012" kx="0" rotWithShape="0" algn="bl" stA="71000" stPos="0" sy="-100000" ky="0"/>
          </a:effectLst>
        </p:spPr>
      </p:sp>
      <p:sp>
        <p:nvSpPr>
          <p:cNvPr id="135" name="Google Shape;135;p16"/>
          <p:cNvSpPr/>
          <p:nvPr/>
        </p:nvSpPr>
        <p:spPr>
          <a:xfrm>
            <a:off x="3675725" y="4048950"/>
            <a:ext cx="383700" cy="474600"/>
          </a:xfrm>
          <a:prstGeom prst="can">
            <a:avLst>
              <a:gd fmla="val 5193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677549" y="4258920"/>
            <a:ext cx="381922" cy="73954"/>
          </a:xfrm>
          <a:custGeom>
            <a:rect b="b" l="l" r="r" t="t"/>
            <a:pathLst>
              <a:path extrusionOk="0" h="20672" w="106981">
                <a:moveTo>
                  <a:pt x="0" y="6073"/>
                </a:moveTo>
                <a:cubicBezTo>
                  <a:pt x="3971" y="5528"/>
                  <a:pt x="14793" y="389"/>
                  <a:pt x="23825" y="2803"/>
                </a:cubicBezTo>
                <a:cubicBezTo>
                  <a:pt x="32857" y="5217"/>
                  <a:pt x="45548" y="19621"/>
                  <a:pt x="54191" y="20555"/>
                </a:cubicBezTo>
                <a:cubicBezTo>
                  <a:pt x="62834" y="21489"/>
                  <a:pt x="69841" y="9577"/>
                  <a:pt x="75681" y="8409"/>
                </a:cubicBezTo>
                <a:cubicBezTo>
                  <a:pt x="81521" y="7241"/>
                  <a:pt x="84012" y="14950"/>
                  <a:pt x="89229" y="13548"/>
                </a:cubicBezTo>
                <a:cubicBezTo>
                  <a:pt x="94446" y="12147"/>
                  <a:pt x="104022" y="2258"/>
                  <a:pt x="10698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357188" rotWithShape="0" algn="bl">
              <a:srgbClr val="000000"/>
            </a:outerShdw>
            <a:reflection blurRad="0" dir="5400000" dist="57150" endA="0" endPos="49000" fadeDir="5400012" kx="0" rotWithShape="0" algn="bl" stA="71000" stPos="0" sy="-100000" ky="0"/>
          </a:effectLst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2726830" y="6959324"/>
            <a:ext cx="3521400" cy="685800"/>
            <a:chOff x="2726830" y="6959324"/>
            <a:chExt cx="3521400" cy="685800"/>
          </a:xfrm>
        </p:grpSpPr>
        <p:sp>
          <p:nvSpPr>
            <p:cNvPr id="142" name="Google Shape;142;p17"/>
            <p:cNvSpPr/>
            <p:nvPr/>
          </p:nvSpPr>
          <p:spPr>
            <a:xfrm>
              <a:off x="2726830" y="6959324"/>
              <a:ext cx="3521400" cy="685800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u="none" cap="none" strike="noStrike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Ler o arquivo “texto</a:t>
              </a:r>
              <a:r>
                <a:rPr b="1" lang="pt-BR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b="1" i="0" lang="pt-BR" u="none" cap="none" strike="noStrike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.txt”</a:t>
              </a:r>
              <a:endParaRPr b="1" sz="1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143" name="Google Shape;14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43027" y="7117159"/>
              <a:ext cx="449225" cy="449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7"/>
          <p:cNvGrpSpPr/>
          <p:nvPr/>
        </p:nvGrpSpPr>
        <p:grpSpPr>
          <a:xfrm>
            <a:off x="2726830" y="6027524"/>
            <a:ext cx="3521400" cy="685800"/>
            <a:chOff x="2726830" y="6027524"/>
            <a:chExt cx="3521400" cy="685800"/>
          </a:xfrm>
        </p:grpSpPr>
        <p:sp>
          <p:nvSpPr>
            <p:cNvPr id="145" name="Google Shape;145;p17"/>
            <p:cNvSpPr/>
            <p:nvPr/>
          </p:nvSpPr>
          <p:spPr>
            <a:xfrm>
              <a:off x="2726830" y="6027524"/>
              <a:ext cx="3521400" cy="685800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u="none" cap="none" strike="noStrike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Ler o arquivo “texto1.txt”</a:t>
              </a:r>
              <a:endParaRPr b="1" sz="1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146" name="Google Shape;14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43027" y="6145809"/>
              <a:ext cx="449225" cy="449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17"/>
          <p:cNvSpPr txBox="1"/>
          <p:nvPr/>
        </p:nvSpPr>
        <p:spPr>
          <a:xfrm>
            <a:off x="0" y="4715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Execução do Node</a:t>
            </a:r>
            <a:endParaRPr b="1" sz="50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2247" y="2016653"/>
            <a:ext cx="4733526" cy="367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7"/>
          <p:cNvGrpSpPr/>
          <p:nvPr/>
        </p:nvGrpSpPr>
        <p:grpSpPr>
          <a:xfrm>
            <a:off x="416827" y="6027521"/>
            <a:ext cx="1617599" cy="1617599"/>
            <a:chOff x="2380137" y="5543203"/>
            <a:chExt cx="2392898" cy="2392898"/>
          </a:xfrm>
        </p:grpSpPr>
        <p:pic>
          <p:nvPicPr>
            <p:cNvPr id="151" name="Google Shape;15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0137" y="5543203"/>
              <a:ext cx="2392898" cy="2392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deJs Development Services Reviews 2021: Details, Pricing, &amp; Features | G2" id="152" name="Google Shape;152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61726" y="6311837"/>
              <a:ext cx="1629701" cy="855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7"/>
          <p:cNvSpPr/>
          <p:nvPr/>
        </p:nvSpPr>
        <p:spPr>
          <a:xfrm>
            <a:off x="2726830" y="6027524"/>
            <a:ext cx="3521400" cy="6858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Ler o arquivo “texto1.txt”</a:t>
            </a:r>
            <a:endParaRPr b="1" sz="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2726830" y="6959324"/>
            <a:ext cx="3521400" cy="6858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Ler o arquivo “texto</a:t>
            </a:r>
            <a:r>
              <a:rPr b="1"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i="0" lang="pt-BR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.txt”</a:t>
            </a:r>
            <a:endParaRPr b="1" sz="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55" name="Google Shape;155;p17"/>
          <p:cNvGrpSpPr/>
          <p:nvPr/>
        </p:nvGrpSpPr>
        <p:grpSpPr>
          <a:xfrm>
            <a:off x="8374305" y="5622324"/>
            <a:ext cx="3521400" cy="685800"/>
            <a:chOff x="2726830" y="6027524"/>
            <a:chExt cx="3521400" cy="685800"/>
          </a:xfrm>
        </p:grpSpPr>
        <p:sp>
          <p:nvSpPr>
            <p:cNvPr id="156" name="Google Shape;156;p17"/>
            <p:cNvSpPr/>
            <p:nvPr/>
          </p:nvSpPr>
          <p:spPr>
            <a:xfrm>
              <a:off x="2726830" y="6027524"/>
              <a:ext cx="3521400" cy="685800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u="none" cap="none" strike="noStrike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Ler o arquivo “texto1.txt”</a:t>
              </a:r>
              <a:endParaRPr b="1" sz="1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157" name="Google Shape;15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43027" y="6145809"/>
              <a:ext cx="449225" cy="449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17"/>
          <p:cNvSpPr/>
          <p:nvPr/>
        </p:nvSpPr>
        <p:spPr>
          <a:xfrm>
            <a:off x="8374305" y="3444374"/>
            <a:ext cx="3521400" cy="6858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Ler o arquivo “texto1.txt”</a:t>
            </a:r>
            <a:endParaRPr b="1" sz="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258750" y="1324550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 Loop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0" y="471575"/>
            <a:ext cx="6858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FFFFFF"/>
                </a:solidFill>
                <a:highlight>
                  <a:srgbClr val="FF017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Execução do Node</a:t>
            </a:r>
            <a:endParaRPr b="1" sz="5000">
              <a:solidFill>
                <a:srgbClr val="FFFFFF"/>
              </a:solidFill>
              <a:highlight>
                <a:srgbClr val="FF017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62" y="8088500"/>
            <a:ext cx="2160075" cy="24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8"/>
          <p:cNvGrpSpPr/>
          <p:nvPr/>
        </p:nvGrpSpPr>
        <p:grpSpPr>
          <a:xfrm>
            <a:off x="416827" y="6179921"/>
            <a:ext cx="1617599" cy="1617599"/>
            <a:chOff x="2380137" y="5543203"/>
            <a:chExt cx="2392898" cy="2392898"/>
          </a:xfrm>
        </p:grpSpPr>
        <p:pic>
          <p:nvPicPr>
            <p:cNvPr id="167" name="Google Shape;16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80137" y="5543203"/>
              <a:ext cx="2392898" cy="2392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NodeJs Development Services Reviews 2021: Details, Pricing, &amp; Features | G2" id="168" name="Google Shape;168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61726" y="6311837"/>
              <a:ext cx="1629701" cy="855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18"/>
          <p:cNvGrpSpPr/>
          <p:nvPr/>
        </p:nvGrpSpPr>
        <p:grpSpPr>
          <a:xfrm>
            <a:off x="2957830" y="5313699"/>
            <a:ext cx="3521400" cy="685800"/>
            <a:chOff x="2726830" y="6027524"/>
            <a:chExt cx="3521400" cy="685800"/>
          </a:xfrm>
        </p:grpSpPr>
        <p:sp>
          <p:nvSpPr>
            <p:cNvPr id="170" name="Google Shape;170;p18"/>
            <p:cNvSpPr/>
            <p:nvPr/>
          </p:nvSpPr>
          <p:spPr>
            <a:xfrm>
              <a:off x="2726830" y="6027524"/>
              <a:ext cx="3521400" cy="685800"/>
            </a:xfrm>
            <a:prstGeom prst="roundRect">
              <a:avLst>
                <a:gd fmla="val 16667" name="adj"/>
              </a:avLst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Escutando a porta 8000</a:t>
              </a:r>
              <a:endParaRPr b="1" sz="1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171" name="Google Shape;17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3027" y="6145809"/>
              <a:ext cx="449225" cy="449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18"/>
          <p:cNvSpPr/>
          <p:nvPr/>
        </p:nvSpPr>
        <p:spPr>
          <a:xfrm>
            <a:off x="2957830" y="6259611"/>
            <a:ext cx="3521400" cy="6858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Chegou uma requisição "GET /"</a:t>
            </a:r>
            <a:endParaRPr b="1" sz="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6825" y="1932950"/>
            <a:ext cx="6062399" cy="303118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/>
          <p:nvPr/>
        </p:nvSpPr>
        <p:spPr>
          <a:xfrm>
            <a:off x="2957830" y="7205511"/>
            <a:ext cx="3521400" cy="6858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Chegou uma requisição "GET /"</a:t>
            </a:r>
            <a:endParaRPr b="1" sz="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58750" y="1324550"/>
            <a:ext cx="634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 Loop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9"/>
          <p:cNvGrpSpPr/>
          <p:nvPr/>
        </p:nvGrpSpPr>
        <p:grpSpPr>
          <a:xfrm>
            <a:off x="-1154306" y="7857494"/>
            <a:ext cx="9166612" cy="714994"/>
            <a:chOff x="-30150" y="12383050"/>
            <a:chExt cx="24444300" cy="1906650"/>
          </a:xfrm>
        </p:grpSpPr>
        <p:pic>
          <p:nvPicPr>
            <p:cNvPr id="181" name="Google Shape;18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/>
            </a:p>
          </p:txBody>
        </p:sp>
      </p:grpSp>
      <p:grpSp>
        <p:nvGrpSpPr>
          <p:cNvPr id="183" name="Google Shape;183;p19"/>
          <p:cNvGrpSpPr/>
          <p:nvPr/>
        </p:nvGrpSpPr>
        <p:grpSpPr>
          <a:xfrm>
            <a:off x="3246145" y="2380322"/>
            <a:ext cx="2993594" cy="997931"/>
            <a:chOff x="14347050" y="2633950"/>
            <a:chExt cx="6425400" cy="2661150"/>
          </a:xfrm>
        </p:grpSpPr>
        <p:sp>
          <p:nvSpPr>
            <p:cNvPr id="184" name="Google Shape;184;p19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6" name="Google Shape;186;p1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2381409" y="3378250"/>
            <a:ext cx="2095182" cy="1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1618144" y="7221981"/>
            <a:ext cx="362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4018731" y="2485191"/>
            <a:ext cx="2222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Guido Cerqueira</a:t>
            </a:r>
            <a:endParaRPr sz="15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Professor Cubos Academy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6">
            <a:alphaModFix/>
          </a:blip>
          <a:srcRect b="33210" l="9355" r="7848" t="2227"/>
          <a:stretch/>
        </p:blipFill>
        <p:spPr>
          <a:xfrm>
            <a:off x="3419289" y="2545041"/>
            <a:ext cx="506100" cy="526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