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adab4856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0adab4856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df4a804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4df4a804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0f8e47e2_0_6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8" name="Google Shape;88;gb80f8e47e2_0_6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df4a804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" name="Google Shape;100;ge4df4a804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54659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Estrutura do código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Refatoração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676775" y="43288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Regra dos nomes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Regra do escoteiro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Regra para comentários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Tratamento de erros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1849225" y="884250"/>
            <a:ext cx="10604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Código Limpo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 amt="70000"/>
          </a:blip>
          <a:srcRect b="0" l="25241" r="25236" t="0"/>
          <a:stretch/>
        </p:blipFill>
        <p:spPr>
          <a:xfrm>
            <a:off x="-139675" y="-34325"/>
            <a:ext cx="11054600" cy="1395164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93" name="Google Shape;9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9697825" y="884250"/>
            <a:ext cx="9773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 projeto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9697825" y="3562675"/>
            <a:ext cx="112872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Uma empresa contratou um desenvolvedor para construir a api de um sistema de autopeças, porém o desenvolvedor não está conseguindo entregar as demandas, alegando dificuldades em continuar o projeto.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 tarefa será organizar o código seguindo um padrão e preparar para novas implementações.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 amt="70000"/>
          </a:blip>
          <a:srcRect b="0" l="25241" r="25236" t="0"/>
          <a:stretch/>
        </p:blipFill>
        <p:spPr>
          <a:xfrm>
            <a:off x="-139675" y="-34325"/>
            <a:ext cx="11054600" cy="1395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05" name="Google Shape;10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697825" y="884250"/>
            <a:ext cx="9773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Problemas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9697825" y="3562675"/>
            <a:ext cx="112125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Desorganização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Não possui estrutura de pastas e arquivos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Não possui padronização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Lógica confusa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Possíveis bugs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15" name="Google Shape;11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18" name="Google Shape;118;p19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" name="Google Shape;120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