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3716000" cx="2438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HelveticaNeueLight-boldItalic.fntdata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65fe99f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e165fe99f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65fe99f7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165fe99f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adab4856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e0adab4856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6cac6da9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26cac6da9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ff35e1d2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88ff35e1d2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6cac6da9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 abrindo site do academy</a:t>
            </a:r>
            <a:endParaRPr/>
          </a:p>
        </p:txBody>
      </p:sp>
      <p:sp>
        <p:nvSpPr>
          <p:cNvPr id="103" name="Google Shape;103;ge26cac6da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d911aac8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1d911aac8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6cac6da9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26cac6da9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26cac6da9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e26cac6da9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26cac6da9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26cac6da9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3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83" name="Google Shape;18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5" name="Google Shape;185;p23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3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HTML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Template Engine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96" name="Google Shape;196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8" name="Google Shape;198;p24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Template Engine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1778000" y="4584950"/>
            <a:ext cx="207999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Também conhecido como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View Engine 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é uma ferramenta que possibilita escrever HTML de modo mais eficiente.</a:t>
            </a:r>
            <a:endParaRPr i="1"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08" name="Google Shape;20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211" name="Google Shape;211;p25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" name="Google Shape;213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47391" r="8654" t="0"/>
          <a:stretch/>
        </p:blipFill>
        <p:spPr>
          <a:xfrm>
            <a:off x="0" y="50"/>
            <a:ext cx="10717974" cy="137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645501" y="5465975"/>
            <a:ext cx="120579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Envio de E-mails (</a:t>
            </a:r>
            <a:r>
              <a:rPr lang="en-US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Protocolo SMTP</a:t>
            </a: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Mailgun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Nodemailer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Template Engine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620100" y="3816675"/>
            <a:ext cx="11764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4F"/>
              </a:buClr>
              <a:buSzPts val="3000"/>
              <a:buFont typeface="Montserrat"/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aula de hoje, abordaremos os seguintes tópicos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523662" y="-847285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sz="11200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1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Envio de E-mail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Protocolo SMTP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94" name="Google Shape;9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" name="Google Shape;96;p1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Protocolo SMTP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1778000" y="4584950"/>
            <a:ext cx="207999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Simple Mail Transfer Protocol (SMTP)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é o protocolo padrão de envio de mensagens de correio eletrônico 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 amt="20000"/>
          </a:blip>
          <a:srcRect b="3213" l="0" r="0" t="0"/>
          <a:stretch/>
        </p:blipFill>
        <p:spPr>
          <a:xfrm>
            <a:off x="-30150" y="-88525"/>
            <a:ext cx="24444300" cy="138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730900" y="1768475"/>
            <a:ext cx="171027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Envio de E-mail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8"/>
          <p:cNvCxnSpPr>
            <a:stCxn id="109" idx="3"/>
            <a:endCxn id="110" idx="1"/>
          </p:cNvCxnSpPr>
          <p:nvPr/>
        </p:nvCxnSpPr>
        <p:spPr>
          <a:xfrm flipH="1" rot="10800000">
            <a:off x="3960863" y="8383250"/>
            <a:ext cx="3450300" cy="1414800"/>
          </a:xfrm>
          <a:prstGeom prst="curvedConnector3">
            <a:avLst>
              <a:gd fmla="val 50000" name="adj1"/>
            </a:avLst>
          </a:prstGeom>
          <a:noFill/>
          <a:ln cap="flat" cmpd="sng" w="1524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110" idx="3"/>
            <a:endCxn id="112" idx="1"/>
          </p:cNvCxnSpPr>
          <p:nvPr/>
        </p:nvCxnSpPr>
        <p:spPr>
          <a:xfrm flipH="1" rot="10800000">
            <a:off x="10412138" y="7845313"/>
            <a:ext cx="3682500" cy="537900"/>
          </a:xfrm>
          <a:prstGeom prst="curvedConnector3">
            <a:avLst>
              <a:gd fmla="val 49999" name="adj1"/>
            </a:avLst>
          </a:prstGeom>
          <a:noFill/>
          <a:ln cap="flat" cmpd="sng" w="1524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3" name="Google Shape;113;p18"/>
          <p:cNvGrpSpPr/>
          <p:nvPr/>
        </p:nvGrpSpPr>
        <p:grpSpPr>
          <a:xfrm>
            <a:off x="6950675" y="6882725"/>
            <a:ext cx="3461463" cy="4197838"/>
            <a:chOff x="9986300" y="4950863"/>
            <a:chExt cx="3461463" cy="4197838"/>
          </a:xfrm>
        </p:grpSpPr>
        <p:pic>
          <p:nvPicPr>
            <p:cNvPr id="110" name="Google Shape;11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446788" y="4950863"/>
              <a:ext cx="3000975" cy="300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8"/>
            <p:cNvSpPr txBox="1"/>
            <p:nvPr/>
          </p:nvSpPr>
          <p:spPr>
            <a:xfrm>
              <a:off x="9986300" y="8163500"/>
              <a:ext cx="3449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Servidor SMTP</a:t>
              </a:r>
              <a:endParaRPr b="1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(Gmail)</a:t>
              </a:r>
              <a:endParaRPr b="1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893725" y="8559800"/>
            <a:ext cx="3449400" cy="3606250"/>
            <a:chOff x="1521250" y="6925250"/>
            <a:chExt cx="3449400" cy="3606250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11888" y="6925250"/>
              <a:ext cx="2476500" cy="247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8"/>
            <p:cNvSpPr txBox="1"/>
            <p:nvPr/>
          </p:nvSpPr>
          <p:spPr>
            <a:xfrm>
              <a:off x="1521250" y="9546300"/>
              <a:ext cx="3449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Aplicação</a:t>
              </a:r>
              <a:endParaRPr b="1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(Cliente)</a:t>
              </a:r>
              <a:endParaRPr b="1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7" name="Google Shape;117;p18"/>
          <p:cNvSpPr txBox="1"/>
          <p:nvPr/>
        </p:nvSpPr>
        <p:spPr>
          <a:xfrm>
            <a:off x="5643750" y="4469000"/>
            <a:ext cx="13096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Assunto: Parabéns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Mensagem: Feliz aniversário!!</a:t>
            </a:r>
            <a:br>
              <a:rPr b="1" lang="en-US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Destinatário: maria@email.com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13634100" y="6344863"/>
            <a:ext cx="3461463" cy="4197838"/>
            <a:chOff x="9986300" y="4950863"/>
            <a:chExt cx="3461463" cy="4197838"/>
          </a:xfrm>
        </p:grpSpPr>
        <p:pic>
          <p:nvPicPr>
            <p:cNvPr id="112" name="Google Shape;11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446788" y="4950863"/>
              <a:ext cx="3000975" cy="300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8"/>
            <p:cNvSpPr txBox="1"/>
            <p:nvPr/>
          </p:nvSpPr>
          <p:spPr>
            <a:xfrm>
              <a:off x="9986300" y="8163500"/>
              <a:ext cx="3449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Servidor SMTP</a:t>
              </a:r>
              <a:endParaRPr b="1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(Outlook)</a:t>
              </a:r>
              <a:endParaRPr b="1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20" name="Google Shape;120;p18"/>
          <p:cNvCxnSpPr>
            <a:stCxn id="112" idx="3"/>
          </p:cNvCxnSpPr>
          <p:nvPr/>
        </p:nvCxnSpPr>
        <p:spPr>
          <a:xfrm flipH="1" rot="10800000">
            <a:off x="17095563" y="6185750"/>
            <a:ext cx="2507400" cy="1659600"/>
          </a:xfrm>
          <a:prstGeom prst="curvedConnector3">
            <a:avLst>
              <a:gd fmla="val 50000" name="adj1"/>
            </a:avLst>
          </a:prstGeom>
          <a:noFill/>
          <a:ln cap="flat" cmpd="sng" w="1524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1" name="Google Shape;121;p18"/>
          <p:cNvGrpSpPr/>
          <p:nvPr/>
        </p:nvGrpSpPr>
        <p:grpSpPr>
          <a:xfrm>
            <a:off x="18232262" y="4468988"/>
            <a:ext cx="5178600" cy="3456160"/>
            <a:chOff x="18232262" y="4468988"/>
            <a:chExt cx="5178600" cy="3456160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18232262" y="6816647"/>
              <a:ext cx="5178600" cy="11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Maria</a:t>
              </a:r>
              <a:endPara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(Cliente)</a:t>
              </a:r>
              <a:endPara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23" name="Google Shape;123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765263" y="4468988"/>
              <a:ext cx="2476500" cy="2476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0" y="5681150"/>
            <a:ext cx="24384000" cy="82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5">
            <a:alphaModFix/>
          </a:blip>
          <a:srcRect b="0" l="25439" r="0" t="79916"/>
          <a:stretch/>
        </p:blipFill>
        <p:spPr>
          <a:xfrm>
            <a:off x="-155600" y="4309675"/>
            <a:ext cx="18363374" cy="2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105325" y="1133275"/>
            <a:ext cx="223425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Serviços de E-mails (Servidores SMTP)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6">
            <a:alphaModFix/>
          </a:blip>
          <a:srcRect b="0" l="0" r="0" t="12656"/>
          <a:stretch/>
        </p:blipFill>
        <p:spPr>
          <a:xfrm>
            <a:off x="17769725" y="6231125"/>
            <a:ext cx="5542475" cy="4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9600" y="9478197"/>
            <a:ext cx="6664600" cy="42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675" y="5876075"/>
            <a:ext cx="5715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68850" y="587607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0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44" name="Google Shape;14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6" name="Google Shape;146;p20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Envio de E-mail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Nodemailer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57" name="Google Shape;157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" name="Google Shape;159;p21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Nodemailer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1778000" y="4584950"/>
            <a:ext cx="207999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É uma biblioteca para 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que possibilita o envio de e-mails em aplicações através de um servidor SMTP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2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72" name="Google Shape;17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 txBox="1"/>
          <p:nvPr/>
        </p:nvSpPr>
        <p:spPr>
          <a:xfrm>
            <a:off x="1696825" y="655650"/>
            <a:ext cx="1525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Enviando E-mail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5325" y="3621125"/>
            <a:ext cx="13525500" cy="82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